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FORENSIC SCIENCE</a:t>
            </a:r>
            <a:endParaRPr lang="en-IN" dirty="0"/>
          </a:p>
        </p:txBody>
      </p:sp>
      <p:sp>
        <p:nvSpPr>
          <p:cNvPr id="3" name="Subtitle 2"/>
          <p:cNvSpPr>
            <a:spLocks noGrp="1"/>
          </p:cNvSpPr>
          <p:nvPr>
            <p:ph type="subTitle" idx="1"/>
          </p:nvPr>
        </p:nvSpPr>
        <p:spPr/>
        <p:txBody>
          <a:bodyPr/>
          <a:lstStyle/>
          <a:p>
            <a:r>
              <a:rPr lang="en-US" dirty="0" smtClean="0"/>
              <a:t>CHAPTER 3</a:t>
            </a:r>
            <a:endParaRPr lang="en-IN" dirty="0"/>
          </a:p>
        </p:txBody>
      </p:sp>
      <p:sp>
        <p:nvSpPr>
          <p:cNvPr id="4" name="TextBox 3"/>
          <p:cNvSpPr txBox="1"/>
          <p:nvPr/>
        </p:nvSpPr>
        <p:spPr>
          <a:xfrm>
            <a:off x="7785464" y="5773783"/>
            <a:ext cx="4088674" cy="923330"/>
          </a:xfrm>
          <a:prstGeom prst="rect">
            <a:avLst/>
          </a:prstGeom>
          <a:noFill/>
        </p:spPr>
        <p:txBody>
          <a:bodyPr wrap="square" rtlCol="0">
            <a:spAutoFit/>
          </a:bodyPr>
          <a:lstStyle/>
          <a:p>
            <a:r>
              <a:rPr lang="en-US" b="1" dirty="0">
                <a:solidFill>
                  <a:schemeClr val="bg1"/>
                </a:solidFill>
              </a:rPr>
              <a:t>VAISHNAVI VIVEK SAWANT</a:t>
            </a:r>
          </a:p>
          <a:p>
            <a:r>
              <a:rPr lang="en-US" b="1" dirty="0">
                <a:solidFill>
                  <a:schemeClr val="bg1"/>
                </a:solidFill>
              </a:rPr>
              <a:t>DEPARTMENT </a:t>
            </a:r>
            <a:r>
              <a:rPr lang="en-US" b="1" dirty="0" smtClean="0">
                <a:solidFill>
                  <a:schemeClr val="bg1"/>
                </a:solidFill>
              </a:rPr>
              <a:t>OF CRIMINOLOGY</a:t>
            </a:r>
            <a:endParaRPr lang="en-IN" b="1" dirty="0">
              <a:solidFill>
                <a:schemeClr val="bg1"/>
              </a:solidFill>
            </a:endParaRPr>
          </a:p>
          <a:p>
            <a:endParaRPr lang="en-IN" b="1" dirty="0">
              <a:solidFill>
                <a:schemeClr val="bg1"/>
              </a:solidFill>
            </a:endParaRPr>
          </a:p>
        </p:txBody>
      </p:sp>
    </p:spTree>
    <p:extLst>
      <p:ext uri="{BB962C8B-B14F-4D97-AF65-F5344CB8AC3E}">
        <p14:creationId xmlns:p14="http://schemas.microsoft.com/office/powerpoint/2010/main" val="219244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846" y="849086"/>
            <a:ext cx="9653451" cy="5355312"/>
          </a:xfrm>
          <a:prstGeom prst="rect">
            <a:avLst/>
          </a:prstGeom>
          <a:noFill/>
        </p:spPr>
        <p:txBody>
          <a:bodyPr wrap="square" rtlCol="0">
            <a:spAutoFit/>
          </a:bodyPr>
          <a:lstStyle/>
          <a:p>
            <a:r>
              <a:rPr lang="en-US" dirty="0" smtClean="0"/>
              <a:t>APPLICATION OF FORENSIC SCIENCE</a:t>
            </a:r>
          </a:p>
          <a:p>
            <a:endParaRPr lang="en-US" dirty="0"/>
          </a:p>
          <a:p>
            <a:r>
              <a:rPr lang="en-US" sz="2400" dirty="0"/>
              <a:t>Forensic science has various applications in different fields, some of the most common applications are</a:t>
            </a:r>
            <a:r>
              <a:rPr lang="en-US" sz="2400" dirty="0" smtClean="0"/>
              <a:t>:</a:t>
            </a:r>
          </a:p>
          <a:p>
            <a:endParaRPr lang="en-US" sz="2400" dirty="0"/>
          </a:p>
          <a:p>
            <a:r>
              <a:rPr lang="en-US" sz="2400" dirty="0"/>
              <a:t>Criminal investigations: Forensic science plays a crucial role in criminal investigations. It helps in the collection, analysis, and interpretation of physical evidence found at the crime scene. This evidence can be used to identify suspects, link them to the crime, and prove their guilt or innocence</a:t>
            </a:r>
            <a:r>
              <a:rPr lang="en-US" sz="2400" dirty="0" smtClean="0"/>
              <a:t>.</a:t>
            </a:r>
          </a:p>
          <a:p>
            <a:endParaRPr lang="en-US" sz="2400" dirty="0"/>
          </a:p>
          <a:p>
            <a:r>
              <a:rPr lang="en-US" sz="2400" dirty="0"/>
              <a:t>Medical investigations: Forensic science is used in medical investigations to determine the cause and manner of death. Forensic pathologists can examine physical evidence, such as the victim's body, to determine if a crime has been committed and how the person died.</a:t>
            </a:r>
          </a:p>
          <a:p>
            <a:endParaRPr lang="en-IN" dirty="0"/>
          </a:p>
        </p:txBody>
      </p:sp>
    </p:spTree>
    <p:extLst>
      <p:ext uri="{BB962C8B-B14F-4D97-AF65-F5344CB8AC3E}">
        <p14:creationId xmlns:p14="http://schemas.microsoft.com/office/powerpoint/2010/main" val="307995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085" y="927462"/>
            <a:ext cx="10215155" cy="5632311"/>
          </a:xfrm>
          <a:prstGeom prst="rect">
            <a:avLst/>
          </a:prstGeom>
          <a:noFill/>
        </p:spPr>
        <p:txBody>
          <a:bodyPr wrap="square" rtlCol="0">
            <a:spAutoFit/>
          </a:bodyPr>
          <a:lstStyle/>
          <a:p>
            <a:r>
              <a:rPr lang="en-US" sz="2400" dirty="0"/>
              <a:t>Civil litigation: Forensic science is also used in civil litigation cases such as personal injury claims, contract disputes, and product liability cases. Forensic experts can provide evidence that can be used to support or refute claims made by the parties involved</a:t>
            </a:r>
            <a:r>
              <a:rPr lang="en-US" sz="2400" dirty="0" smtClean="0"/>
              <a:t>.</a:t>
            </a:r>
          </a:p>
          <a:p>
            <a:endParaRPr lang="en-US" sz="2400" dirty="0"/>
          </a:p>
          <a:p>
            <a:r>
              <a:rPr lang="en-US" sz="2400" dirty="0"/>
              <a:t>Disaster investigations: Forensic science is used in disaster investigations such as airplane crashes, building collapses, and natural disasters. Investigators can examine physical evidence to determine the cause of the disaster and identify those responsible</a:t>
            </a:r>
            <a:r>
              <a:rPr lang="en-US" sz="2400" dirty="0" smtClean="0"/>
              <a:t>.</a:t>
            </a:r>
          </a:p>
          <a:p>
            <a:endParaRPr lang="en-US" sz="2400" dirty="0"/>
          </a:p>
          <a:p>
            <a:r>
              <a:rPr lang="en-US" sz="2400" dirty="0"/>
              <a:t>Historical investigations: Forensic science is used in historical investigations such as the identification of historical figures and artifacts. Experts in forensic science can use DNA analysis and other techniques to identify human remains or determine the age and authenticity of artifacts.</a:t>
            </a:r>
          </a:p>
          <a:p>
            <a:endParaRPr lang="en-IN" sz="2400" dirty="0"/>
          </a:p>
        </p:txBody>
      </p:sp>
    </p:spTree>
    <p:extLst>
      <p:ext uri="{BB962C8B-B14F-4D97-AF65-F5344CB8AC3E}">
        <p14:creationId xmlns:p14="http://schemas.microsoft.com/office/powerpoint/2010/main" val="80039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845" y="1149532"/>
            <a:ext cx="9849395" cy="4893647"/>
          </a:xfrm>
          <a:prstGeom prst="rect">
            <a:avLst/>
          </a:prstGeom>
          <a:noFill/>
        </p:spPr>
        <p:txBody>
          <a:bodyPr wrap="square" rtlCol="0">
            <a:spAutoFit/>
          </a:bodyPr>
          <a:lstStyle/>
          <a:p>
            <a:r>
              <a:rPr lang="en-US" sz="2400" dirty="0"/>
              <a:t>Wildlife forensics: Forensic science is used in wildlife investigations to identify illegal trade in wildlife products, such as ivory, rhino horn, and shark fins. Experts in forensic science can use DNA analysis and other techniques to identify the species of the product and determine if it was obtained legally</a:t>
            </a:r>
            <a:r>
              <a:rPr lang="en-US" sz="2400" dirty="0" smtClean="0"/>
              <a:t>.</a:t>
            </a:r>
          </a:p>
          <a:p>
            <a:endParaRPr lang="en-US" sz="2400" dirty="0"/>
          </a:p>
          <a:p>
            <a:r>
              <a:rPr lang="en-US" sz="2400" dirty="0"/>
              <a:t>Digital forensics: With the increasing use of digital devices, digital forensics has become an essential part of forensic science. Digital forensics experts can extract and analyze data from digital devices, such as computers, smartphones, and cameras, to solve crimes and provide evidence in court</a:t>
            </a:r>
            <a:r>
              <a:rPr lang="en-US" sz="2400" dirty="0" smtClean="0"/>
              <a:t>.</a:t>
            </a:r>
          </a:p>
          <a:p>
            <a:endParaRPr lang="en-US" sz="2400" dirty="0"/>
          </a:p>
          <a:p>
            <a:r>
              <a:rPr lang="en-US" sz="2400" dirty="0"/>
              <a:t>These are some of the common applications of forensic science, but the field is constantly evolving, and new applications are being discovered.</a:t>
            </a:r>
          </a:p>
          <a:p>
            <a:endParaRPr lang="en-IN" sz="2400" dirty="0"/>
          </a:p>
        </p:txBody>
      </p:sp>
    </p:spTree>
    <p:extLst>
      <p:ext uri="{BB962C8B-B14F-4D97-AF65-F5344CB8AC3E}">
        <p14:creationId xmlns:p14="http://schemas.microsoft.com/office/powerpoint/2010/main" val="22459089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21</TotalTime>
  <Words>392</Words>
  <Application>Microsoft Office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Garamond</vt:lpstr>
      <vt:lpstr>Organic</vt:lpstr>
      <vt:lpstr>FORENSIC SCIENCE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SCIENCE</dc:title>
  <dc:creator>Vaishnavi</dc:creator>
  <cp:lastModifiedBy>HP</cp:lastModifiedBy>
  <cp:revision>3</cp:revision>
  <dcterms:created xsi:type="dcterms:W3CDTF">2023-04-28T06:40:18Z</dcterms:created>
  <dcterms:modified xsi:type="dcterms:W3CDTF">2023-07-12T01:53:05Z</dcterms:modified>
</cp:coreProperties>
</file>