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DEVELOPMENT OF FINGERPRINTS </a:t>
            </a:r>
            <a:endParaRPr lang="en-IN" dirty="0"/>
          </a:p>
        </p:txBody>
      </p:sp>
      <p:sp>
        <p:nvSpPr>
          <p:cNvPr id="3" name="Subtitle 2"/>
          <p:cNvSpPr>
            <a:spLocks noGrp="1"/>
          </p:cNvSpPr>
          <p:nvPr>
            <p:ph type="subTitle" idx="1"/>
          </p:nvPr>
        </p:nvSpPr>
        <p:spPr/>
        <p:txBody>
          <a:bodyPr/>
          <a:lstStyle/>
          <a:p>
            <a:r>
              <a:rPr lang="en-US" dirty="0" smtClean="0"/>
              <a:t>CHAPTER 8</a:t>
            </a:r>
            <a:endParaRPr lang="en-IN" dirty="0"/>
          </a:p>
        </p:txBody>
      </p:sp>
    </p:spTree>
    <p:extLst>
      <p:ext uri="{BB962C8B-B14F-4D97-AF65-F5344CB8AC3E}">
        <p14:creationId xmlns:p14="http://schemas.microsoft.com/office/powerpoint/2010/main" val="2710527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0080" y="574765"/>
            <a:ext cx="9130937" cy="6001643"/>
          </a:xfrm>
          <a:prstGeom prst="rect">
            <a:avLst/>
          </a:prstGeom>
          <a:noFill/>
        </p:spPr>
        <p:txBody>
          <a:bodyPr wrap="square" rtlCol="0">
            <a:spAutoFit/>
          </a:bodyPr>
          <a:lstStyle/>
          <a:p>
            <a:r>
              <a:rPr lang="en-US" sz="2400" dirty="0" smtClean="0"/>
              <a:t>PRESERVATION OF DEVELOPED FINGERPRINT</a:t>
            </a:r>
          </a:p>
          <a:p>
            <a:endParaRPr lang="en-US" sz="2400" dirty="0"/>
          </a:p>
          <a:p>
            <a:r>
              <a:rPr lang="en-US" sz="2400" dirty="0" smtClean="0"/>
              <a:t>Once </a:t>
            </a:r>
            <a:r>
              <a:rPr lang="en-US" sz="2400" dirty="0"/>
              <a:t>a fingerprint has been successfully developed, it is important to preserve it to ensure that it is not destroyed or degraded over time. Here are some methods for preserving developed fingerprints</a:t>
            </a:r>
            <a:r>
              <a:rPr lang="en-US" sz="2400" dirty="0" smtClean="0"/>
              <a:t>:</a:t>
            </a:r>
          </a:p>
          <a:p>
            <a:endParaRPr lang="en-US" sz="2400" dirty="0"/>
          </a:p>
          <a:p>
            <a:pPr marL="342900" indent="-342900">
              <a:buFont typeface="Arial" panose="020B0604020202020204" pitchFamily="34" charset="0"/>
              <a:buChar char="•"/>
            </a:pPr>
            <a:r>
              <a:rPr lang="en-US" sz="2400" u="sng" dirty="0"/>
              <a:t>Photography</a:t>
            </a:r>
            <a:r>
              <a:rPr lang="en-US" sz="2400" dirty="0"/>
              <a:t>: Photographing the developed fingerprint is a common method of preservation. A high-resolution camera is used to capture an image of the fingerprint, which can be stored electronically or as a print photograph</a:t>
            </a:r>
            <a:r>
              <a:rPr lang="en-US" sz="2400" dirty="0" smtClean="0"/>
              <a:t>.</a:t>
            </a:r>
          </a:p>
          <a:p>
            <a:endParaRPr lang="en-US" sz="2400" dirty="0"/>
          </a:p>
          <a:p>
            <a:pPr marL="342900" indent="-342900">
              <a:buFont typeface="Arial" panose="020B0604020202020204" pitchFamily="34" charset="0"/>
              <a:buChar char="•"/>
            </a:pPr>
            <a:r>
              <a:rPr lang="en-US" sz="2400" u="sng" dirty="0"/>
              <a:t>Lifting</a:t>
            </a:r>
            <a:r>
              <a:rPr lang="en-US" sz="2400" dirty="0"/>
              <a:t>: A developed fingerprint can be lifted using fingerprint lifting tape or gel. The lifted print is then transferred onto a backing card or other material for preservation.</a:t>
            </a:r>
          </a:p>
          <a:p>
            <a:endParaRPr lang="en-IN" sz="2400" dirty="0"/>
          </a:p>
        </p:txBody>
      </p:sp>
    </p:spTree>
    <p:extLst>
      <p:ext uri="{BB962C8B-B14F-4D97-AF65-F5344CB8AC3E}">
        <p14:creationId xmlns:p14="http://schemas.microsoft.com/office/powerpoint/2010/main" val="3058831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3509" y="770709"/>
            <a:ext cx="9000308" cy="6001643"/>
          </a:xfrm>
          <a:prstGeom prst="rect">
            <a:avLst/>
          </a:prstGeom>
          <a:noFill/>
        </p:spPr>
        <p:txBody>
          <a:bodyPr wrap="square" rtlCol="0">
            <a:spAutoFit/>
          </a:bodyPr>
          <a:lstStyle/>
          <a:p>
            <a:pPr marL="342900" indent="-342900">
              <a:buFont typeface="Arial" panose="020B0604020202020204" pitchFamily="34" charset="0"/>
              <a:buChar char="•"/>
            </a:pPr>
            <a:r>
              <a:rPr lang="en-US" sz="2400" u="sng" dirty="0"/>
              <a:t>Packaging</a:t>
            </a:r>
            <a:r>
              <a:rPr lang="en-US" sz="2400" dirty="0"/>
              <a:t>: The surface on which the fingerprint is developed can be packaged and sent to a forensic laboratory for further analysis and preservation</a:t>
            </a:r>
            <a:r>
              <a:rPr lang="en-US" sz="2400" dirty="0" smtClean="0"/>
              <a:t>.</a:t>
            </a:r>
          </a:p>
          <a:p>
            <a:endParaRPr lang="en-US" sz="2400" dirty="0"/>
          </a:p>
          <a:p>
            <a:pPr marL="342900" indent="-342900">
              <a:buFont typeface="Arial" panose="020B0604020202020204" pitchFamily="34" charset="0"/>
              <a:buChar char="•"/>
            </a:pPr>
            <a:r>
              <a:rPr lang="en-US" sz="2400" u="sng" dirty="0"/>
              <a:t>Digitization</a:t>
            </a:r>
            <a:r>
              <a:rPr lang="en-US" sz="2400" dirty="0"/>
              <a:t>: Fingerprint images can be digitized and stored electronically, either on a computer or on a portable device such as a USB drive. This allows for easy storage and retrieval of the fingerprint</a:t>
            </a:r>
            <a:r>
              <a:rPr lang="en-US" sz="2400" dirty="0" smtClean="0"/>
              <a:t>.</a:t>
            </a:r>
          </a:p>
          <a:p>
            <a:endParaRPr lang="en-US" sz="2400" dirty="0"/>
          </a:p>
          <a:p>
            <a:r>
              <a:rPr lang="en-US" sz="2400" dirty="0"/>
              <a:t>It is important to note that preservation methods will vary depending on the specific circumstances of the case and the type of surface on which the fingerprint was developed. Proper preservation of developed fingerprints is crucial to ensuring that they can be used as evidence in court or for future analysis.</a:t>
            </a:r>
          </a:p>
          <a:p>
            <a:endParaRPr lang="en-IN" sz="2400" dirty="0"/>
          </a:p>
        </p:txBody>
      </p:sp>
    </p:spTree>
    <p:extLst>
      <p:ext uri="{BB962C8B-B14F-4D97-AF65-F5344CB8AC3E}">
        <p14:creationId xmlns:p14="http://schemas.microsoft.com/office/powerpoint/2010/main" val="370006231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3</TotalTime>
  <Words>227</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Trebuchet MS</vt:lpstr>
      <vt:lpstr>Wingdings 3</vt:lpstr>
      <vt:lpstr>Facet</vt:lpstr>
      <vt:lpstr>DEVELOPMENT OF FINGERPRINTS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FINGERPRINTS</dc:title>
  <dc:creator>Vaishnavi</dc:creator>
  <cp:lastModifiedBy>HP</cp:lastModifiedBy>
  <cp:revision>2</cp:revision>
  <dcterms:created xsi:type="dcterms:W3CDTF">2023-05-08T11:09:20Z</dcterms:created>
  <dcterms:modified xsi:type="dcterms:W3CDTF">2023-07-12T01:44:11Z</dcterms:modified>
</cp:coreProperties>
</file>