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857D-2E96-4219-B3A1-0206A87A1A86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4F93-80CF-4B6C-8E04-778DFFD70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857D-2E96-4219-B3A1-0206A87A1A86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4F93-80CF-4B6C-8E04-778DFFD70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857D-2E96-4219-B3A1-0206A87A1A86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4F93-80CF-4B6C-8E04-778DFFD70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857D-2E96-4219-B3A1-0206A87A1A86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4F93-80CF-4B6C-8E04-778DFFD70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857D-2E96-4219-B3A1-0206A87A1A86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4F93-80CF-4B6C-8E04-778DFFD70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857D-2E96-4219-B3A1-0206A87A1A86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4F93-80CF-4B6C-8E04-778DFFD70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857D-2E96-4219-B3A1-0206A87A1A86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4F93-80CF-4B6C-8E04-778DFFD70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857D-2E96-4219-B3A1-0206A87A1A86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4F93-80CF-4B6C-8E04-778DFFD70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857D-2E96-4219-B3A1-0206A87A1A86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4F93-80CF-4B6C-8E04-778DFFD70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857D-2E96-4219-B3A1-0206A87A1A86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4F93-80CF-4B6C-8E04-778DFFD70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857D-2E96-4219-B3A1-0206A87A1A86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4F93-80CF-4B6C-8E04-778DFFD70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5857D-2E96-4219-B3A1-0206A87A1A86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14F93-80CF-4B6C-8E04-778DFFD70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/>
          <a:lstStyle/>
          <a:p>
            <a:r>
              <a:rPr lang="en-US" dirty="0" smtClean="0"/>
              <a:t>History of Typography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al_movable_ty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5445493" cy="3617635"/>
          </a:xfrm>
          <a:prstGeom prst="rect">
            <a:avLst/>
          </a:prstGeom>
        </p:spPr>
      </p:pic>
      <p:pic>
        <p:nvPicPr>
          <p:cNvPr id="3" name="Picture 2" descr="Tabletop-Manual-Letterpress-Machine-Hsyj06-mp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657600"/>
            <a:ext cx="48768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ypo history 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" y="533400"/>
            <a:ext cx="8854441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ypo history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228600"/>
            <a:ext cx="896112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ypo histor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3040" cy="64878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ypo history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64108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ypo history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7448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ypo history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09828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po history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4481" cy="6553201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400" y="6248400"/>
            <a:ext cx="88392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https://www.youtube.com/watch?v=yeikqw0kyqI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https://www.youtube.com/watch?v=ewEje3B1BoA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b754e1c736ffbb4dbd4069cd825a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3886200" cy="5181600"/>
          </a:xfrm>
          <a:prstGeom prst="rect">
            <a:avLst/>
          </a:prstGeom>
        </p:spPr>
      </p:pic>
      <p:pic>
        <p:nvPicPr>
          <p:cNvPr id="3" name="Picture 2" descr="96a5-2013729-letterpress-toro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626356"/>
            <a:ext cx="4648200" cy="30980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History of Typography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Typography</dc:title>
  <dc:creator>Tushar</dc:creator>
  <cp:lastModifiedBy>Tushar</cp:lastModifiedBy>
  <cp:revision>4</cp:revision>
  <dcterms:created xsi:type="dcterms:W3CDTF">2022-01-13T06:08:50Z</dcterms:created>
  <dcterms:modified xsi:type="dcterms:W3CDTF">2022-01-13T07:38:34Z</dcterms:modified>
</cp:coreProperties>
</file>