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3004800" cy="7315200"/>
  <p:notesSz cx="130048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9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2267712"/>
            <a:ext cx="1105408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2"/>
            <a:ext cx="91033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682496"/>
            <a:ext cx="565708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682496"/>
            <a:ext cx="565708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292608"/>
            <a:ext cx="11704320" cy="1170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82496"/>
            <a:ext cx="1170432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803136"/>
            <a:ext cx="416153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803136"/>
            <a:ext cx="299110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803136"/>
            <a:ext cx="299110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xygen administration"/>
          <p:cNvPicPr>
            <a:picLocks noChangeAspect="1" noChangeArrowheads="1"/>
          </p:cNvPicPr>
          <p:nvPr/>
        </p:nvPicPr>
        <p:blipFill>
          <a:blip r:embed="rId2" cstate="print"/>
          <a:srcRect r="521" b="6250"/>
          <a:stretch>
            <a:fillRect/>
          </a:stretch>
        </p:blipFill>
        <p:spPr bwMode="auto">
          <a:xfrm>
            <a:off x="0" y="228600"/>
            <a:ext cx="97028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321800" y="5745540"/>
            <a:ext cx="34689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Prepared By –</a:t>
            </a:r>
          </a:p>
          <a:p>
            <a:pPr algn="ctr"/>
            <a:r>
              <a:rPr lang="en-US" sz="32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Mrs.Serah</a:t>
            </a:r>
            <a:r>
              <a:rPr lang="en-US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Rashmi </a:t>
            </a:r>
          </a:p>
          <a:p>
            <a:pPr algn="ctr"/>
            <a:r>
              <a:rPr lang="en-US" sz="32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Sncn</a:t>
            </a:r>
            <a:r>
              <a:rPr lang="en-US" sz="3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- 18</a:t>
            </a:r>
            <a:endParaRPr lang="en-U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508000"/>
            <a:ext cx="12395200" cy="680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609600"/>
            <a:ext cx="117856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406400"/>
            <a:ext cx="12192000" cy="690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508000"/>
            <a:ext cx="11480800" cy="680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r="2539" b="2604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</Words>
  <Application>Microsoft Office PowerPoint</Application>
  <PresentationFormat>Custom</PresentationFormat>
  <Paragraphs>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2</cp:revision>
  <dcterms:created xsi:type="dcterms:W3CDTF">2022-10-08T09:08:15Z</dcterms:created>
  <dcterms:modified xsi:type="dcterms:W3CDTF">2022-10-08T09:21:32Z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LastSaved">
    <vt:filetime>2022-10-08T00:00:00Z</vt:filetime>
  </property>
</Properties>
</file>