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68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9D12-7E3B-4212-B8F4-A62E78858B42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4E55-91DB-4A91-98A1-E44F8B12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9D12-7E3B-4212-B8F4-A62E78858B42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4E55-91DB-4A91-98A1-E44F8B12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9D12-7E3B-4212-B8F4-A62E78858B42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4E55-91DB-4A91-98A1-E44F8B12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0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9D12-7E3B-4212-B8F4-A62E78858B42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4E55-91DB-4A91-98A1-E44F8B12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9D12-7E3B-4212-B8F4-A62E78858B42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4E55-91DB-4A91-98A1-E44F8B12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1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9D12-7E3B-4212-B8F4-A62E78858B42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4E55-91DB-4A91-98A1-E44F8B12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2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9D12-7E3B-4212-B8F4-A62E78858B42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4E55-91DB-4A91-98A1-E44F8B12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9D12-7E3B-4212-B8F4-A62E78858B42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4E55-91DB-4A91-98A1-E44F8B12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5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9D12-7E3B-4212-B8F4-A62E78858B42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4E55-91DB-4A91-98A1-E44F8B12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3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9D12-7E3B-4212-B8F4-A62E78858B42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4E55-91DB-4A91-98A1-E44F8B12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9D12-7E3B-4212-B8F4-A62E78858B42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4E55-91DB-4A91-98A1-E44F8B12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3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49D12-7E3B-4212-B8F4-A62E78858B42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A4E55-91DB-4A91-98A1-E44F8B12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1919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CARDIOVASCULAR SYSTEM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en-US" dirty="0" err="1"/>
              <a:t>Mrs</a:t>
            </a:r>
            <a:r>
              <a:rPr lang="en-US" dirty="0"/>
              <a:t> P </a:t>
            </a:r>
            <a:r>
              <a:rPr lang="en-US" dirty="0" err="1"/>
              <a:t>Snehalatha</a:t>
            </a:r>
            <a:r>
              <a:rPr lang="en-US" dirty="0"/>
              <a:t> Reddy</a:t>
            </a:r>
          </a:p>
          <a:p>
            <a:pPr algn="r"/>
            <a:r>
              <a:rPr lang="en-US" dirty="0"/>
              <a:t>Associate professor</a:t>
            </a:r>
          </a:p>
          <a:p>
            <a:pPr algn="r"/>
            <a:r>
              <a:rPr lang="en-US" dirty="0" err="1"/>
              <a:t>Dpt</a:t>
            </a:r>
            <a:r>
              <a:rPr lang="en-US" dirty="0"/>
              <a:t>-Medical Surgical Nursing</a:t>
            </a:r>
          </a:p>
          <a:p>
            <a:pPr algn="r"/>
            <a:r>
              <a:rPr lang="en-US" dirty="0" smtClean="0"/>
              <a:t>23.06.2022</a:t>
            </a:r>
            <a:endParaRPr lang="en-US" dirty="0"/>
          </a:p>
          <a:p>
            <a:pPr algn="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1"/>
            <a:ext cx="762000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4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63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0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9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620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509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1"/>
            <a:ext cx="8382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4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57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6868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358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8625"/>
            <a:ext cx="82296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584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7620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71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239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506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0099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73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19" y="1600200"/>
            <a:ext cx="659616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681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781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39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620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565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0"/>
            <a:ext cx="7429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633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763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377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6019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92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76300"/>
            <a:ext cx="8000999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9" y="76200"/>
            <a:ext cx="797169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7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5343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01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2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49569"/>
            <a:ext cx="670559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69341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9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533400"/>
            <a:ext cx="607695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4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6" y="381000"/>
            <a:ext cx="8546123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1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13</Words>
  <Application>Microsoft Office PowerPoint</Application>
  <PresentationFormat>On-screen Show (4:3)</PresentationFormat>
  <Paragraphs>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CARDIOVASCULAR SYSTEM</vt:lpstr>
      <vt:lpstr>HEART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dc:creator>DELL'</dc:creator>
  <cp:lastModifiedBy>DELL'</cp:lastModifiedBy>
  <cp:revision>11</cp:revision>
  <dcterms:created xsi:type="dcterms:W3CDTF">2022-03-15T14:32:43Z</dcterms:created>
  <dcterms:modified xsi:type="dcterms:W3CDTF">2022-08-22T17:06:45Z</dcterms:modified>
</cp:coreProperties>
</file>