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607" r:id="rId2"/>
    <p:sldId id="609" r:id="rId3"/>
    <p:sldId id="662" r:id="rId4"/>
    <p:sldId id="692" r:id="rId5"/>
    <p:sldId id="669" r:id="rId6"/>
    <p:sldId id="608" r:id="rId7"/>
    <p:sldId id="694" r:id="rId8"/>
    <p:sldId id="695" r:id="rId9"/>
    <p:sldId id="744" r:id="rId10"/>
    <p:sldId id="745" r:id="rId11"/>
    <p:sldId id="740" r:id="rId12"/>
    <p:sldId id="729" r:id="rId13"/>
    <p:sldId id="741" r:id="rId14"/>
    <p:sldId id="610" r:id="rId15"/>
    <p:sldId id="698" r:id="rId16"/>
    <p:sldId id="696" r:id="rId17"/>
    <p:sldId id="700" r:id="rId18"/>
    <p:sldId id="720" r:id="rId19"/>
    <p:sldId id="699" r:id="rId20"/>
    <p:sldId id="701" r:id="rId21"/>
    <p:sldId id="697" r:id="rId22"/>
    <p:sldId id="711" r:id="rId23"/>
    <p:sldId id="704" r:id="rId24"/>
    <p:sldId id="702" r:id="rId25"/>
    <p:sldId id="715" r:id="rId26"/>
    <p:sldId id="724" r:id="rId27"/>
    <p:sldId id="717" r:id="rId28"/>
    <p:sldId id="718" r:id="rId29"/>
    <p:sldId id="706" r:id="rId30"/>
    <p:sldId id="707" r:id="rId31"/>
    <p:sldId id="721" r:id="rId32"/>
    <p:sldId id="725" r:id="rId33"/>
    <p:sldId id="754" r:id="rId34"/>
    <p:sldId id="751" r:id="rId35"/>
    <p:sldId id="738" r:id="rId36"/>
    <p:sldId id="710" r:id="rId37"/>
    <p:sldId id="742" r:id="rId38"/>
    <p:sldId id="708" r:id="rId39"/>
    <p:sldId id="709" r:id="rId40"/>
    <p:sldId id="737" r:id="rId41"/>
    <p:sldId id="748" r:id="rId42"/>
    <p:sldId id="746" r:id="rId43"/>
    <p:sldId id="747" r:id="rId44"/>
    <p:sldId id="749" r:id="rId45"/>
    <p:sldId id="750" r:id="rId46"/>
    <p:sldId id="703" r:id="rId47"/>
    <p:sldId id="739" r:id="rId48"/>
    <p:sldId id="757" r:id="rId49"/>
    <p:sldId id="756" r:id="rId50"/>
    <p:sldId id="719" r:id="rId51"/>
    <p:sldId id="728" r:id="rId52"/>
    <p:sldId id="735" r:id="rId53"/>
    <p:sldId id="734" r:id="rId54"/>
    <p:sldId id="730" r:id="rId55"/>
    <p:sldId id="731" r:id="rId56"/>
    <p:sldId id="736" r:id="rId57"/>
    <p:sldId id="752" r:id="rId58"/>
    <p:sldId id="705" r:id="rId59"/>
    <p:sldId id="714" r:id="rId60"/>
    <p:sldId id="723" r:id="rId61"/>
    <p:sldId id="722" r:id="rId62"/>
    <p:sldId id="753" r:id="rId63"/>
    <p:sldId id="726" r:id="rId64"/>
    <p:sldId id="727" r:id="rId65"/>
    <p:sldId id="743" r:id="rId66"/>
    <p:sldId id="667" r:id="rId67"/>
    <p:sldId id="755" r:id="rId68"/>
    <p:sldId id="41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94598" autoAdjust="0"/>
  </p:normalViewPr>
  <p:slideViewPr>
    <p:cSldViewPr snapToGrid="0">
      <p:cViewPr varScale="1">
        <p:scale>
          <a:sx n="68" d="100"/>
          <a:sy n="68" d="100"/>
        </p:scale>
        <p:origin x="77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_rels/data1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3DC86-D859-4B7A-BC0B-EE3A386CADD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F879E4D8-B17C-4FF0-ABA0-689BA39BB063}">
      <dgm:prSet/>
      <dgm:spPr/>
      <dgm:t>
        <a:bodyPr/>
        <a:lstStyle/>
        <a:p>
          <a:r>
            <a:rPr lang="en-US" dirty="0"/>
            <a:t>Life</a:t>
          </a:r>
          <a:r>
            <a:rPr lang="en-US" baseline="0" dirty="0"/>
            <a:t> </a:t>
          </a:r>
          <a:endParaRPr lang="en-US" dirty="0"/>
        </a:p>
      </dgm:t>
    </dgm:pt>
    <dgm:pt modelId="{8E2CF1A4-A96A-4EC7-AF0E-84E422BE760F}" type="parTrans" cxnId="{8CDF8ED9-9B94-4634-96C8-45D376A92C72}">
      <dgm:prSet/>
      <dgm:spPr/>
      <dgm:t>
        <a:bodyPr/>
        <a:lstStyle/>
        <a:p>
          <a:endParaRPr lang="en-US"/>
        </a:p>
      </dgm:t>
    </dgm:pt>
    <dgm:pt modelId="{599B5F9F-B185-4556-8B74-1BBCF180A926}" type="sibTrans" cxnId="{8CDF8ED9-9B94-4634-96C8-45D376A92C72}">
      <dgm:prSet/>
      <dgm:spPr/>
      <dgm:t>
        <a:bodyPr/>
        <a:lstStyle/>
        <a:p>
          <a:endParaRPr lang="en-US"/>
        </a:p>
      </dgm:t>
    </dgm:pt>
    <dgm:pt modelId="{F34588F2-4AF2-417A-A71F-529594A50672}">
      <dgm:prSet/>
      <dgm:spPr/>
      <dgm:t>
        <a:bodyPr/>
        <a:lstStyle/>
        <a:p>
          <a:r>
            <a:rPr lang="en-US" dirty="0"/>
            <a:t>Quality of Life</a:t>
          </a:r>
        </a:p>
      </dgm:t>
    </dgm:pt>
    <dgm:pt modelId="{D45124CA-D09B-4806-9461-8ADCE3A5B526}" type="parTrans" cxnId="{DEEE627F-C7CE-451A-89CD-D07C31390367}">
      <dgm:prSet/>
      <dgm:spPr/>
      <dgm:t>
        <a:bodyPr/>
        <a:lstStyle/>
        <a:p>
          <a:endParaRPr lang="en-US"/>
        </a:p>
      </dgm:t>
    </dgm:pt>
    <dgm:pt modelId="{45EEE729-E1DD-4AC3-B15A-0E3F734E6688}" type="sibTrans" cxnId="{DEEE627F-C7CE-451A-89CD-D07C31390367}">
      <dgm:prSet/>
      <dgm:spPr/>
      <dgm:t>
        <a:bodyPr/>
        <a:lstStyle/>
        <a:p>
          <a:endParaRPr lang="en-US"/>
        </a:p>
      </dgm:t>
    </dgm:pt>
    <dgm:pt modelId="{4473D97F-DCFA-44A1-8256-E6660EF57533}">
      <dgm:prSet/>
      <dgm:spPr/>
      <dgm:t>
        <a:bodyPr/>
        <a:lstStyle/>
        <a:p>
          <a:r>
            <a:rPr lang="en-US" dirty="0"/>
            <a:t>Quality</a:t>
          </a:r>
          <a:r>
            <a:rPr lang="en-US" baseline="0" dirty="0"/>
            <a:t> of Life in last phase of life </a:t>
          </a:r>
          <a:endParaRPr lang="en-US" dirty="0"/>
        </a:p>
      </dgm:t>
    </dgm:pt>
    <dgm:pt modelId="{62261AD8-3411-41B1-B895-7FB68C6FAFA0}" type="parTrans" cxnId="{44BA7C14-75BA-4FE2-933E-9CFCA2DDDB5F}">
      <dgm:prSet/>
      <dgm:spPr/>
      <dgm:t>
        <a:bodyPr/>
        <a:lstStyle/>
        <a:p>
          <a:endParaRPr lang="en-US"/>
        </a:p>
      </dgm:t>
    </dgm:pt>
    <dgm:pt modelId="{2ADD5B13-6062-4387-AC14-809BE458F7FC}" type="sibTrans" cxnId="{44BA7C14-75BA-4FE2-933E-9CFCA2DDDB5F}">
      <dgm:prSet/>
      <dgm:spPr/>
      <dgm:t>
        <a:bodyPr/>
        <a:lstStyle/>
        <a:p>
          <a:endParaRPr lang="en-US"/>
        </a:p>
      </dgm:t>
    </dgm:pt>
    <dgm:pt modelId="{BFDDE28B-1A7A-477C-978A-11711A4E2DC7}">
      <dgm:prSet/>
      <dgm:spPr/>
      <dgm:t>
        <a:bodyPr/>
        <a:lstStyle/>
        <a:p>
          <a:r>
            <a:rPr lang="en-US" baseline="0" dirty="0"/>
            <a:t>Aging  and last phase </a:t>
          </a:r>
          <a:endParaRPr lang="en-US" dirty="0"/>
        </a:p>
      </dgm:t>
    </dgm:pt>
    <dgm:pt modelId="{13E4255C-A9F2-40D8-BC60-CC8CF9D0BF0D}" type="parTrans" cxnId="{28ECDCFB-75B9-4F6E-B880-B8D91DD14BC0}">
      <dgm:prSet/>
      <dgm:spPr/>
      <dgm:t>
        <a:bodyPr/>
        <a:lstStyle/>
        <a:p>
          <a:endParaRPr lang="en-US"/>
        </a:p>
      </dgm:t>
    </dgm:pt>
    <dgm:pt modelId="{0E6F6F35-B159-4807-BD31-80CFD5CA2274}" type="sibTrans" cxnId="{28ECDCFB-75B9-4F6E-B880-B8D91DD14BC0}">
      <dgm:prSet/>
      <dgm:spPr/>
      <dgm:t>
        <a:bodyPr/>
        <a:lstStyle/>
        <a:p>
          <a:endParaRPr lang="en-US"/>
        </a:p>
      </dgm:t>
    </dgm:pt>
    <dgm:pt modelId="{88209238-1CB7-4058-86CA-4BF4A4F203A9}" type="pres">
      <dgm:prSet presAssocID="{EC63DC86-D859-4B7A-BC0B-EE3A386CADD9}" presName="linear" presStyleCnt="0">
        <dgm:presLayoutVars>
          <dgm:animLvl val="lvl"/>
          <dgm:resizeHandles val="exact"/>
        </dgm:presLayoutVars>
      </dgm:prSet>
      <dgm:spPr/>
    </dgm:pt>
    <dgm:pt modelId="{6D32E7B1-9CF8-4729-AE3C-5DE18F49C71B}" type="pres">
      <dgm:prSet presAssocID="{F879E4D8-B17C-4FF0-ABA0-689BA39BB063}" presName="parentText" presStyleLbl="node1" presStyleIdx="0" presStyleCnt="4">
        <dgm:presLayoutVars>
          <dgm:chMax val="0"/>
          <dgm:bulletEnabled val="1"/>
        </dgm:presLayoutVars>
      </dgm:prSet>
      <dgm:spPr/>
    </dgm:pt>
    <dgm:pt modelId="{CA72635E-D815-4F0A-BFC3-D81AFACEF5C6}" type="pres">
      <dgm:prSet presAssocID="{599B5F9F-B185-4556-8B74-1BBCF180A926}" presName="spacer" presStyleCnt="0"/>
      <dgm:spPr/>
    </dgm:pt>
    <dgm:pt modelId="{8FFA179A-6B05-47C5-80B9-32F2A550D1DE}" type="pres">
      <dgm:prSet presAssocID="{F34588F2-4AF2-417A-A71F-529594A50672}" presName="parentText" presStyleLbl="node1" presStyleIdx="1" presStyleCnt="4">
        <dgm:presLayoutVars>
          <dgm:chMax val="0"/>
          <dgm:bulletEnabled val="1"/>
        </dgm:presLayoutVars>
      </dgm:prSet>
      <dgm:spPr/>
    </dgm:pt>
    <dgm:pt modelId="{E5016237-FF39-477E-B62C-815A7E9101D4}" type="pres">
      <dgm:prSet presAssocID="{45EEE729-E1DD-4AC3-B15A-0E3F734E6688}" presName="spacer" presStyleCnt="0"/>
      <dgm:spPr/>
    </dgm:pt>
    <dgm:pt modelId="{B23DF56B-0DFD-4454-81D9-C70808C9C3F4}" type="pres">
      <dgm:prSet presAssocID="{BFDDE28B-1A7A-477C-978A-11711A4E2DC7}" presName="parentText" presStyleLbl="node1" presStyleIdx="2" presStyleCnt="4">
        <dgm:presLayoutVars>
          <dgm:chMax val="0"/>
          <dgm:bulletEnabled val="1"/>
        </dgm:presLayoutVars>
      </dgm:prSet>
      <dgm:spPr/>
    </dgm:pt>
    <dgm:pt modelId="{DE72E1D6-6720-4F25-8FCB-8C5C37C05A03}" type="pres">
      <dgm:prSet presAssocID="{0E6F6F35-B159-4807-BD31-80CFD5CA2274}" presName="spacer" presStyleCnt="0"/>
      <dgm:spPr/>
    </dgm:pt>
    <dgm:pt modelId="{4EFDDCA1-92F3-48E7-B423-B8C508AF008C}" type="pres">
      <dgm:prSet presAssocID="{4473D97F-DCFA-44A1-8256-E6660EF57533}" presName="parentText" presStyleLbl="node1" presStyleIdx="3" presStyleCnt="4">
        <dgm:presLayoutVars>
          <dgm:chMax val="0"/>
          <dgm:bulletEnabled val="1"/>
        </dgm:presLayoutVars>
      </dgm:prSet>
      <dgm:spPr/>
    </dgm:pt>
  </dgm:ptLst>
  <dgm:cxnLst>
    <dgm:cxn modelId="{44BA7C14-75BA-4FE2-933E-9CFCA2DDDB5F}" srcId="{EC63DC86-D859-4B7A-BC0B-EE3A386CADD9}" destId="{4473D97F-DCFA-44A1-8256-E6660EF57533}" srcOrd="3" destOrd="0" parTransId="{62261AD8-3411-41B1-B895-7FB68C6FAFA0}" sibTransId="{2ADD5B13-6062-4387-AC14-809BE458F7FC}"/>
    <dgm:cxn modelId="{B402541F-382C-4D9E-88C7-9F12E4BAF761}" type="presOf" srcId="{BFDDE28B-1A7A-477C-978A-11711A4E2DC7}" destId="{B23DF56B-0DFD-4454-81D9-C70808C9C3F4}" srcOrd="0" destOrd="0" presId="urn:microsoft.com/office/officeart/2005/8/layout/vList2"/>
    <dgm:cxn modelId="{DEEE627F-C7CE-451A-89CD-D07C31390367}" srcId="{EC63DC86-D859-4B7A-BC0B-EE3A386CADD9}" destId="{F34588F2-4AF2-417A-A71F-529594A50672}" srcOrd="1" destOrd="0" parTransId="{D45124CA-D09B-4806-9461-8ADCE3A5B526}" sibTransId="{45EEE729-E1DD-4AC3-B15A-0E3F734E6688}"/>
    <dgm:cxn modelId="{F5E9CA97-48F4-4F6B-8E4C-36760805C15E}" type="presOf" srcId="{F34588F2-4AF2-417A-A71F-529594A50672}" destId="{8FFA179A-6B05-47C5-80B9-32F2A550D1DE}" srcOrd="0" destOrd="0" presId="urn:microsoft.com/office/officeart/2005/8/layout/vList2"/>
    <dgm:cxn modelId="{8AD0BFD5-3AAB-4E1E-BB9F-B18A8A245D57}" type="presOf" srcId="{4473D97F-DCFA-44A1-8256-E6660EF57533}" destId="{4EFDDCA1-92F3-48E7-B423-B8C508AF008C}" srcOrd="0" destOrd="0" presId="urn:microsoft.com/office/officeart/2005/8/layout/vList2"/>
    <dgm:cxn modelId="{8CDF8ED9-9B94-4634-96C8-45D376A92C72}" srcId="{EC63DC86-D859-4B7A-BC0B-EE3A386CADD9}" destId="{F879E4D8-B17C-4FF0-ABA0-689BA39BB063}" srcOrd="0" destOrd="0" parTransId="{8E2CF1A4-A96A-4EC7-AF0E-84E422BE760F}" sibTransId="{599B5F9F-B185-4556-8B74-1BBCF180A926}"/>
    <dgm:cxn modelId="{EB16A7D9-2D76-4A0E-B65A-C8B18698F814}" type="presOf" srcId="{EC63DC86-D859-4B7A-BC0B-EE3A386CADD9}" destId="{88209238-1CB7-4058-86CA-4BF4A4F203A9}" srcOrd="0" destOrd="0" presId="urn:microsoft.com/office/officeart/2005/8/layout/vList2"/>
    <dgm:cxn modelId="{5A3CA3F2-8CA2-46A5-802F-7A2375772968}" type="presOf" srcId="{F879E4D8-B17C-4FF0-ABA0-689BA39BB063}" destId="{6D32E7B1-9CF8-4729-AE3C-5DE18F49C71B}" srcOrd="0" destOrd="0" presId="urn:microsoft.com/office/officeart/2005/8/layout/vList2"/>
    <dgm:cxn modelId="{28ECDCFB-75B9-4F6E-B880-B8D91DD14BC0}" srcId="{EC63DC86-D859-4B7A-BC0B-EE3A386CADD9}" destId="{BFDDE28B-1A7A-477C-978A-11711A4E2DC7}" srcOrd="2" destOrd="0" parTransId="{13E4255C-A9F2-40D8-BC60-CC8CF9D0BF0D}" sibTransId="{0E6F6F35-B159-4807-BD31-80CFD5CA2274}"/>
    <dgm:cxn modelId="{3977AE3B-1E9F-499F-83FC-5A47B035BD7E}" type="presParOf" srcId="{88209238-1CB7-4058-86CA-4BF4A4F203A9}" destId="{6D32E7B1-9CF8-4729-AE3C-5DE18F49C71B}" srcOrd="0" destOrd="0" presId="urn:microsoft.com/office/officeart/2005/8/layout/vList2"/>
    <dgm:cxn modelId="{87749DBC-CBC2-401C-91BA-413FA72A1C31}" type="presParOf" srcId="{88209238-1CB7-4058-86CA-4BF4A4F203A9}" destId="{CA72635E-D815-4F0A-BFC3-D81AFACEF5C6}" srcOrd="1" destOrd="0" presId="urn:microsoft.com/office/officeart/2005/8/layout/vList2"/>
    <dgm:cxn modelId="{533840CA-7ED6-4379-9AEE-88FB8FB7B848}" type="presParOf" srcId="{88209238-1CB7-4058-86CA-4BF4A4F203A9}" destId="{8FFA179A-6B05-47C5-80B9-32F2A550D1DE}" srcOrd="2" destOrd="0" presId="urn:microsoft.com/office/officeart/2005/8/layout/vList2"/>
    <dgm:cxn modelId="{8F40A9EB-0274-4209-9AA8-363A8B419EAA}" type="presParOf" srcId="{88209238-1CB7-4058-86CA-4BF4A4F203A9}" destId="{E5016237-FF39-477E-B62C-815A7E9101D4}" srcOrd="3" destOrd="0" presId="urn:microsoft.com/office/officeart/2005/8/layout/vList2"/>
    <dgm:cxn modelId="{415CA410-E17C-4058-9ADD-0759861F116D}" type="presParOf" srcId="{88209238-1CB7-4058-86CA-4BF4A4F203A9}" destId="{B23DF56B-0DFD-4454-81D9-C70808C9C3F4}" srcOrd="4" destOrd="0" presId="urn:microsoft.com/office/officeart/2005/8/layout/vList2"/>
    <dgm:cxn modelId="{6D454BD1-B26B-4A2B-A52E-6E21657D5257}" type="presParOf" srcId="{88209238-1CB7-4058-86CA-4BF4A4F203A9}" destId="{DE72E1D6-6720-4F25-8FCB-8C5C37C05A03}" srcOrd="5" destOrd="0" presId="urn:microsoft.com/office/officeart/2005/8/layout/vList2"/>
    <dgm:cxn modelId="{7AA60577-2BFF-4CEC-A60D-80FC63528B1C}" type="presParOf" srcId="{88209238-1CB7-4058-86CA-4BF4A4F203A9}" destId="{4EFDDCA1-92F3-48E7-B423-B8C508AF008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E3A273-9193-445A-89EC-CE602F2DF669}" type="doc">
      <dgm:prSet loTypeId="urn:microsoft.com/office/officeart/2005/8/layout/vList2" loCatId="list" qsTypeId="urn:microsoft.com/office/officeart/2005/8/quickstyle/simple5" qsCatId="simple" csTypeId="urn:microsoft.com/office/officeart/2005/8/colors/accent4_2" csCatId="accent4"/>
      <dgm:spPr/>
      <dgm:t>
        <a:bodyPr/>
        <a:lstStyle/>
        <a:p>
          <a:endParaRPr lang="en-US"/>
        </a:p>
      </dgm:t>
    </dgm:pt>
    <dgm:pt modelId="{B38B3A30-AB41-42F8-8843-81A15BFCDBBA}">
      <dgm:prSet/>
      <dgm:spPr/>
      <dgm:t>
        <a:bodyPr/>
        <a:lstStyle/>
        <a:p>
          <a:r>
            <a:rPr lang="en-US" dirty="0"/>
            <a:t>NCDs</a:t>
          </a:r>
        </a:p>
      </dgm:t>
    </dgm:pt>
    <dgm:pt modelId="{52CE7AC5-28BF-4A1C-BB82-4A7614A4199E}" type="parTrans" cxnId="{15C0EC5D-EC18-494D-A053-0BC4303B0074}">
      <dgm:prSet/>
      <dgm:spPr/>
      <dgm:t>
        <a:bodyPr/>
        <a:lstStyle/>
        <a:p>
          <a:endParaRPr lang="en-US"/>
        </a:p>
      </dgm:t>
    </dgm:pt>
    <dgm:pt modelId="{84D2ABE7-6A64-4A53-B2A4-0D02837BFB55}" type="sibTrans" cxnId="{15C0EC5D-EC18-494D-A053-0BC4303B0074}">
      <dgm:prSet/>
      <dgm:spPr/>
      <dgm:t>
        <a:bodyPr/>
        <a:lstStyle/>
        <a:p>
          <a:endParaRPr lang="en-US"/>
        </a:p>
      </dgm:t>
    </dgm:pt>
    <dgm:pt modelId="{A1F5CC15-6808-4344-B492-B25E223E66AF}">
      <dgm:prSet/>
      <dgm:spPr/>
      <dgm:t>
        <a:bodyPr/>
        <a:lstStyle/>
        <a:p>
          <a:r>
            <a:rPr lang="en-US"/>
            <a:t>Dementia</a:t>
          </a:r>
        </a:p>
      </dgm:t>
    </dgm:pt>
    <dgm:pt modelId="{8C973BDA-28A1-443A-B997-3D459B2A8614}" type="parTrans" cxnId="{51CED145-6D7B-4DF5-99FB-CB4E8E3CE2C1}">
      <dgm:prSet/>
      <dgm:spPr/>
      <dgm:t>
        <a:bodyPr/>
        <a:lstStyle/>
        <a:p>
          <a:endParaRPr lang="en-US"/>
        </a:p>
      </dgm:t>
    </dgm:pt>
    <dgm:pt modelId="{B943D926-A15B-41B0-BF8B-95E4236D69C6}" type="sibTrans" cxnId="{51CED145-6D7B-4DF5-99FB-CB4E8E3CE2C1}">
      <dgm:prSet/>
      <dgm:spPr/>
      <dgm:t>
        <a:bodyPr/>
        <a:lstStyle/>
        <a:p>
          <a:endParaRPr lang="en-US"/>
        </a:p>
      </dgm:t>
    </dgm:pt>
    <dgm:pt modelId="{BE514BFA-3DF6-49D0-AC5F-ACDFC55F17FB}">
      <dgm:prSet/>
      <dgm:spPr/>
      <dgm:t>
        <a:bodyPr/>
        <a:lstStyle/>
        <a:p>
          <a:r>
            <a:rPr lang="en-US"/>
            <a:t>Auditory and visual impairment</a:t>
          </a:r>
        </a:p>
      </dgm:t>
    </dgm:pt>
    <dgm:pt modelId="{23CC4EAE-A737-4226-A3A5-25540C384F32}" type="parTrans" cxnId="{D45900F9-2011-47CE-9F1D-1E5600A27C46}">
      <dgm:prSet/>
      <dgm:spPr/>
      <dgm:t>
        <a:bodyPr/>
        <a:lstStyle/>
        <a:p>
          <a:endParaRPr lang="en-US"/>
        </a:p>
      </dgm:t>
    </dgm:pt>
    <dgm:pt modelId="{33C95ED7-1F2E-4639-96BD-A82A89036F5F}" type="sibTrans" cxnId="{D45900F9-2011-47CE-9F1D-1E5600A27C46}">
      <dgm:prSet/>
      <dgm:spPr/>
      <dgm:t>
        <a:bodyPr/>
        <a:lstStyle/>
        <a:p>
          <a:endParaRPr lang="en-US"/>
        </a:p>
      </dgm:t>
    </dgm:pt>
    <dgm:pt modelId="{772F8E60-5A48-4EDB-946C-A45B52DE1417}">
      <dgm:prSet/>
      <dgm:spPr/>
      <dgm:t>
        <a:bodyPr/>
        <a:lstStyle/>
        <a:p>
          <a:r>
            <a:rPr lang="en-US"/>
            <a:t>Stroke </a:t>
          </a:r>
        </a:p>
      </dgm:t>
    </dgm:pt>
    <dgm:pt modelId="{4FA739E7-D8D2-4DAE-B32A-CFC29F6A383E}" type="parTrans" cxnId="{0E9ABF69-7C03-4582-BC4D-52193766BB96}">
      <dgm:prSet/>
      <dgm:spPr/>
      <dgm:t>
        <a:bodyPr/>
        <a:lstStyle/>
        <a:p>
          <a:endParaRPr lang="en-US"/>
        </a:p>
      </dgm:t>
    </dgm:pt>
    <dgm:pt modelId="{7FBCFD70-C0F9-4833-8469-4D3FA94C79AE}" type="sibTrans" cxnId="{0E9ABF69-7C03-4582-BC4D-52193766BB96}">
      <dgm:prSet/>
      <dgm:spPr/>
      <dgm:t>
        <a:bodyPr/>
        <a:lstStyle/>
        <a:p>
          <a:endParaRPr lang="en-US"/>
        </a:p>
      </dgm:t>
    </dgm:pt>
    <dgm:pt modelId="{C8975EF3-29CF-46B8-B940-0D0C2F60A6AB}">
      <dgm:prSet/>
      <dgm:spPr/>
      <dgm:t>
        <a:bodyPr/>
        <a:lstStyle/>
        <a:p>
          <a:r>
            <a:rPr lang="en-US"/>
            <a:t>Fall and accident </a:t>
          </a:r>
        </a:p>
      </dgm:t>
    </dgm:pt>
    <dgm:pt modelId="{3F64DC63-D491-40F4-B95D-FDD350E9EA79}" type="parTrans" cxnId="{65428DBB-2C4B-4FB6-849B-E02AF0F77EF2}">
      <dgm:prSet/>
      <dgm:spPr/>
      <dgm:t>
        <a:bodyPr/>
        <a:lstStyle/>
        <a:p>
          <a:endParaRPr lang="en-US"/>
        </a:p>
      </dgm:t>
    </dgm:pt>
    <dgm:pt modelId="{ADD3E591-1DD9-48D6-AFA3-2DCBDBAC9CB7}" type="sibTrans" cxnId="{65428DBB-2C4B-4FB6-849B-E02AF0F77EF2}">
      <dgm:prSet/>
      <dgm:spPr/>
      <dgm:t>
        <a:bodyPr/>
        <a:lstStyle/>
        <a:p>
          <a:endParaRPr lang="en-US"/>
        </a:p>
      </dgm:t>
    </dgm:pt>
    <dgm:pt modelId="{D3F6962B-867A-4E3E-968E-ABDC6753D61C}">
      <dgm:prSet/>
      <dgm:spPr/>
      <dgm:t>
        <a:bodyPr/>
        <a:lstStyle/>
        <a:p>
          <a:r>
            <a:rPr lang="en-US"/>
            <a:t>Malnutrition</a:t>
          </a:r>
        </a:p>
      </dgm:t>
    </dgm:pt>
    <dgm:pt modelId="{D7DC6B20-3D2D-4C12-A2FB-7CBB4A7A8F45}" type="parTrans" cxnId="{4C226A9F-C89F-4499-A932-801B8A0233B5}">
      <dgm:prSet/>
      <dgm:spPr/>
      <dgm:t>
        <a:bodyPr/>
        <a:lstStyle/>
        <a:p>
          <a:endParaRPr lang="en-US"/>
        </a:p>
      </dgm:t>
    </dgm:pt>
    <dgm:pt modelId="{F2C2D6F7-004E-4AC4-85B0-CA60F1C316D5}" type="sibTrans" cxnId="{4C226A9F-C89F-4499-A932-801B8A0233B5}">
      <dgm:prSet/>
      <dgm:spPr/>
      <dgm:t>
        <a:bodyPr/>
        <a:lstStyle/>
        <a:p>
          <a:endParaRPr lang="en-US"/>
        </a:p>
      </dgm:t>
    </dgm:pt>
    <dgm:pt modelId="{A63145D9-E5DD-459D-97F9-EC40F14D2102}">
      <dgm:prSet/>
      <dgm:spPr/>
      <dgm:t>
        <a:bodyPr/>
        <a:lstStyle/>
        <a:p>
          <a:r>
            <a:rPr lang="en-US"/>
            <a:t>Communication defeats  </a:t>
          </a:r>
        </a:p>
      </dgm:t>
    </dgm:pt>
    <dgm:pt modelId="{BC340C10-85ED-4827-B675-179589E25D74}" type="parTrans" cxnId="{1A7D0D89-4C63-434F-95BC-725541E11D97}">
      <dgm:prSet/>
      <dgm:spPr/>
      <dgm:t>
        <a:bodyPr/>
        <a:lstStyle/>
        <a:p>
          <a:endParaRPr lang="en-US"/>
        </a:p>
      </dgm:t>
    </dgm:pt>
    <dgm:pt modelId="{64AFE02A-6E7C-47CD-B210-07D073BF2060}" type="sibTrans" cxnId="{1A7D0D89-4C63-434F-95BC-725541E11D97}">
      <dgm:prSet/>
      <dgm:spPr/>
      <dgm:t>
        <a:bodyPr/>
        <a:lstStyle/>
        <a:p>
          <a:endParaRPr lang="en-US"/>
        </a:p>
      </dgm:t>
    </dgm:pt>
    <dgm:pt modelId="{282590CA-DEE1-48A2-832C-9AF05F91E400}" type="pres">
      <dgm:prSet presAssocID="{FFE3A273-9193-445A-89EC-CE602F2DF669}" presName="linear" presStyleCnt="0">
        <dgm:presLayoutVars>
          <dgm:animLvl val="lvl"/>
          <dgm:resizeHandles val="exact"/>
        </dgm:presLayoutVars>
      </dgm:prSet>
      <dgm:spPr/>
    </dgm:pt>
    <dgm:pt modelId="{D82B25ED-9203-493C-8EC7-8F808E7E875B}" type="pres">
      <dgm:prSet presAssocID="{B38B3A30-AB41-42F8-8843-81A15BFCDBBA}" presName="parentText" presStyleLbl="node1" presStyleIdx="0" presStyleCnt="7">
        <dgm:presLayoutVars>
          <dgm:chMax val="0"/>
          <dgm:bulletEnabled val="1"/>
        </dgm:presLayoutVars>
      </dgm:prSet>
      <dgm:spPr/>
    </dgm:pt>
    <dgm:pt modelId="{2E2FF02A-C77C-48E9-83D0-2F486B760D7B}" type="pres">
      <dgm:prSet presAssocID="{84D2ABE7-6A64-4A53-B2A4-0D02837BFB55}" presName="spacer" presStyleCnt="0"/>
      <dgm:spPr/>
    </dgm:pt>
    <dgm:pt modelId="{E7CB96C4-DD9D-4893-B336-85DAEB56A9B5}" type="pres">
      <dgm:prSet presAssocID="{A1F5CC15-6808-4344-B492-B25E223E66AF}" presName="parentText" presStyleLbl="node1" presStyleIdx="1" presStyleCnt="7">
        <dgm:presLayoutVars>
          <dgm:chMax val="0"/>
          <dgm:bulletEnabled val="1"/>
        </dgm:presLayoutVars>
      </dgm:prSet>
      <dgm:spPr/>
    </dgm:pt>
    <dgm:pt modelId="{568B1CBE-8E14-4FAD-9311-C01AF1EB8381}" type="pres">
      <dgm:prSet presAssocID="{B943D926-A15B-41B0-BF8B-95E4236D69C6}" presName="spacer" presStyleCnt="0"/>
      <dgm:spPr/>
    </dgm:pt>
    <dgm:pt modelId="{48BCC868-00C2-4943-9BCF-6D2DFA91E55E}" type="pres">
      <dgm:prSet presAssocID="{BE514BFA-3DF6-49D0-AC5F-ACDFC55F17FB}" presName="parentText" presStyleLbl="node1" presStyleIdx="2" presStyleCnt="7">
        <dgm:presLayoutVars>
          <dgm:chMax val="0"/>
          <dgm:bulletEnabled val="1"/>
        </dgm:presLayoutVars>
      </dgm:prSet>
      <dgm:spPr/>
    </dgm:pt>
    <dgm:pt modelId="{86C5C770-E5A9-441F-A602-4CF3748EE77A}" type="pres">
      <dgm:prSet presAssocID="{33C95ED7-1F2E-4639-96BD-A82A89036F5F}" presName="spacer" presStyleCnt="0"/>
      <dgm:spPr/>
    </dgm:pt>
    <dgm:pt modelId="{2FF6028A-D607-4FFF-B5E7-F113925C409A}" type="pres">
      <dgm:prSet presAssocID="{772F8E60-5A48-4EDB-946C-A45B52DE1417}" presName="parentText" presStyleLbl="node1" presStyleIdx="3" presStyleCnt="7">
        <dgm:presLayoutVars>
          <dgm:chMax val="0"/>
          <dgm:bulletEnabled val="1"/>
        </dgm:presLayoutVars>
      </dgm:prSet>
      <dgm:spPr/>
    </dgm:pt>
    <dgm:pt modelId="{0DD32D31-769F-417D-93F8-E9238616C1A6}" type="pres">
      <dgm:prSet presAssocID="{7FBCFD70-C0F9-4833-8469-4D3FA94C79AE}" presName="spacer" presStyleCnt="0"/>
      <dgm:spPr/>
    </dgm:pt>
    <dgm:pt modelId="{3D24E9A0-07AB-465F-801D-05D7819742B7}" type="pres">
      <dgm:prSet presAssocID="{C8975EF3-29CF-46B8-B940-0D0C2F60A6AB}" presName="parentText" presStyleLbl="node1" presStyleIdx="4" presStyleCnt="7">
        <dgm:presLayoutVars>
          <dgm:chMax val="0"/>
          <dgm:bulletEnabled val="1"/>
        </dgm:presLayoutVars>
      </dgm:prSet>
      <dgm:spPr/>
    </dgm:pt>
    <dgm:pt modelId="{F5271DE0-0231-47AA-8B8D-A7BDC2A9C0D5}" type="pres">
      <dgm:prSet presAssocID="{ADD3E591-1DD9-48D6-AFA3-2DCBDBAC9CB7}" presName="spacer" presStyleCnt="0"/>
      <dgm:spPr/>
    </dgm:pt>
    <dgm:pt modelId="{483928A7-3FAE-4F5C-9A3A-D61237DA4C62}" type="pres">
      <dgm:prSet presAssocID="{D3F6962B-867A-4E3E-968E-ABDC6753D61C}" presName="parentText" presStyleLbl="node1" presStyleIdx="5" presStyleCnt="7">
        <dgm:presLayoutVars>
          <dgm:chMax val="0"/>
          <dgm:bulletEnabled val="1"/>
        </dgm:presLayoutVars>
      </dgm:prSet>
      <dgm:spPr/>
    </dgm:pt>
    <dgm:pt modelId="{9A57A7BA-C1AC-4C3A-A424-F8915F90B1BA}" type="pres">
      <dgm:prSet presAssocID="{F2C2D6F7-004E-4AC4-85B0-CA60F1C316D5}" presName="spacer" presStyleCnt="0"/>
      <dgm:spPr/>
    </dgm:pt>
    <dgm:pt modelId="{D55B1CF9-3836-4468-9657-268D1FF2E820}" type="pres">
      <dgm:prSet presAssocID="{A63145D9-E5DD-459D-97F9-EC40F14D2102}" presName="parentText" presStyleLbl="node1" presStyleIdx="6" presStyleCnt="7">
        <dgm:presLayoutVars>
          <dgm:chMax val="0"/>
          <dgm:bulletEnabled val="1"/>
        </dgm:presLayoutVars>
      </dgm:prSet>
      <dgm:spPr/>
    </dgm:pt>
  </dgm:ptLst>
  <dgm:cxnLst>
    <dgm:cxn modelId="{0F1A1435-8A1E-4BD9-976D-10490E32192D}" type="presOf" srcId="{FFE3A273-9193-445A-89EC-CE602F2DF669}" destId="{282590CA-DEE1-48A2-832C-9AF05F91E400}" srcOrd="0" destOrd="0" presId="urn:microsoft.com/office/officeart/2005/8/layout/vList2"/>
    <dgm:cxn modelId="{15C0EC5D-EC18-494D-A053-0BC4303B0074}" srcId="{FFE3A273-9193-445A-89EC-CE602F2DF669}" destId="{B38B3A30-AB41-42F8-8843-81A15BFCDBBA}" srcOrd="0" destOrd="0" parTransId="{52CE7AC5-28BF-4A1C-BB82-4A7614A4199E}" sibTransId="{84D2ABE7-6A64-4A53-B2A4-0D02837BFB55}"/>
    <dgm:cxn modelId="{508CBD5E-FC55-4718-B86D-E6920815DE28}" type="presOf" srcId="{A1F5CC15-6808-4344-B492-B25E223E66AF}" destId="{E7CB96C4-DD9D-4893-B336-85DAEB56A9B5}" srcOrd="0" destOrd="0" presId="urn:microsoft.com/office/officeart/2005/8/layout/vList2"/>
    <dgm:cxn modelId="{51CED145-6D7B-4DF5-99FB-CB4E8E3CE2C1}" srcId="{FFE3A273-9193-445A-89EC-CE602F2DF669}" destId="{A1F5CC15-6808-4344-B492-B25E223E66AF}" srcOrd="1" destOrd="0" parTransId="{8C973BDA-28A1-443A-B997-3D459B2A8614}" sibTransId="{B943D926-A15B-41B0-BF8B-95E4236D69C6}"/>
    <dgm:cxn modelId="{0E9ABF69-7C03-4582-BC4D-52193766BB96}" srcId="{FFE3A273-9193-445A-89EC-CE602F2DF669}" destId="{772F8E60-5A48-4EDB-946C-A45B52DE1417}" srcOrd="3" destOrd="0" parTransId="{4FA739E7-D8D2-4DAE-B32A-CFC29F6A383E}" sibTransId="{7FBCFD70-C0F9-4833-8469-4D3FA94C79AE}"/>
    <dgm:cxn modelId="{D70B2D50-B941-4AB0-A465-19E8EDB9615F}" type="presOf" srcId="{C8975EF3-29CF-46B8-B940-0D0C2F60A6AB}" destId="{3D24E9A0-07AB-465F-801D-05D7819742B7}" srcOrd="0" destOrd="0" presId="urn:microsoft.com/office/officeart/2005/8/layout/vList2"/>
    <dgm:cxn modelId="{E992CA76-F06D-43F8-B986-890B327D51FA}" type="presOf" srcId="{BE514BFA-3DF6-49D0-AC5F-ACDFC55F17FB}" destId="{48BCC868-00C2-4943-9BCF-6D2DFA91E55E}" srcOrd="0" destOrd="0" presId="urn:microsoft.com/office/officeart/2005/8/layout/vList2"/>
    <dgm:cxn modelId="{1A7D0D89-4C63-434F-95BC-725541E11D97}" srcId="{FFE3A273-9193-445A-89EC-CE602F2DF669}" destId="{A63145D9-E5DD-459D-97F9-EC40F14D2102}" srcOrd="6" destOrd="0" parTransId="{BC340C10-85ED-4827-B675-179589E25D74}" sibTransId="{64AFE02A-6E7C-47CD-B210-07D073BF2060}"/>
    <dgm:cxn modelId="{4C226A9F-C89F-4499-A932-801B8A0233B5}" srcId="{FFE3A273-9193-445A-89EC-CE602F2DF669}" destId="{D3F6962B-867A-4E3E-968E-ABDC6753D61C}" srcOrd="5" destOrd="0" parTransId="{D7DC6B20-3D2D-4C12-A2FB-7CBB4A7A8F45}" sibTransId="{F2C2D6F7-004E-4AC4-85B0-CA60F1C316D5}"/>
    <dgm:cxn modelId="{65428DBB-2C4B-4FB6-849B-E02AF0F77EF2}" srcId="{FFE3A273-9193-445A-89EC-CE602F2DF669}" destId="{C8975EF3-29CF-46B8-B940-0D0C2F60A6AB}" srcOrd="4" destOrd="0" parTransId="{3F64DC63-D491-40F4-B95D-FDD350E9EA79}" sibTransId="{ADD3E591-1DD9-48D6-AFA3-2DCBDBAC9CB7}"/>
    <dgm:cxn modelId="{FF7444BF-9288-42C2-8BDC-58EACCB2E780}" type="presOf" srcId="{A63145D9-E5DD-459D-97F9-EC40F14D2102}" destId="{D55B1CF9-3836-4468-9657-268D1FF2E820}" srcOrd="0" destOrd="0" presId="urn:microsoft.com/office/officeart/2005/8/layout/vList2"/>
    <dgm:cxn modelId="{80B160DA-A59A-4536-9F1D-2F8A0B1ECDAE}" type="presOf" srcId="{B38B3A30-AB41-42F8-8843-81A15BFCDBBA}" destId="{D82B25ED-9203-493C-8EC7-8F808E7E875B}" srcOrd="0" destOrd="0" presId="urn:microsoft.com/office/officeart/2005/8/layout/vList2"/>
    <dgm:cxn modelId="{044881E9-1297-4DD0-A35E-23B77A52E12C}" type="presOf" srcId="{772F8E60-5A48-4EDB-946C-A45B52DE1417}" destId="{2FF6028A-D607-4FFF-B5E7-F113925C409A}" srcOrd="0" destOrd="0" presId="urn:microsoft.com/office/officeart/2005/8/layout/vList2"/>
    <dgm:cxn modelId="{D45900F9-2011-47CE-9F1D-1E5600A27C46}" srcId="{FFE3A273-9193-445A-89EC-CE602F2DF669}" destId="{BE514BFA-3DF6-49D0-AC5F-ACDFC55F17FB}" srcOrd="2" destOrd="0" parTransId="{23CC4EAE-A737-4226-A3A5-25540C384F32}" sibTransId="{33C95ED7-1F2E-4639-96BD-A82A89036F5F}"/>
    <dgm:cxn modelId="{963650FF-ED04-431A-A1DE-3FFA03918E89}" type="presOf" srcId="{D3F6962B-867A-4E3E-968E-ABDC6753D61C}" destId="{483928A7-3FAE-4F5C-9A3A-D61237DA4C62}" srcOrd="0" destOrd="0" presId="urn:microsoft.com/office/officeart/2005/8/layout/vList2"/>
    <dgm:cxn modelId="{5FBF8B97-6D2C-4294-9274-6FF1C850D7E2}" type="presParOf" srcId="{282590CA-DEE1-48A2-832C-9AF05F91E400}" destId="{D82B25ED-9203-493C-8EC7-8F808E7E875B}" srcOrd="0" destOrd="0" presId="urn:microsoft.com/office/officeart/2005/8/layout/vList2"/>
    <dgm:cxn modelId="{AFBFDFCE-7C8D-4147-A5C1-E09940F264F5}" type="presParOf" srcId="{282590CA-DEE1-48A2-832C-9AF05F91E400}" destId="{2E2FF02A-C77C-48E9-83D0-2F486B760D7B}" srcOrd="1" destOrd="0" presId="urn:microsoft.com/office/officeart/2005/8/layout/vList2"/>
    <dgm:cxn modelId="{B6AD5B1B-BE74-402D-9236-F4D464DB1CF8}" type="presParOf" srcId="{282590CA-DEE1-48A2-832C-9AF05F91E400}" destId="{E7CB96C4-DD9D-4893-B336-85DAEB56A9B5}" srcOrd="2" destOrd="0" presId="urn:microsoft.com/office/officeart/2005/8/layout/vList2"/>
    <dgm:cxn modelId="{D62C46DF-9D18-4242-BCCE-D65C1988CE53}" type="presParOf" srcId="{282590CA-DEE1-48A2-832C-9AF05F91E400}" destId="{568B1CBE-8E14-4FAD-9311-C01AF1EB8381}" srcOrd="3" destOrd="0" presId="urn:microsoft.com/office/officeart/2005/8/layout/vList2"/>
    <dgm:cxn modelId="{BF53898E-B3C8-4698-9DDD-959768B0237A}" type="presParOf" srcId="{282590CA-DEE1-48A2-832C-9AF05F91E400}" destId="{48BCC868-00C2-4943-9BCF-6D2DFA91E55E}" srcOrd="4" destOrd="0" presId="urn:microsoft.com/office/officeart/2005/8/layout/vList2"/>
    <dgm:cxn modelId="{3BDE6BEF-1AD1-48D4-8E50-9723E41D8F90}" type="presParOf" srcId="{282590CA-DEE1-48A2-832C-9AF05F91E400}" destId="{86C5C770-E5A9-441F-A602-4CF3748EE77A}" srcOrd="5" destOrd="0" presId="urn:microsoft.com/office/officeart/2005/8/layout/vList2"/>
    <dgm:cxn modelId="{7222CBF3-727D-418F-ABD0-01A8885A1E74}" type="presParOf" srcId="{282590CA-DEE1-48A2-832C-9AF05F91E400}" destId="{2FF6028A-D607-4FFF-B5E7-F113925C409A}" srcOrd="6" destOrd="0" presId="urn:microsoft.com/office/officeart/2005/8/layout/vList2"/>
    <dgm:cxn modelId="{03667DC9-56E3-4217-9080-7E6783F2FF74}" type="presParOf" srcId="{282590CA-DEE1-48A2-832C-9AF05F91E400}" destId="{0DD32D31-769F-417D-93F8-E9238616C1A6}" srcOrd="7" destOrd="0" presId="urn:microsoft.com/office/officeart/2005/8/layout/vList2"/>
    <dgm:cxn modelId="{0670C51C-5738-4449-BE51-1BCC90C9E407}" type="presParOf" srcId="{282590CA-DEE1-48A2-832C-9AF05F91E400}" destId="{3D24E9A0-07AB-465F-801D-05D7819742B7}" srcOrd="8" destOrd="0" presId="urn:microsoft.com/office/officeart/2005/8/layout/vList2"/>
    <dgm:cxn modelId="{2567BADF-F476-442E-8E1E-59A6EC7AFBF3}" type="presParOf" srcId="{282590CA-DEE1-48A2-832C-9AF05F91E400}" destId="{F5271DE0-0231-47AA-8B8D-A7BDC2A9C0D5}" srcOrd="9" destOrd="0" presId="urn:microsoft.com/office/officeart/2005/8/layout/vList2"/>
    <dgm:cxn modelId="{92E39A85-ED50-458F-B513-26B84F78A335}" type="presParOf" srcId="{282590CA-DEE1-48A2-832C-9AF05F91E400}" destId="{483928A7-3FAE-4F5C-9A3A-D61237DA4C62}" srcOrd="10" destOrd="0" presId="urn:microsoft.com/office/officeart/2005/8/layout/vList2"/>
    <dgm:cxn modelId="{2D5527D8-9691-45D2-BCAB-252087D8360C}" type="presParOf" srcId="{282590CA-DEE1-48A2-832C-9AF05F91E400}" destId="{9A57A7BA-C1AC-4C3A-A424-F8915F90B1BA}" srcOrd="11" destOrd="0" presId="urn:microsoft.com/office/officeart/2005/8/layout/vList2"/>
    <dgm:cxn modelId="{7DAC3465-7079-4A4A-A2D3-12857246AA22}" type="presParOf" srcId="{282590CA-DEE1-48A2-832C-9AF05F91E400}" destId="{D55B1CF9-3836-4468-9657-268D1FF2E82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7BA066-C2D4-435F-B042-7D3FB55B967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6B3E679-B94D-4CA4-836E-1041A2001FEC}">
      <dgm:prSet/>
      <dgm:spPr/>
      <dgm:t>
        <a:bodyPr/>
        <a:lstStyle/>
        <a:p>
          <a:r>
            <a:rPr lang="en-US" b="0" i="0"/>
            <a:t>When it comes to quality of life, each patient has their own vision.</a:t>
          </a:r>
          <a:endParaRPr lang="en-US"/>
        </a:p>
      </dgm:t>
    </dgm:pt>
    <dgm:pt modelId="{71AFAEEA-12AF-4809-9D44-D7CDF075456E}" type="parTrans" cxnId="{9D312B8A-6ABC-4C79-A569-73E3D277BA97}">
      <dgm:prSet/>
      <dgm:spPr/>
      <dgm:t>
        <a:bodyPr/>
        <a:lstStyle/>
        <a:p>
          <a:endParaRPr lang="en-US"/>
        </a:p>
      </dgm:t>
    </dgm:pt>
    <dgm:pt modelId="{7D1A7AE5-30C9-43D6-A34E-708F5DC68280}" type="sibTrans" cxnId="{9D312B8A-6ABC-4C79-A569-73E3D277BA97}">
      <dgm:prSet/>
      <dgm:spPr/>
      <dgm:t>
        <a:bodyPr/>
        <a:lstStyle/>
        <a:p>
          <a:endParaRPr lang="en-US"/>
        </a:p>
      </dgm:t>
    </dgm:pt>
    <dgm:pt modelId="{E682D143-EDF6-480B-AEE7-6C8EEA247B68}">
      <dgm:prSet/>
      <dgm:spPr/>
      <dgm:t>
        <a:bodyPr/>
        <a:lstStyle/>
        <a:p>
          <a:r>
            <a:rPr lang="en-US" b="0" i="0"/>
            <a:t>"Each suffering is unique. Each  individual is unique, and each family and the dynamics are unique," Chan says.</a:t>
          </a:r>
          <a:endParaRPr lang="en-US"/>
        </a:p>
      </dgm:t>
    </dgm:pt>
    <dgm:pt modelId="{2B48AED4-6003-4EDD-8CC1-DA244FE5DC82}" type="parTrans" cxnId="{512FFAFE-FFEF-421C-BBF5-CBE375C67BAE}">
      <dgm:prSet/>
      <dgm:spPr/>
      <dgm:t>
        <a:bodyPr/>
        <a:lstStyle/>
        <a:p>
          <a:endParaRPr lang="en-US"/>
        </a:p>
      </dgm:t>
    </dgm:pt>
    <dgm:pt modelId="{3717EB05-69C0-4D90-AEA4-337E89B25874}" type="sibTrans" cxnId="{512FFAFE-FFEF-421C-BBF5-CBE375C67BAE}">
      <dgm:prSet/>
      <dgm:spPr/>
      <dgm:t>
        <a:bodyPr/>
        <a:lstStyle/>
        <a:p>
          <a:endParaRPr lang="en-US"/>
        </a:p>
      </dgm:t>
    </dgm:pt>
    <dgm:pt modelId="{2E3F9A22-EE10-4100-A164-305540EFC582}" type="pres">
      <dgm:prSet presAssocID="{CD7BA066-C2D4-435F-B042-7D3FB55B967A}" presName="hierChild1" presStyleCnt="0">
        <dgm:presLayoutVars>
          <dgm:chPref val="1"/>
          <dgm:dir/>
          <dgm:animOne val="branch"/>
          <dgm:animLvl val="lvl"/>
          <dgm:resizeHandles/>
        </dgm:presLayoutVars>
      </dgm:prSet>
      <dgm:spPr/>
    </dgm:pt>
    <dgm:pt modelId="{178EC208-FEEE-4297-9857-E927EAFC706D}" type="pres">
      <dgm:prSet presAssocID="{56B3E679-B94D-4CA4-836E-1041A2001FEC}" presName="hierRoot1" presStyleCnt="0"/>
      <dgm:spPr/>
    </dgm:pt>
    <dgm:pt modelId="{9C9B8041-9543-4E58-99A8-2438F24A788F}" type="pres">
      <dgm:prSet presAssocID="{56B3E679-B94D-4CA4-836E-1041A2001FEC}" presName="composite" presStyleCnt="0"/>
      <dgm:spPr/>
    </dgm:pt>
    <dgm:pt modelId="{B793F0D3-940D-49BC-A908-5467C58806F7}" type="pres">
      <dgm:prSet presAssocID="{56B3E679-B94D-4CA4-836E-1041A2001FEC}" presName="background" presStyleLbl="node0" presStyleIdx="0" presStyleCnt="2"/>
      <dgm:spPr/>
    </dgm:pt>
    <dgm:pt modelId="{1D287A17-6970-438F-99BA-44881E35467C}" type="pres">
      <dgm:prSet presAssocID="{56B3E679-B94D-4CA4-836E-1041A2001FEC}" presName="text" presStyleLbl="fgAcc0" presStyleIdx="0" presStyleCnt="2">
        <dgm:presLayoutVars>
          <dgm:chPref val="3"/>
        </dgm:presLayoutVars>
      </dgm:prSet>
      <dgm:spPr/>
    </dgm:pt>
    <dgm:pt modelId="{76A9B455-FAE1-455F-AC89-22458526410C}" type="pres">
      <dgm:prSet presAssocID="{56B3E679-B94D-4CA4-836E-1041A2001FEC}" presName="hierChild2" presStyleCnt="0"/>
      <dgm:spPr/>
    </dgm:pt>
    <dgm:pt modelId="{09E145F5-70B3-4BEF-9FE2-D9072A74A1D8}" type="pres">
      <dgm:prSet presAssocID="{E682D143-EDF6-480B-AEE7-6C8EEA247B68}" presName="hierRoot1" presStyleCnt="0"/>
      <dgm:spPr/>
    </dgm:pt>
    <dgm:pt modelId="{2B49EEDC-BF51-4D32-BBF8-0DB7677FE8A0}" type="pres">
      <dgm:prSet presAssocID="{E682D143-EDF6-480B-AEE7-6C8EEA247B68}" presName="composite" presStyleCnt="0"/>
      <dgm:spPr/>
    </dgm:pt>
    <dgm:pt modelId="{901D121A-0FCE-4CBA-AC0C-EF20527EAA27}" type="pres">
      <dgm:prSet presAssocID="{E682D143-EDF6-480B-AEE7-6C8EEA247B68}" presName="background" presStyleLbl="node0" presStyleIdx="1" presStyleCnt="2"/>
      <dgm:spPr/>
    </dgm:pt>
    <dgm:pt modelId="{E6B6F6FC-D6D3-4A67-8F00-C354CD3B4CBB}" type="pres">
      <dgm:prSet presAssocID="{E682D143-EDF6-480B-AEE7-6C8EEA247B68}" presName="text" presStyleLbl="fgAcc0" presStyleIdx="1" presStyleCnt="2">
        <dgm:presLayoutVars>
          <dgm:chPref val="3"/>
        </dgm:presLayoutVars>
      </dgm:prSet>
      <dgm:spPr/>
    </dgm:pt>
    <dgm:pt modelId="{9AC6F62A-D1B3-4775-BAC8-574BC61EE368}" type="pres">
      <dgm:prSet presAssocID="{E682D143-EDF6-480B-AEE7-6C8EEA247B68}" presName="hierChild2" presStyleCnt="0"/>
      <dgm:spPr/>
    </dgm:pt>
  </dgm:ptLst>
  <dgm:cxnLst>
    <dgm:cxn modelId="{6AE15E45-F1BA-400F-BCF2-931AF6E43C58}" type="presOf" srcId="{E682D143-EDF6-480B-AEE7-6C8EEA247B68}" destId="{E6B6F6FC-D6D3-4A67-8F00-C354CD3B4CBB}" srcOrd="0" destOrd="0" presId="urn:microsoft.com/office/officeart/2005/8/layout/hierarchy1"/>
    <dgm:cxn modelId="{7969537E-A2DF-4CA1-9374-D787A80E0F2E}" type="presOf" srcId="{56B3E679-B94D-4CA4-836E-1041A2001FEC}" destId="{1D287A17-6970-438F-99BA-44881E35467C}" srcOrd="0" destOrd="0" presId="urn:microsoft.com/office/officeart/2005/8/layout/hierarchy1"/>
    <dgm:cxn modelId="{9D312B8A-6ABC-4C79-A569-73E3D277BA97}" srcId="{CD7BA066-C2D4-435F-B042-7D3FB55B967A}" destId="{56B3E679-B94D-4CA4-836E-1041A2001FEC}" srcOrd="0" destOrd="0" parTransId="{71AFAEEA-12AF-4809-9D44-D7CDF075456E}" sibTransId="{7D1A7AE5-30C9-43D6-A34E-708F5DC68280}"/>
    <dgm:cxn modelId="{04AF2BB3-ABD4-4E68-AB1D-DAA12B79871B}" type="presOf" srcId="{CD7BA066-C2D4-435F-B042-7D3FB55B967A}" destId="{2E3F9A22-EE10-4100-A164-305540EFC582}" srcOrd="0" destOrd="0" presId="urn:microsoft.com/office/officeart/2005/8/layout/hierarchy1"/>
    <dgm:cxn modelId="{512FFAFE-FFEF-421C-BBF5-CBE375C67BAE}" srcId="{CD7BA066-C2D4-435F-B042-7D3FB55B967A}" destId="{E682D143-EDF6-480B-AEE7-6C8EEA247B68}" srcOrd="1" destOrd="0" parTransId="{2B48AED4-6003-4EDD-8CC1-DA244FE5DC82}" sibTransId="{3717EB05-69C0-4D90-AEA4-337E89B25874}"/>
    <dgm:cxn modelId="{644D8E54-37FE-45EF-A7F9-A00AF9FE0A9B}" type="presParOf" srcId="{2E3F9A22-EE10-4100-A164-305540EFC582}" destId="{178EC208-FEEE-4297-9857-E927EAFC706D}" srcOrd="0" destOrd="0" presId="urn:microsoft.com/office/officeart/2005/8/layout/hierarchy1"/>
    <dgm:cxn modelId="{84AFADF4-FDA3-4040-8A42-37F0A8BD4404}" type="presParOf" srcId="{178EC208-FEEE-4297-9857-E927EAFC706D}" destId="{9C9B8041-9543-4E58-99A8-2438F24A788F}" srcOrd="0" destOrd="0" presId="urn:microsoft.com/office/officeart/2005/8/layout/hierarchy1"/>
    <dgm:cxn modelId="{406347DC-9B46-42B1-B503-8BA3F4F74B74}" type="presParOf" srcId="{9C9B8041-9543-4E58-99A8-2438F24A788F}" destId="{B793F0D3-940D-49BC-A908-5467C58806F7}" srcOrd="0" destOrd="0" presId="urn:microsoft.com/office/officeart/2005/8/layout/hierarchy1"/>
    <dgm:cxn modelId="{98392180-F096-4028-AC14-6ED22DF3BB76}" type="presParOf" srcId="{9C9B8041-9543-4E58-99A8-2438F24A788F}" destId="{1D287A17-6970-438F-99BA-44881E35467C}" srcOrd="1" destOrd="0" presId="urn:microsoft.com/office/officeart/2005/8/layout/hierarchy1"/>
    <dgm:cxn modelId="{C9CA4F36-1D7D-4B89-AE9E-0D30861D96A4}" type="presParOf" srcId="{178EC208-FEEE-4297-9857-E927EAFC706D}" destId="{76A9B455-FAE1-455F-AC89-22458526410C}" srcOrd="1" destOrd="0" presId="urn:microsoft.com/office/officeart/2005/8/layout/hierarchy1"/>
    <dgm:cxn modelId="{72838C17-C8A5-4FCA-B3D5-DD17151B8D36}" type="presParOf" srcId="{2E3F9A22-EE10-4100-A164-305540EFC582}" destId="{09E145F5-70B3-4BEF-9FE2-D9072A74A1D8}" srcOrd="1" destOrd="0" presId="urn:microsoft.com/office/officeart/2005/8/layout/hierarchy1"/>
    <dgm:cxn modelId="{10DE6851-BFB8-4921-BB4E-2A66B67ABAB4}" type="presParOf" srcId="{09E145F5-70B3-4BEF-9FE2-D9072A74A1D8}" destId="{2B49EEDC-BF51-4D32-BBF8-0DB7677FE8A0}" srcOrd="0" destOrd="0" presId="urn:microsoft.com/office/officeart/2005/8/layout/hierarchy1"/>
    <dgm:cxn modelId="{5E09D757-2A93-47D9-994C-54E9DFA71771}" type="presParOf" srcId="{2B49EEDC-BF51-4D32-BBF8-0DB7677FE8A0}" destId="{901D121A-0FCE-4CBA-AC0C-EF20527EAA27}" srcOrd="0" destOrd="0" presId="urn:microsoft.com/office/officeart/2005/8/layout/hierarchy1"/>
    <dgm:cxn modelId="{997FB96F-9FD7-4DE2-8331-64DCD67384E8}" type="presParOf" srcId="{2B49EEDC-BF51-4D32-BBF8-0DB7677FE8A0}" destId="{E6B6F6FC-D6D3-4A67-8F00-C354CD3B4CBB}" srcOrd="1" destOrd="0" presId="urn:microsoft.com/office/officeart/2005/8/layout/hierarchy1"/>
    <dgm:cxn modelId="{EC2B309B-D53F-4D65-9453-A1798227DC0F}" type="presParOf" srcId="{09E145F5-70B3-4BEF-9FE2-D9072A74A1D8}" destId="{9AC6F62A-D1B3-4775-BAC8-574BC61EE3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90517A-7F46-4AC9-BE95-50D0CCC44C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9599837-E878-4BE4-AE6E-208F6789BF91}">
      <dgm:prSet custT="1"/>
      <dgm:spPr/>
      <dgm:t>
        <a:bodyPr/>
        <a:lstStyle/>
        <a:p>
          <a:pPr>
            <a:lnSpc>
              <a:spcPct val="100000"/>
            </a:lnSpc>
          </a:pPr>
          <a:r>
            <a:rPr lang="en-US" sz="1600" b="0" i="0"/>
            <a:t>Experiencing a life transition can bring out all sorts of feelings in people</a:t>
          </a:r>
          <a:r>
            <a:rPr lang="en-US" sz="1400" b="0" i="0"/>
            <a:t>.</a:t>
          </a:r>
          <a:endParaRPr lang="en-US" sz="1400" dirty="0"/>
        </a:p>
      </dgm:t>
    </dgm:pt>
    <dgm:pt modelId="{A2F00AC5-B7C6-4FAF-9F22-9648CAC98527}" type="parTrans" cxnId="{9F0A0FA1-769E-48BE-872E-AD0B8A978DED}">
      <dgm:prSet/>
      <dgm:spPr/>
      <dgm:t>
        <a:bodyPr/>
        <a:lstStyle/>
        <a:p>
          <a:endParaRPr lang="en-US"/>
        </a:p>
      </dgm:t>
    </dgm:pt>
    <dgm:pt modelId="{BC8D059F-B83E-4A6D-A7F7-52948B45979A}" type="sibTrans" cxnId="{9F0A0FA1-769E-48BE-872E-AD0B8A978DED}">
      <dgm:prSet/>
      <dgm:spPr/>
      <dgm:t>
        <a:bodyPr/>
        <a:lstStyle/>
        <a:p>
          <a:endParaRPr lang="en-US"/>
        </a:p>
      </dgm:t>
    </dgm:pt>
    <dgm:pt modelId="{103C8542-D01F-4E22-8EB5-3CAF77F72A00}">
      <dgm:prSet custT="1"/>
      <dgm:spPr/>
      <dgm:t>
        <a:bodyPr/>
        <a:lstStyle/>
        <a:p>
          <a:pPr>
            <a:lnSpc>
              <a:spcPct val="100000"/>
            </a:lnSpc>
          </a:pPr>
          <a:r>
            <a:rPr lang="en-US" sz="1600" b="0" i="0" dirty="0"/>
            <a:t>evaluate their lives and ask themselves questions about their success, what they are doing and why, where they are going in life and what is important to them. </a:t>
          </a:r>
          <a:endParaRPr lang="en-US" sz="1600" dirty="0"/>
        </a:p>
      </dgm:t>
    </dgm:pt>
    <dgm:pt modelId="{9EDF6AE3-23A2-4D89-98E3-D316B81EE04A}" type="parTrans" cxnId="{790B812D-313E-4EAA-9F0D-7BE9BD1DA2D2}">
      <dgm:prSet/>
      <dgm:spPr/>
      <dgm:t>
        <a:bodyPr/>
        <a:lstStyle/>
        <a:p>
          <a:endParaRPr lang="en-US"/>
        </a:p>
      </dgm:t>
    </dgm:pt>
    <dgm:pt modelId="{1932AB34-754F-4759-B1EF-A7D6C3A9F912}" type="sibTrans" cxnId="{790B812D-313E-4EAA-9F0D-7BE9BD1DA2D2}">
      <dgm:prSet/>
      <dgm:spPr/>
      <dgm:t>
        <a:bodyPr/>
        <a:lstStyle/>
        <a:p>
          <a:endParaRPr lang="en-US"/>
        </a:p>
      </dgm:t>
    </dgm:pt>
    <dgm:pt modelId="{04207B5A-649A-4085-8298-C4B567BE9E58}">
      <dgm:prSet custT="1"/>
      <dgm:spPr/>
      <dgm:t>
        <a:bodyPr/>
        <a:lstStyle/>
        <a:p>
          <a:pPr>
            <a:lnSpc>
              <a:spcPct val="100000"/>
            </a:lnSpc>
          </a:pPr>
          <a:r>
            <a:rPr lang="en-US" sz="1600" b="0" i="0" dirty="0"/>
            <a:t>writing down a list of things that are important to you, what you have achieved in life and what you would like to achieve is a good starting point.</a:t>
          </a:r>
          <a:endParaRPr lang="en-US" sz="1600" dirty="0"/>
        </a:p>
      </dgm:t>
    </dgm:pt>
    <dgm:pt modelId="{3EBEEE27-66D5-4316-BE3E-F6689BFFAC9F}" type="parTrans" cxnId="{F3EF98F5-490D-4476-BAD9-09FD7DF9EB47}">
      <dgm:prSet/>
      <dgm:spPr/>
      <dgm:t>
        <a:bodyPr/>
        <a:lstStyle/>
        <a:p>
          <a:endParaRPr lang="en-US"/>
        </a:p>
      </dgm:t>
    </dgm:pt>
    <dgm:pt modelId="{6E24FB21-84DC-4AC6-B1B1-FF300BC8F316}" type="sibTrans" cxnId="{F3EF98F5-490D-4476-BAD9-09FD7DF9EB47}">
      <dgm:prSet/>
      <dgm:spPr/>
      <dgm:t>
        <a:bodyPr/>
        <a:lstStyle/>
        <a:p>
          <a:endParaRPr lang="en-US"/>
        </a:p>
      </dgm:t>
    </dgm:pt>
    <dgm:pt modelId="{FA9CA8DC-B6E0-43E1-BFE8-5247CE0836A6}">
      <dgm:prSet custT="1"/>
      <dgm:spPr/>
      <dgm:t>
        <a:bodyPr/>
        <a:lstStyle/>
        <a:p>
          <a:pPr>
            <a:lnSpc>
              <a:spcPct val="100000"/>
            </a:lnSpc>
          </a:pPr>
          <a:r>
            <a:rPr lang="en-US" sz="1600" b="0" i="0" dirty="0"/>
            <a:t>Try not to dwell on negatives, but use them to motivate you in the future </a:t>
          </a:r>
          <a:endParaRPr lang="en-US" sz="1600" dirty="0"/>
        </a:p>
      </dgm:t>
    </dgm:pt>
    <dgm:pt modelId="{2A7234C5-F7BC-463C-9469-6809DD44458A}" type="parTrans" cxnId="{1D6CAA82-342C-49F2-8E26-817143F705C7}">
      <dgm:prSet/>
      <dgm:spPr/>
      <dgm:t>
        <a:bodyPr/>
        <a:lstStyle/>
        <a:p>
          <a:endParaRPr lang="en-US"/>
        </a:p>
      </dgm:t>
    </dgm:pt>
    <dgm:pt modelId="{99F8545D-F663-4952-8951-6E46FBB8F31F}" type="sibTrans" cxnId="{1D6CAA82-342C-49F2-8E26-817143F705C7}">
      <dgm:prSet/>
      <dgm:spPr/>
      <dgm:t>
        <a:bodyPr/>
        <a:lstStyle/>
        <a:p>
          <a:endParaRPr lang="en-US"/>
        </a:p>
      </dgm:t>
    </dgm:pt>
    <dgm:pt modelId="{201F39EB-0EF9-418A-A37D-99197A122128}">
      <dgm:prSet custT="1"/>
      <dgm:spPr/>
      <dgm:t>
        <a:bodyPr/>
        <a:lstStyle/>
        <a:p>
          <a:pPr>
            <a:lnSpc>
              <a:spcPct val="100000"/>
            </a:lnSpc>
          </a:pPr>
          <a:r>
            <a:rPr lang="en-US" sz="1600" b="0" i="0" dirty="0"/>
            <a:t>ask the opinion of someone you trust. </a:t>
          </a:r>
          <a:endParaRPr lang="en-US" sz="1600" dirty="0"/>
        </a:p>
      </dgm:t>
    </dgm:pt>
    <dgm:pt modelId="{977E6E4D-8FAA-47AF-868F-DA5C72472329}" type="parTrans" cxnId="{C69F0063-3E89-4A4E-9B8D-DA160C4233B4}">
      <dgm:prSet/>
      <dgm:spPr/>
      <dgm:t>
        <a:bodyPr/>
        <a:lstStyle/>
        <a:p>
          <a:endParaRPr lang="en-US"/>
        </a:p>
      </dgm:t>
    </dgm:pt>
    <dgm:pt modelId="{B0D2BBB2-5EA8-4449-BBAF-E99AACE84D3F}" type="sibTrans" cxnId="{C69F0063-3E89-4A4E-9B8D-DA160C4233B4}">
      <dgm:prSet/>
      <dgm:spPr/>
      <dgm:t>
        <a:bodyPr/>
        <a:lstStyle/>
        <a:p>
          <a:endParaRPr lang="en-US"/>
        </a:p>
      </dgm:t>
    </dgm:pt>
    <dgm:pt modelId="{D9281CF7-C913-4739-8C73-370E82793302}" type="pres">
      <dgm:prSet presAssocID="{3D90517A-7F46-4AC9-BE95-50D0CCC44C15}" presName="root" presStyleCnt="0">
        <dgm:presLayoutVars>
          <dgm:dir/>
          <dgm:resizeHandles val="exact"/>
        </dgm:presLayoutVars>
      </dgm:prSet>
      <dgm:spPr/>
    </dgm:pt>
    <dgm:pt modelId="{399C4403-D13C-4F10-8E51-4CE4471AA262}" type="pres">
      <dgm:prSet presAssocID="{39599837-E878-4BE4-AE6E-208F6789BF91}" presName="compNode" presStyleCnt="0"/>
      <dgm:spPr/>
    </dgm:pt>
    <dgm:pt modelId="{1E3E8848-E251-4656-B9BE-385948DCF3A9}" type="pres">
      <dgm:prSet presAssocID="{39599837-E878-4BE4-AE6E-208F6789BF91}" presName="bgRect" presStyleLbl="bgShp" presStyleIdx="0" presStyleCnt="5"/>
      <dgm:spPr/>
    </dgm:pt>
    <dgm:pt modelId="{4D3CA257-FADE-40D9-ACC6-4BE026DB1A19}" type="pres">
      <dgm:prSet presAssocID="{39599837-E878-4BE4-AE6E-208F6789BF9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ycle with People"/>
        </a:ext>
      </dgm:extLst>
    </dgm:pt>
    <dgm:pt modelId="{48ECD04E-FA75-473D-A5A6-8CB037100294}" type="pres">
      <dgm:prSet presAssocID="{39599837-E878-4BE4-AE6E-208F6789BF91}" presName="spaceRect" presStyleCnt="0"/>
      <dgm:spPr/>
    </dgm:pt>
    <dgm:pt modelId="{C2854D7D-F66F-45F6-8A7E-AF257783E3BA}" type="pres">
      <dgm:prSet presAssocID="{39599837-E878-4BE4-AE6E-208F6789BF91}" presName="parTx" presStyleLbl="revTx" presStyleIdx="0" presStyleCnt="5">
        <dgm:presLayoutVars>
          <dgm:chMax val="0"/>
          <dgm:chPref val="0"/>
        </dgm:presLayoutVars>
      </dgm:prSet>
      <dgm:spPr/>
    </dgm:pt>
    <dgm:pt modelId="{C9D7CDFC-8A0C-4574-88BE-2494A32FBAFE}" type="pres">
      <dgm:prSet presAssocID="{BC8D059F-B83E-4A6D-A7F7-52948B45979A}" presName="sibTrans" presStyleCnt="0"/>
      <dgm:spPr/>
    </dgm:pt>
    <dgm:pt modelId="{14410513-7768-41A7-849D-101670FB80D4}" type="pres">
      <dgm:prSet presAssocID="{103C8542-D01F-4E22-8EB5-3CAF77F72A00}" presName="compNode" presStyleCnt="0"/>
      <dgm:spPr/>
    </dgm:pt>
    <dgm:pt modelId="{E3014ED5-600A-47B1-B73B-1D953D6EB440}" type="pres">
      <dgm:prSet presAssocID="{103C8542-D01F-4E22-8EB5-3CAF77F72A00}" presName="bgRect" presStyleLbl="bgShp" presStyleIdx="1" presStyleCnt="5"/>
      <dgm:spPr/>
    </dgm:pt>
    <dgm:pt modelId="{FD806E12-94B5-40A5-BE6C-2A611C0E80D8}" type="pres">
      <dgm:prSet presAssocID="{103C8542-D01F-4E22-8EB5-3CAF77F72A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A4916519-E65E-4132-9616-8EAAAE082A66}" type="pres">
      <dgm:prSet presAssocID="{103C8542-D01F-4E22-8EB5-3CAF77F72A00}" presName="spaceRect" presStyleCnt="0"/>
      <dgm:spPr/>
    </dgm:pt>
    <dgm:pt modelId="{6CBD7846-426D-41E6-A159-D15526A6E144}" type="pres">
      <dgm:prSet presAssocID="{103C8542-D01F-4E22-8EB5-3CAF77F72A00}" presName="parTx" presStyleLbl="revTx" presStyleIdx="1" presStyleCnt="5">
        <dgm:presLayoutVars>
          <dgm:chMax val="0"/>
          <dgm:chPref val="0"/>
        </dgm:presLayoutVars>
      </dgm:prSet>
      <dgm:spPr/>
    </dgm:pt>
    <dgm:pt modelId="{08F8639E-C348-4A9E-AEE7-C41871CB1FA9}" type="pres">
      <dgm:prSet presAssocID="{1932AB34-754F-4759-B1EF-A7D6C3A9F912}" presName="sibTrans" presStyleCnt="0"/>
      <dgm:spPr/>
    </dgm:pt>
    <dgm:pt modelId="{BB412709-0667-45CD-9853-CA29D02177E1}" type="pres">
      <dgm:prSet presAssocID="{04207B5A-649A-4085-8298-C4B567BE9E58}" presName="compNode" presStyleCnt="0"/>
      <dgm:spPr/>
    </dgm:pt>
    <dgm:pt modelId="{34B5837E-197F-4772-8356-FAB7DD68BE18}" type="pres">
      <dgm:prSet presAssocID="{04207B5A-649A-4085-8298-C4B567BE9E58}" presName="bgRect" presStyleLbl="bgShp" presStyleIdx="2" presStyleCnt="5"/>
      <dgm:spPr/>
    </dgm:pt>
    <dgm:pt modelId="{5DFD70EE-D7B1-4775-94D6-B96976F41D88}" type="pres">
      <dgm:prSet presAssocID="{04207B5A-649A-4085-8298-C4B567BE9E5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634D2BA1-CA1D-44EA-A338-76931291D256}" type="pres">
      <dgm:prSet presAssocID="{04207B5A-649A-4085-8298-C4B567BE9E58}" presName="spaceRect" presStyleCnt="0"/>
      <dgm:spPr/>
    </dgm:pt>
    <dgm:pt modelId="{687F93D0-4AF4-434E-90EB-52C2A25BB034}" type="pres">
      <dgm:prSet presAssocID="{04207B5A-649A-4085-8298-C4B567BE9E58}" presName="parTx" presStyleLbl="revTx" presStyleIdx="2" presStyleCnt="5">
        <dgm:presLayoutVars>
          <dgm:chMax val="0"/>
          <dgm:chPref val="0"/>
        </dgm:presLayoutVars>
      </dgm:prSet>
      <dgm:spPr/>
    </dgm:pt>
    <dgm:pt modelId="{9B6F23A0-E816-4D70-8C9C-069E153868AF}" type="pres">
      <dgm:prSet presAssocID="{6E24FB21-84DC-4AC6-B1B1-FF300BC8F316}" presName="sibTrans" presStyleCnt="0"/>
      <dgm:spPr/>
    </dgm:pt>
    <dgm:pt modelId="{62D46971-FA7C-4CDF-903D-47BF6E11C69E}" type="pres">
      <dgm:prSet presAssocID="{FA9CA8DC-B6E0-43E1-BFE8-5247CE0836A6}" presName="compNode" presStyleCnt="0"/>
      <dgm:spPr/>
    </dgm:pt>
    <dgm:pt modelId="{7A052618-A7D5-4F77-B387-EAF7E46B3BD5}" type="pres">
      <dgm:prSet presAssocID="{FA9CA8DC-B6E0-43E1-BFE8-5247CE0836A6}" presName="bgRect" presStyleLbl="bgShp" presStyleIdx="3" presStyleCnt="5"/>
      <dgm:spPr/>
    </dgm:pt>
    <dgm:pt modelId="{50BB359E-7484-4277-9356-77F792DF9805}" type="pres">
      <dgm:prSet presAssocID="{FA9CA8DC-B6E0-43E1-BFE8-5247CE0836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rritant"/>
        </a:ext>
      </dgm:extLst>
    </dgm:pt>
    <dgm:pt modelId="{5DD94E33-1836-48D1-A574-192CFE2D2606}" type="pres">
      <dgm:prSet presAssocID="{FA9CA8DC-B6E0-43E1-BFE8-5247CE0836A6}" presName="spaceRect" presStyleCnt="0"/>
      <dgm:spPr/>
    </dgm:pt>
    <dgm:pt modelId="{80538127-EA84-44B8-8D17-710BCA23C238}" type="pres">
      <dgm:prSet presAssocID="{FA9CA8DC-B6E0-43E1-BFE8-5247CE0836A6}" presName="parTx" presStyleLbl="revTx" presStyleIdx="3" presStyleCnt="5">
        <dgm:presLayoutVars>
          <dgm:chMax val="0"/>
          <dgm:chPref val="0"/>
        </dgm:presLayoutVars>
      </dgm:prSet>
      <dgm:spPr/>
    </dgm:pt>
    <dgm:pt modelId="{0B9A5F62-AB29-4023-880C-9555B8D514DB}" type="pres">
      <dgm:prSet presAssocID="{99F8545D-F663-4952-8951-6E46FBB8F31F}" presName="sibTrans" presStyleCnt="0"/>
      <dgm:spPr/>
    </dgm:pt>
    <dgm:pt modelId="{96176227-DF72-49C5-AA2D-9DE781F7D789}" type="pres">
      <dgm:prSet presAssocID="{201F39EB-0EF9-418A-A37D-99197A122128}" presName="compNode" presStyleCnt="0"/>
      <dgm:spPr/>
    </dgm:pt>
    <dgm:pt modelId="{43ECDDC4-9AF5-4423-A426-326CFE321183}" type="pres">
      <dgm:prSet presAssocID="{201F39EB-0EF9-418A-A37D-99197A122128}" presName="bgRect" presStyleLbl="bgShp" presStyleIdx="4" presStyleCnt="5"/>
      <dgm:spPr/>
    </dgm:pt>
    <dgm:pt modelId="{1394EC5E-5A51-41DA-8445-C51CD23CB827}" type="pres">
      <dgm:prSet presAssocID="{201F39EB-0EF9-418A-A37D-99197A12212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estions"/>
        </a:ext>
      </dgm:extLst>
    </dgm:pt>
    <dgm:pt modelId="{6AA57523-BFE2-494C-9B4E-56F156893A9F}" type="pres">
      <dgm:prSet presAssocID="{201F39EB-0EF9-418A-A37D-99197A122128}" presName="spaceRect" presStyleCnt="0"/>
      <dgm:spPr/>
    </dgm:pt>
    <dgm:pt modelId="{092B5785-0D8B-4631-817F-53D93E6CE2A8}" type="pres">
      <dgm:prSet presAssocID="{201F39EB-0EF9-418A-A37D-99197A122128}" presName="parTx" presStyleLbl="revTx" presStyleIdx="4" presStyleCnt="5">
        <dgm:presLayoutVars>
          <dgm:chMax val="0"/>
          <dgm:chPref val="0"/>
        </dgm:presLayoutVars>
      </dgm:prSet>
      <dgm:spPr/>
    </dgm:pt>
  </dgm:ptLst>
  <dgm:cxnLst>
    <dgm:cxn modelId="{790B812D-313E-4EAA-9F0D-7BE9BD1DA2D2}" srcId="{3D90517A-7F46-4AC9-BE95-50D0CCC44C15}" destId="{103C8542-D01F-4E22-8EB5-3CAF77F72A00}" srcOrd="1" destOrd="0" parTransId="{9EDF6AE3-23A2-4D89-98E3-D316B81EE04A}" sibTransId="{1932AB34-754F-4759-B1EF-A7D6C3A9F912}"/>
    <dgm:cxn modelId="{90B7B233-42B4-49A8-B033-BB0EFA801517}" type="presOf" srcId="{04207B5A-649A-4085-8298-C4B567BE9E58}" destId="{687F93D0-4AF4-434E-90EB-52C2A25BB034}" srcOrd="0" destOrd="0" presId="urn:microsoft.com/office/officeart/2018/2/layout/IconVerticalSolidList"/>
    <dgm:cxn modelId="{C69F0063-3E89-4A4E-9B8D-DA160C4233B4}" srcId="{3D90517A-7F46-4AC9-BE95-50D0CCC44C15}" destId="{201F39EB-0EF9-418A-A37D-99197A122128}" srcOrd="4" destOrd="0" parTransId="{977E6E4D-8FAA-47AF-868F-DA5C72472329}" sibTransId="{B0D2BBB2-5EA8-4449-BBAF-E99AACE84D3F}"/>
    <dgm:cxn modelId="{64946564-09BC-4312-A689-8BA62B4ED35E}" type="presOf" srcId="{3D90517A-7F46-4AC9-BE95-50D0CCC44C15}" destId="{D9281CF7-C913-4739-8C73-370E82793302}" srcOrd="0" destOrd="0" presId="urn:microsoft.com/office/officeart/2018/2/layout/IconVerticalSolidList"/>
    <dgm:cxn modelId="{6A2A0265-191A-44F9-A2DA-EEDEDE1339D1}" type="presOf" srcId="{201F39EB-0EF9-418A-A37D-99197A122128}" destId="{092B5785-0D8B-4631-817F-53D93E6CE2A8}" srcOrd="0" destOrd="0" presId="urn:microsoft.com/office/officeart/2018/2/layout/IconVerticalSolidList"/>
    <dgm:cxn modelId="{86033051-C75C-4424-830B-76E85C31F081}" type="presOf" srcId="{103C8542-D01F-4E22-8EB5-3CAF77F72A00}" destId="{6CBD7846-426D-41E6-A159-D15526A6E144}" srcOrd="0" destOrd="0" presId="urn:microsoft.com/office/officeart/2018/2/layout/IconVerticalSolidList"/>
    <dgm:cxn modelId="{1D6CAA82-342C-49F2-8E26-817143F705C7}" srcId="{3D90517A-7F46-4AC9-BE95-50D0CCC44C15}" destId="{FA9CA8DC-B6E0-43E1-BFE8-5247CE0836A6}" srcOrd="3" destOrd="0" parTransId="{2A7234C5-F7BC-463C-9469-6809DD44458A}" sibTransId="{99F8545D-F663-4952-8951-6E46FBB8F31F}"/>
    <dgm:cxn modelId="{3684AA8A-5C97-41E5-BBFF-D5B02CCB7676}" type="presOf" srcId="{FA9CA8DC-B6E0-43E1-BFE8-5247CE0836A6}" destId="{80538127-EA84-44B8-8D17-710BCA23C238}" srcOrd="0" destOrd="0" presId="urn:microsoft.com/office/officeart/2018/2/layout/IconVerticalSolidList"/>
    <dgm:cxn modelId="{9F0A0FA1-769E-48BE-872E-AD0B8A978DED}" srcId="{3D90517A-7F46-4AC9-BE95-50D0CCC44C15}" destId="{39599837-E878-4BE4-AE6E-208F6789BF91}" srcOrd="0" destOrd="0" parTransId="{A2F00AC5-B7C6-4FAF-9F22-9648CAC98527}" sibTransId="{BC8D059F-B83E-4A6D-A7F7-52948B45979A}"/>
    <dgm:cxn modelId="{6D485EA5-D9D5-448A-9859-2074101DF8B9}" type="presOf" srcId="{39599837-E878-4BE4-AE6E-208F6789BF91}" destId="{C2854D7D-F66F-45F6-8A7E-AF257783E3BA}" srcOrd="0" destOrd="0" presId="urn:microsoft.com/office/officeart/2018/2/layout/IconVerticalSolidList"/>
    <dgm:cxn modelId="{F3EF98F5-490D-4476-BAD9-09FD7DF9EB47}" srcId="{3D90517A-7F46-4AC9-BE95-50D0CCC44C15}" destId="{04207B5A-649A-4085-8298-C4B567BE9E58}" srcOrd="2" destOrd="0" parTransId="{3EBEEE27-66D5-4316-BE3E-F6689BFFAC9F}" sibTransId="{6E24FB21-84DC-4AC6-B1B1-FF300BC8F316}"/>
    <dgm:cxn modelId="{FAEF89FE-A58E-48A8-BAA7-F3B1C69C725E}" type="presParOf" srcId="{D9281CF7-C913-4739-8C73-370E82793302}" destId="{399C4403-D13C-4F10-8E51-4CE4471AA262}" srcOrd="0" destOrd="0" presId="urn:microsoft.com/office/officeart/2018/2/layout/IconVerticalSolidList"/>
    <dgm:cxn modelId="{A4A32E40-FC65-4A85-A1B8-CB4B9856CA19}" type="presParOf" srcId="{399C4403-D13C-4F10-8E51-4CE4471AA262}" destId="{1E3E8848-E251-4656-B9BE-385948DCF3A9}" srcOrd="0" destOrd="0" presId="urn:microsoft.com/office/officeart/2018/2/layout/IconVerticalSolidList"/>
    <dgm:cxn modelId="{0EB3AFC9-C70F-4AB4-B0E7-574839F8AAB7}" type="presParOf" srcId="{399C4403-D13C-4F10-8E51-4CE4471AA262}" destId="{4D3CA257-FADE-40D9-ACC6-4BE026DB1A19}" srcOrd="1" destOrd="0" presId="urn:microsoft.com/office/officeart/2018/2/layout/IconVerticalSolidList"/>
    <dgm:cxn modelId="{E1E4EB63-3052-45E8-AE97-64C1A5E1A196}" type="presParOf" srcId="{399C4403-D13C-4F10-8E51-4CE4471AA262}" destId="{48ECD04E-FA75-473D-A5A6-8CB037100294}" srcOrd="2" destOrd="0" presId="urn:microsoft.com/office/officeart/2018/2/layout/IconVerticalSolidList"/>
    <dgm:cxn modelId="{618C96DE-1C3D-431D-BCDA-10172A66B272}" type="presParOf" srcId="{399C4403-D13C-4F10-8E51-4CE4471AA262}" destId="{C2854D7D-F66F-45F6-8A7E-AF257783E3BA}" srcOrd="3" destOrd="0" presId="urn:microsoft.com/office/officeart/2018/2/layout/IconVerticalSolidList"/>
    <dgm:cxn modelId="{96510AE8-4D8B-4A85-BCAE-F8C731DC75B3}" type="presParOf" srcId="{D9281CF7-C913-4739-8C73-370E82793302}" destId="{C9D7CDFC-8A0C-4574-88BE-2494A32FBAFE}" srcOrd="1" destOrd="0" presId="urn:microsoft.com/office/officeart/2018/2/layout/IconVerticalSolidList"/>
    <dgm:cxn modelId="{36B603A3-F195-4EF2-B097-94741EBA0639}" type="presParOf" srcId="{D9281CF7-C913-4739-8C73-370E82793302}" destId="{14410513-7768-41A7-849D-101670FB80D4}" srcOrd="2" destOrd="0" presId="urn:microsoft.com/office/officeart/2018/2/layout/IconVerticalSolidList"/>
    <dgm:cxn modelId="{1D44AD68-4E82-422A-B5DF-87F2A2EAA96A}" type="presParOf" srcId="{14410513-7768-41A7-849D-101670FB80D4}" destId="{E3014ED5-600A-47B1-B73B-1D953D6EB440}" srcOrd="0" destOrd="0" presId="urn:microsoft.com/office/officeart/2018/2/layout/IconVerticalSolidList"/>
    <dgm:cxn modelId="{E6610019-43E2-4CF6-AC93-1919B9C48CD4}" type="presParOf" srcId="{14410513-7768-41A7-849D-101670FB80D4}" destId="{FD806E12-94B5-40A5-BE6C-2A611C0E80D8}" srcOrd="1" destOrd="0" presId="urn:microsoft.com/office/officeart/2018/2/layout/IconVerticalSolidList"/>
    <dgm:cxn modelId="{989F141F-601B-4F90-A1E5-B5C003E9B0EF}" type="presParOf" srcId="{14410513-7768-41A7-849D-101670FB80D4}" destId="{A4916519-E65E-4132-9616-8EAAAE082A66}" srcOrd="2" destOrd="0" presId="urn:microsoft.com/office/officeart/2018/2/layout/IconVerticalSolidList"/>
    <dgm:cxn modelId="{0F40A331-7243-4AE1-B78C-3A993098C0A9}" type="presParOf" srcId="{14410513-7768-41A7-849D-101670FB80D4}" destId="{6CBD7846-426D-41E6-A159-D15526A6E144}" srcOrd="3" destOrd="0" presId="urn:microsoft.com/office/officeart/2018/2/layout/IconVerticalSolidList"/>
    <dgm:cxn modelId="{20A937FF-612D-473A-8E8D-CE691801DD0B}" type="presParOf" srcId="{D9281CF7-C913-4739-8C73-370E82793302}" destId="{08F8639E-C348-4A9E-AEE7-C41871CB1FA9}" srcOrd="3" destOrd="0" presId="urn:microsoft.com/office/officeart/2018/2/layout/IconVerticalSolidList"/>
    <dgm:cxn modelId="{114AAA96-BC7E-482F-A7A8-12E85A270BDE}" type="presParOf" srcId="{D9281CF7-C913-4739-8C73-370E82793302}" destId="{BB412709-0667-45CD-9853-CA29D02177E1}" srcOrd="4" destOrd="0" presId="urn:microsoft.com/office/officeart/2018/2/layout/IconVerticalSolidList"/>
    <dgm:cxn modelId="{1E0E58B8-AFF9-4EDE-A942-F0423A184C4A}" type="presParOf" srcId="{BB412709-0667-45CD-9853-CA29D02177E1}" destId="{34B5837E-197F-4772-8356-FAB7DD68BE18}" srcOrd="0" destOrd="0" presId="urn:microsoft.com/office/officeart/2018/2/layout/IconVerticalSolidList"/>
    <dgm:cxn modelId="{49EDAF50-2C16-45D3-AFF8-8833AC2C6BAA}" type="presParOf" srcId="{BB412709-0667-45CD-9853-CA29D02177E1}" destId="{5DFD70EE-D7B1-4775-94D6-B96976F41D88}" srcOrd="1" destOrd="0" presId="urn:microsoft.com/office/officeart/2018/2/layout/IconVerticalSolidList"/>
    <dgm:cxn modelId="{E353EC46-F487-41D9-B81E-8BC6144B4311}" type="presParOf" srcId="{BB412709-0667-45CD-9853-CA29D02177E1}" destId="{634D2BA1-CA1D-44EA-A338-76931291D256}" srcOrd="2" destOrd="0" presId="urn:microsoft.com/office/officeart/2018/2/layout/IconVerticalSolidList"/>
    <dgm:cxn modelId="{DC44D8DB-723D-4BFF-A11F-0D59627AC877}" type="presParOf" srcId="{BB412709-0667-45CD-9853-CA29D02177E1}" destId="{687F93D0-4AF4-434E-90EB-52C2A25BB034}" srcOrd="3" destOrd="0" presId="urn:microsoft.com/office/officeart/2018/2/layout/IconVerticalSolidList"/>
    <dgm:cxn modelId="{EF0BD34D-9529-4E02-89C7-6647362D90E6}" type="presParOf" srcId="{D9281CF7-C913-4739-8C73-370E82793302}" destId="{9B6F23A0-E816-4D70-8C9C-069E153868AF}" srcOrd="5" destOrd="0" presId="urn:microsoft.com/office/officeart/2018/2/layout/IconVerticalSolidList"/>
    <dgm:cxn modelId="{CBCF6D97-B750-4572-B81D-5270A5F1859F}" type="presParOf" srcId="{D9281CF7-C913-4739-8C73-370E82793302}" destId="{62D46971-FA7C-4CDF-903D-47BF6E11C69E}" srcOrd="6" destOrd="0" presId="urn:microsoft.com/office/officeart/2018/2/layout/IconVerticalSolidList"/>
    <dgm:cxn modelId="{DBBD7828-86B9-46A3-ADEB-50F9EB5E1DBB}" type="presParOf" srcId="{62D46971-FA7C-4CDF-903D-47BF6E11C69E}" destId="{7A052618-A7D5-4F77-B387-EAF7E46B3BD5}" srcOrd="0" destOrd="0" presId="urn:microsoft.com/office/officeart/2018/2/layout/IconVerticalSolidList"/>
    <dgm:cxn modelId="{057F0761-90BD-4038-AD6C-05A05A221A54}" type="presParOf" srcId="{62D46971-FA7C-4CDF-903D-47BF6E11C69E}" destId="{50BB359E-7484-4277-9356-77F792DF9805}" srcOrd="1" destOrd="0" presId="urn:microsoft.com/office/officeart/2018/2/layout/IconVerticalSolidList"/>
    <dgm:cxn modelId="{4A405195-8507-4811-8EB1-6C250E352517}" type="presParOf" srcId="{62D46971-FA7C-4CDF-903D-47BF6E11C69E}" destId="{5DD94E33-1836-48D1-A574-192CFE2D2606}" srcOrd="2" destOrd="0" presId="urn:microsoft.com/office/officeart/2018/2/layout/IconVerticalSolidList"/>
    <dgm:cxn modelId="{B8106A10-9F82-4BB1-B22B-4EEE7846A4BB}" type="presParOf" srcId="{62D46971-FA7C-4CDF-903D-47BF6E11C69E}" destId="{80538127-EA84-44B8-8D17-710BCA23C238}" srcOrd="3" destOrd="0" presId="urn:microsoft.com/office/officeart/2018/2/layout/IconVerticalSolidList"/>
    <dgm:cxn modelId="{B23F842E-9583-484E-8775-223ADF838CCD}" type="presParOf" srcId="{D9281CF7-C913-4739-8C73-370E82793302}" destId="{0B9A5F62-AB29-4023-880C-9555B8D514DB}" srcOrd="7" destOrd="0" presId="urn:microsoft.com/office/officeart/2018/2/layout/IconVerticalSolidList"/>
    <dgm:cxn modelId="{160E8FE8-47CB-4ECD-B3D4-476E1F02BC75}" type="presParOf" srcId="{D9281CF7-C913-4739-8C73-370E82793302}" destId="{96176227-DF72-49C5-AA2D-9DE781F7D789}" srcOrd="8" destOrd="0" presId="urn:microsoft.com/office/officeart/2018/2/layout/IconVerticalSolidList"/>
    <dgm:cxn modelId="{9389725F-D598-4F79-AFAC-18782D34D242}" type="presParOf" srcId="{96176227-DF72-49C5-AA2D-9DE781F7D789}" destId="{43ECDDC4-9AF5-4423-A426-326CFE321183}" srcOrd="0" destOrd="0" presId="urn:microsoft.com/office/officeart/2018/2/layout/IconVerticalSolidList"/>
    <dgm:cxn modelId="{877DE9D0-D913-4A6F-8C4F-17174952B835}" type="presParOf" srcId="{96176227-DF72-49C5-AA2D-9DE781F7D789}" destId="{1394EC5E-5A51-41DA-8445-C51CD23CB827}" srcOrd="1" destOrd="0" presId="urn:microsoft.com/office/officeart/2018/2/layout/IconVerticalSolidList"/>
    <dgm:cxn modelId="{06488A63-7A90-409B-BE46-4E24292BF522}" type="presParOf" srcId="{96176227-DF72-49C5-AA2D-9DE781F7D789}" destId="{6AA57523-BFE2-494C-9B4E-56F156893A9F}" srcOrd="2" destOrd="0" presId="urn:microsoft.com/office/officeart/2018/2/layout/IconVerticalSolidList"/>
    <dgm:cxn modelId="{3560E8D0-82F8-422E-8245-53ECCACD43F9}" type="presParOf" srcId="{96176227-DF72-49C5-AA2D-9DE781F7D789}" destId="{092B5785-0D8B-4631-817F-53D93E6CE2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81E47F-D440-499B-81E1-E99B473D17FA}"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0F82CC77-0223-4A51-A352-CBFB3DE35F81}">
      <dgm:prSet/>
      <dgm:spPr/>
      <dgm:t>
        <a:bodyPr/>
        <a:lstStyle/>
        <a:p>
          <a:r>
            <a:rPr lang="en-US" b="0" i="0"/>
            <a:t>Totality of Patient</a:t>
          </a:r>
          <a:endParaRPr lang="en-US"/>
        </a:p>
      </dgm:t>
    </dgm:pt>
    <dgm:pt modelId="{13573D50-172D-430F-A97E-9D9017FC9C51}" type="parTrans" cxnId="{9EA8F1D0-16D6-4DCC-9A1F-C9AED75925DF}">
      <dgm:prSet/>
      <dgm:spPr/>
      <dgm:t>
        <a:bodyPr/>
        <a:lstStyle/>
        <a:p>
          <a:endParaRPr lang="en-US"/>
        </a:p>
      </dgm:t>
    </dgm:pt>
    <dgm:pt modelId="{018BCDE6-D931-4661-B4BD-2DA22A364E4E}" type="sibTrans" cxnId="{9EA8F1D0-16D6-4DCC-9A1F-C9AED75925DF}">
      <dgm:prSet/>
      <dgm:spPr/>
      <dgm:t>
        <a:bodyPr/>
        <a:lstStyle/>
        <a:p>
          <a:endParaRPr lang="en-US"/>
        </a:p>
      </dgm:t>
    </dgm:pt>
    <dgm:pt modelId="{4532D11A-0044-4873-8316-524640AA7B5D}">
      <dgm:prSet/>
      <dgm:spPr/>
      <dgm:t>
        <a:bodyPr/>
        <a:lstStyle/>
        <a:p>
          <a:r>
            <a:rPr lang="en-US" b="0" i="0"/>
            <a:t>Individualization</a:t>
          </a:r>
          <a:endParaRPr lang="en-US"/>
        </a:p>
      </dgm:t>
    </dgm:pt>
    <dgm:pt modelId="{294594D0-3E35-4541-9BDB-107B0C9350E4}" type="parTrans" cxnId="{B681FB2B-6B90-45B6-918C-A9909EA21A9A}">
      <dgm:prSet/>
      <dgm:spPr/>
      <dgm:t>
        <a:bodyPr/>
        <a:lstStyle/>
        <a:p>
          <a:endParaRPr lang="en-US"/>
        </a:p>
      </dgm:t>
    </dgm:pt>
    <dgm:pt modelId="{F65FC3BE-B53F-48FD-95FC-35F2E5219DAC}" type="sibTrans" cxnId="{B681FB2B-6B90-45B6-918C-A9909EA21A9A}">
      <dgm:prSet/>
      <dgm:spPr/>
      <dgm:t>
        <a:bodyPr/>
        <a:lstStyle/>
        <a:p>
          <a:endParaRPr lang="en-US"/>
        </a:p>
      </dgm:t>
    </dgm:pt>
    <dgm:pt modelId="{8DACF46B-1912-437C-9C9E-D7FE0D93EC65}">
      <dgm:prSet/>
      <dgm:spPr/>
      <dgm:t>
        <a:bodyPr/>
        <a:lstStyle/>
        <a:p>
          <a:r>
            <a:rPr lang="en-US" b="0" i="0"/>
            <a:t>Intensity</a:t>
          </a:r>
          <a:endParaRPr lang="en-US"/>
        </a:p>
      </dgm:t>
    </dgm:pt>
    <dgm:pt modelId="{CA274EAD-4D28-4392-B8D9-A3D7ED6349EB}" type="parTrans" cxnId="{A5B43AF2-42FF-4BCC-A5D0-B0765174CD6F}">
      <dgm:prSet/>
      <dgm:spPr/>
      <dgm:t>
        <a:bodyPr/>
        <a:lstStyle/>
        <a:p>
          <a:endParaRPr lang="en-US"/>
        </a:p>
      </dgm:t>
    </dgm:pt>
    <dgm:pt modelId="{BF2FF0AB-7BC7-4C71-BCBB-509592118D6C}" type="sibTrans" cxnId="{A5B43AF2-42FF-4BCC-A5D0-B0765174CD6F}">
      <dgm:prSet/>
      <dgm:spPr/>
      <dgm:t>
        <a:bodyPr/>
        <a:lstStyle/>
        <a:p>
          <a:endParaRPr lang="en-US"/>
        </a:p>
      </dgm:t>
    </dgm:pt>
    <dgm:pt modelId="{A49F9D58-EBE0-4F4C-8F27-DEFF47F52F61}">
      <dgm:prSet/>
      <dgm:spPr/>
      <dgm:t>
        <a:bodyPr/>
        <a:lstStyle/>
        <a:p>
          <a:r>
            <a:rPr lang="en-US" b="0" i="0"/>
            <a:t>Specific sequencing</a:t>
          </a:r>
          <a:endParaRPr lang="en-US"/>
        </a:p>
      </dgm:t>
    </dgm:pt>
    <dgm:pt modelId="{3F6FD273-6A4D-4A1F-A5C1-ACF4BEDAC049}" type="parTrans" cxnId="{2C2668E3-4CB5-410A-929D-6E44D0FE795A}">
      <dgm:prSet/>
      <dgm:spPr/>
      <dgm:t>
        <a:bodyPr/>
        <a:lstStyle/>
        <a:p>
          <a:endParaRPr lang="en-US"/>
        </a:p>
      </dgm:t>
    </dgm:pt>
    <dgm:pt modelId="{27D9F4F0-3136-46A5-8BA3-A10338895B16}" type="sibTrans" cxnId="{2C2668E3-4CB5-410A-929D-6E44D0FE795A}">
      <dgm:prSet/>
      <dgm:spPr/>
      <dgm:t>
        <a:bodyPr/>
        <a:lstStyle/>
        <a:p>
          <a:endParaRPr lang="en-US"/>
        </a:p>
      </dgm:t>
    </dgm:pt>
    <dgm:pt modelId="{9B4BBD87-5E3F-4419-A6D6-4DCEB3415A6D}">
      <dgm:prSet/>
      <dgm:spPr/>
      <dgm:t>
        <a:bodyPr/>
        <a:lstStyle/>
        <a:p>
          <a:r>
            <a:rPr lang="en-US" b="0" i="0"/>
            <a:t>Compliance</a:t>
          </a:r>
          <a:endParaRPr lang="en-US"/>
        </a:p>
      </dgm:t>
    </dgm:pt>
    <dgm:pt modelId="{CF56426F-06D8-464D-9058-320DC0B66C7B}" type="parTrans" cxnId="{7ACB207A-AF2C-458F-9E21-D26A46665F8E}">
      <dgm:prSet/>
      <dgm:spPr/>
      <dgm:t>
        <a:bodyPr/>
        <a:lstStyle/>
        <a:p>
          <a:endParaRPr lang="en-US"/>
        </a:p>
      </dgm:t>
    </dgm:pt>
    <dgm:pt modelId="{DB52E3F7-3EEA-461F-8415-F01EFBB3018E}" type="sibTrans" cxnId="{7ACB207A-AF2C-458F-9E21-D26A46665F8E}">
      <dgm:prSet/>
      <dgm:spPr/>
      <dgm:t>
        <a:bodyPr/>
        <a:lstStyle/>
        <a:p>
          <a:endParaRPr lang="en-US"/>
        </a:p>
      </dgm:t>
    </dgm:pt>
    <dgm:pt modelId="{095A00D8-DD65-4EEE-9B5B-6F561C819CC6}">
      <dgm:prSet/>
      <dgm:spPr/>
      <dgm:t>
        <a:bodyPr/>
        <a:lstStyle/>
        <a:p>
          <a:r>
            <a:rPr lang="en-US" b="0" i="0"/>
            <a:t>Timing</a:t>
          </a:r>
          <a:endParaRPr lang="en-US"/>
        </a:p>
      </dgm:t>
    </dgm:pt>
    <dgm:pt modelId="{D6D835A5-2621-40E1-AFAE-9BD0DC396C88}" type="parTrans" cxnId="{51349715-89BC-40FD-A78F-0A01D72A21F7}">
      <dgm:prSet/>
      <dgm:spPr/>
      <dgm:t>
        <a:bodyPr/>
        <a:lstStyle/>
        <a:p>
          <a:endParaRPr lang="en-US"/>
        </a:p>
      </dgm:t>
    </dgm:pt>
    <dgm:pt modelId="{3A362D62-1806-4F2B-B83A-40FC1F855AE6}" type="sibTrans" cxnId="{51349715-89BC-40FD-A78F-0A01D72A21F7}">
      <dgm:prSet/>
      <dgm:spPr/>
      <dgm:t>
        <a:bodyPr/>
        <a:lstStyle/>
        <a:p>
          <a:endParaRPr lang="en-US"/>
        </a:p>
      </dgm:t>
    </dgm:pt>
    <dgm:pt modelId="{E44E3499-311A-4A70-9450-74DE7EEF35AD}">
      <dgm:prSet/>
      <dgm:spPr/>
      <dgm:t>
        <a:bodyPr/>
        <a:lstStyle/>
        <a:p>
          <a:r>
            <a:rPr lang="en-US" b="0" i="0"/>
            <a:t>Avoiding aggravation</a:t>
          </a:r>
          <a:endParaRPr lang="en-US"/>
        </a:p>
      </dgm:t>
    </dgm:pt>
    <dgm:pt modelId="{0F0230C2-3110-4B75-BA90-AB7C6E3C05F7}" type="parTrans" cxnId="{6123B756-7D24-44A4-A7F6-41C06D011C77}">
      <dgm:prSet/>
      <dgm:spPr/>
      <dgm:t>
        <a:bodyPr/>
        <a:lstStyle/>
        <a:p>
          <a:endParaRPr lang="en-US"/>
        </a:p>
      </dgm:t>
    </dgm:pt>
    <dgm:pt modelId="{CEB6F052-862C-4BC7-99A7-E2EFCC70F12E}" type="sibTrans" cxnId="{6123B756-7D24-44A4-A7F6-41C06D011C77}">
      <dgm:prSet/>
      <dgm:spPr/>
      <dgm:t>
        <a:bodyPr/>
        <a:lstStyle/>
        <a:p>
          <a:endParaRPr lang="en-US"/>
        </a:p>
      </dgm:t>
    </dgm:pt>
    <dgm:pt modelId="{6721CD61-A0C5-42F0-A292-089AF0EAE805}" type="pres">
      <dgm:prSet presAssocID="{B581E47F-D440-499B-81E1-E99B473D17FA}" presName="linear" presStyleCnt="0">
        <dgm:presLayoutVars>
          <dgm:animLvl val="lvl"/>
          <dgm:resizeHandles val="exact"/>
        </dgm:presLayoutVars>
      </dgm:prSet>
      <dgm:spPr/>
    </dgm:pt>
    <dgm:pt modelId="{62DC7E11-06CC-4EBF-BE26-B72143EC2479}" type="pres">
      <dgm:prSet presAssocID="{0F82CC77-0223-4A51-A352-CBFB3DE35F81}" presName="parentText" presStyleLbl="node1" presStyleIdx="0" presStyleCnt="7">
        <dgm:presLayoutVars>
          <dgm:chMax val="0"/>
          <dgm:bulletEnabled val="1"/>
        </dgm:presLayoutVars>
      </dgm:prSet>
      <dgm:spPr/>
    </dgm:pt>
    <dgm:pt modelId="{2B686910-8315-4DF1-954F-8260019F03C4}" type="pres">
      <dgm:prSet presAssocID="{018BCDE6-D931-4661-B4BD-2DA22A364E4E}" presName="spacer" presStyleCnt="0"/>
      <dgm:spPr/>
    </dgm:pt>
    <dgm:pt modelId="{250914EF-CA85-482B-8506-695B0F61A7EE}" type="pres">
      <dgm:prSet presAssocID="{4532D11A-0044-4873-8316-524640AA7B5D}" presName="parentText" presStyleLbl="node1" presStyleIdx="1" presStyleCnt="7">
        <dgm:presLayoutVars>
          <dgm:chMax val="0"/>
          <dgm:bulletEnabled val="1"/>
        </dgm:presLayoutVars>
      </dgm:prSet>
      <dgm:spPr/>
    </dgm:pt>
    <dgm:pt modelId="{CA084446-A331-4E37-9D03-C42621CD8F75}" type="pres">
      <dgm:prSet presAssocID="{F65FC3BE-B53F-48FD-95FC-35F2E5219DAC}" presName="spacer" presStyleCnt="0"/>
      <dgm:spPr/>
    </dgm:pt>
    <dgm:pt modelId="{1586C6B6-0626-46E0-B000-B80608D4655F}" type="pres">
      <dgm:prSet presAssocID="{8DACF46B-1912-437C-9C9E-D7FE0D93EC65}" presName="parentText" presStyleLbl="node1" presStyleIdx="2" presStyleCnt="7">
        <dgm:presLayoutVars>
          <dgm:chMax val="0"/>
          <dgm:bulletEnabled val="1"/>
        </dgm:presLayoutVars>
      </dgm:prSet>
      <dgm:spPr/>
    </dgm:pt>
    <dgm:pt modelId="{229954A6-DBC1-46A4-B0F7-38B518A95355}" type="pres">
      <dgm:prSet presAssocID="{BF2FF0AB-7BC7-4C71-BCBB-509592118D6C}" presName="spacer" presStyleCnt="0"/>
      <dgm:spPr/>
    </dgm:pt>
    <dgm:pt modelId="{B1B95F69-B497-41C8-9F6C-0E996563D737}" type="pres">
      <dgm:prSet presAssocID="{A49F9D58-EBE0-4F4C-8F27-DEFF47F52F61}" presName="parentText" presStyleLbl="node1" presStyleIdx="3" presStyleCnt="7">
        <dgm:presLayoutVars>
          <dgm:chMax val="0"/>
          <dgm:bulletEnabled val="1"/>
        </dgm:presLayoutVars>
      </dgm:prSet>
      <dgm:spPr/>
    </dgm:pt>
    <dgm:pt modelId="{A3CB73E3-66F7-4366-85FB-E213C68C29AC}" type="pres">
      <dgm:prSet presAssocID="{27D9F4F0-3136-46A5-8BA3-A10338895B16}" presName="spacer" presStyleCnt="0"/>
      <dgm:spPr/>
    </dgm:pt>
    <dgm:pt modelId="{99778417-82B4-4EEF-AFF8-2534B536756E}" type="pres">
      <dgm:prSet presAssocID="{9B4BBD87-5E3F-4419-A6D6-4DCEB3415A6D}" presName="parentText" presStyleLbl="node1" presStyleIdx="4" presStyleCnt="7">
        <dgm:presLayoutVars>
          <dgm:chMax val="0"/>
          <dgm:bulletEnabled val="1"/>
        </dgm:presLayoutVars>
      </dgm:prSet>
      <dgm:spPr/>
    </dgm:pt>
    <dgm:pt modelId="{569CB1C2-1EEC-4158-ABE5-E85246DED7D9}" type="pres">
      <dgm:prSet presAssocID="{DB52E3F7-3EEA-461F-8415-F01EFBB3018E}" presName="spacer" presStyleCnt="0"/>
      <dgm:spPr/>
    </dgm:pt>
    <dgm:pt modelId="{2938B997-E1CE-485F-925A-149D3216155E}" type="pres">
      <dgm:prSet presAssocID="{095A00D8-DD65-4EEE-9B5B-6F561C819CC6}" presName="parentText" presStyleLbl="node1" presStyleIdx="5" presStyleCnt="7">
        <dgm:presLayoutVars>
          <dgm:chMax val="0"/>
          <dgm:bulletEnabled val="1"/>
        </dgm:presLayoutVars>
      </dgm:prSet>
      <dgm:spPr/>
    </dgm:pt>
    <dgm:pt modelId="{15802BAA-099B-4925-870A-30BF1B997D66}" type="pres">
      <dgm:prSet presAssocID="{3A362D62-1806-4F2B-B83A-40FC1F855AE6}" presName="spacer" presStyleCnt="0"/>
      <dgm:spPr/>
    </dgm:pt>
    <dgm:pt modelId="{1CD17557-4D56-40F9-A515-98A43AFBEEF0}" type="pres">
      <dgm:prSet presAssocID="{E44E3499-311A-4A70-9450-74DE7EEF35AD}" presName="parentText" presStyleLbl="node1" presStyleIdx="6" presStyleCnt="7">
        <dgm:presLayoutVars>
          <dgm:chMax val="0"/>
          <dgm:bulletEnabled val="1"/>
        </dgm:presLayoutVars>
      </dgm:prSet>
      <dgm:spPr/>
    </dgm:pt>
  </dgm:ptLst>
  <dgm:cxnLst>
    <dgm:cxn modelId="{5638A105-CECC-4106-B7AE-E8EAA9DD3A90}" type="presOf" srcId="{8DACF46B-1912-437C-9C9E-D7FE0D93EC65}" destId="{1586C6B6-0626-46E0-B000-B80608D4655F}" srcOrd="0" destOrd="0" presId="urn:microsoft.com/office/officeart/2005/8/layout/vList2"/>
    <dgm:cxn modelId="{51349715-89BC-40FD-A78F-0A01D72A21F7}" srcId="{B581E47F-D440-499B-81E1-E99B473D17FA}" destId="{095A00D8-DD65-4EEE-9B5B-6F561C819CC6}" srcOrd="5" destOrd="0" parTransId="{D6D835A5-2621-40E1-AFAE-9BD0DC396C88}" sibTransId="{3A362D62-1806-4F2B-B83A-40FC1F855AE6}"/>
    <dgm:cxn modelId="{BF31C61F-9704-4C85-8620-8F456CFF3495}" type="presOf" srcId="{B581E47F-D440-499B-81E1-E99B473D17FA}" destId="{6721CD61-A0C5-42F0-A292-089AF0EAE805}" srcOrd="0" destOrd="0" presId="urn:microsoft.com/office/officeart/2005/8/layout/vList2"/>
    <dgm:cxn modelId="{B681FB2B-6B90-45B6-918C-A9909EA21A9A}" srcId="{B581E47F-D440-499B-81E1-E99B473D17FA}" destId="{4532D11A-0044-4873-8316-524640AA7B5D}" srcOrd="1" destOrd="0" parTransId="{294594D0-3E35-4541-9BDB-107B0C9350E4}" sibTransId="{F65FC3BE-B53F-48FD-95FC-35F2E5219DAC}"/>
    <dgm:cxn modelId="{6123B756-7D24-44A4-A7F6-41C06D011C77}" srcId="{B581E47F-D440-499B-81E1-E99B473D17FA}" destId="{E44E3499-311A-4A70-9450-74DE7EEF35AD}" srcOrd="6" destOrd="0" parTransId="{0F0230C2-3110-4B75-BA90-AB7C6E3C05F7}" sibTransId="{CEB6F052-862C-4BC7-99A7-E2EFCC70F12E}"/>
    <dgm:cxn modelId="{7ACB207A-AF2C-458F-9E21-D26A46665F8E}" srcId="{B581E47F-D440-499B-81E1-E99B473D17FA}" destId="{9B4BBD87-5E3F-4419-A6D6-4DCEB3415A6D}" srcOrd="4" destOrd="0" parTransId="{CF56426F-06D8-464D-9058-320DC0B66C7B}" sibTransId="{DB52E3F7-3EEA-461F-8415-F01EFBB3018E}"/>
    <dgm:cxn modelId="{4ECA3284-F043-4C87-81CF-4282E102156B}" type="presOf" srcId="{0F82CC77-0223-4A51-A352-CBFB3DE35F81}" destId="{62DC7E11-06CC-4EBF-BE26-B72143EC2479}" srcOrd="0" destOrd="0" presId="urn:microsoft.com/office/officeart/2005/8/layout/vList2"/>
    <dgm:cxn modelId="{2588E892-5E38-4378-B6FA-A98894DA8126}" type="presOf" srcId="{095A00D8-DD65-4EEE-9B5B-6F561C819CC6}" destId="{2938B997-E1CE-485F-925A-149D3216155E}" srcOrd="0" destOrd="0" presId="urn:microsoft.com/office/officeart/2005/8/layout/vList2"/>
    <dgm:cxn modelId="{F071EF9F-9CD3-4E14-B284-BEBAE74A999B}" type="presOf" srcId="{E44E3499-311A-4A70-9450-74DE7EEF35AD}" destId="{1CD17557-4D56-40F9-A515-98A43AFBEEF0}" srcOrd="0" destOrd="0" presId="urn:microsoft.com/office/officeart/2005/8/layout/vList2"/>
    <dgm:cxn modelId="{9EA8F1D0-16D6-4DCC-9A1F-C9AED75925DF}" srcId="{B581E47F-D440-499B-81E1-E99B473D17FA}" destId="{0F82CC77-0223-4A51-A352-CBFB3DE35F81}" srcOrd="0" destOrd="0" parTransId="{13573D50-172D-430F-A97E-9D9017FC9C51}" sibTransId="{018BCDE6-D931-4661-B4BD-2DA22A364E4E}"/>
    <dgm:cxn modelId="{573C29E1-0EFD-4AE3-8DD1-6B515690810F}" type="presOf" srcId="{A49F9D58-EBE0-4F4C-8F27-DEFF47F52F61}" destId="{B1B95F69-B497-41C8-9F6C-0E996563D737}" srcOrd="0" destOrd="0" presId="urn:microsoft.com/office/officeart/2005/8/layout/vList2"/>
    <dgm:cxn modelId="{2C2668E3-4CB5-410A-929D-6E44D0FE795A}" srcId="{B581E47F-D440-499B-81E1-E99B473D17FA}" destId="{A49F9D58-EBE0-4F4C-8F27-DEFF47F52F61}" srcOrd="3" destOrd="0" parTransId="{3F6FD273-6A4D-4A1F-A5C1-ACF4BEDAC049}" sibTransId="{27D9F4F0-3136-46A5-8BA3-A10338895B16}"/>
    <dgm:cxn modelId="{A5B43AF2-42FF-4BCC-A5D0-B0765174CD6F}" srcId="{B581E47F-D440-499B-81E1-E99B473D17FA}" destId="{8DACF46B-1912-437C-9C9E-D7FE0D93EC65}" srcOrd="2" destOrd="0" parTransId="{CA274EAD-4D28-4392-B8D9-A3D7ED6349EB}" sibTransId="{BF2FF0AB-7BC7-4C71-BCBB-509592118D6C}"/>
    <dgm:cxn modelId="{DED32AF3-8AAC-46C9-8455-6E658203F770}" type="presOf" srcId="{4532D11A-0044-4873-8316-524640AA7B5D}" destId="{250914EF-CA85-482B-8506-695B0F61A7EE}" srcOrd="0" destOrd="0" presId="urn:microsoft.com/office/officeart/2005/8/layout/vList2"/>
    <dgm:cxn modelId="{62C32AF9-5885-4891-9C5D-103580A901CA}" type="presOf" srcId="{9B4BBD87-5E3F-4419-A6D6-4DCEB3415A6D}" destId="{99778417-82B4-4EEF-AFF8-2534B536756E}" srcOrd="0" destOrd="0" presId="urn:microsoft.com/office/officeart/2005/8/layout/vList2"/>
    <dgm:cxn modelId="{B4E84D22-ECD0-40D8-A3E9-916770F87B4E}" type="presParOf" srcId="{6721CD61-A0C5-42F0-A292-089AF0EAE805}" destId="{62DC7E11-06CC-4EBF-BE26-B72143EC2479}" srcOrd="0" destOrd="0" presId="urn:microsoft.com/office/officeart/2005/8/layout/vList2"/>
    <dgm:cxn modelId="{039F10FE-A18F-499F-AAF6-DE4195EF742D}" type="presParOf" srcId="{6721CD61-A0C5-42F0-A292-089AF0EAE805}" destId="{2B686910-8315-4DF1-954F-8260019F03C4}" srcOrd="1" destOrd="0" presId="urn:microsoft.com/office/officeart/2005/8/layout/vList2"/>
    <dgm:cxn modelId="{451956C4-0174-4958-8E9A-57483CE165D0}" type="presParOf" srcId="{6721CD61-A0C5-42F0-A292-089AF0EAE805}" destId="{250914EF-CA85-482B-8506-695B0F61A7EE}" srcOrd="2" destOrd="0" presId="urn:microsoft.com/office/officeart/2005/8/layout/vList2"/>
    <dgm:cxn modelId="{3C7706EC-76CC-414A-8484-6273DCF38E37}" type="presParOf" srcId="{6721CD61-A0C5-42F0-A292-089AF0EAE805}" destId="{CA084446-A331-4E37-9D03-C42621CD8F75}" srcOrd="3" destOrd="0" presId="urn:microsoft.com/office/officeart/2005/8/layout/vList2"/>
    <dgm:cxn modelId="{66189381-1261-4377-8C85-47B3BBEDB4C7}" type="presParOf" srcId="{6721CD61-A0C5-42F0-A292-089AF0EAE805}" destId="{1586C6B6-0626-46E0-B000-B80608D4655F}" srcOrd="4" destOrd="0" presId="urn:microsoft.com/office/officeart/2005/8/layout/vList2"/>
    <dgm:cxn modelId="{3350F421-3C3F-4606-AB68-CBB0F95CC583}" type="presParOf" srcId="{6721CD61-A0C5-42F0-A292-089AF0EAE805}" destId="{229954A6-DBC1-46A4-B0F7-38B518A95355}" srcOrd="5" destOrd="0" presId="urn:microsoft.com/office/officeart/2005/8/layout/vList2"/>
    <dgm:cxn modelId="{38E4EFAD-BA64-40C5-B1A6-9470FEC80A2C}" type="presParOf" srcId="{6721CD61-A0C5-42F0-A292-089AF0EAE805}" destId="{B1B95F69-B497-41C8-9F6C-0E996563D737}" srcOrd="6" destOrd="0" presId="urn:microsoft.com/office/officeart/2005/8/layout/vList2"/>
    <dgm:cxn modelId="{057BF24D-3168-4EC4-8CB2-30103D561641}" type="presParOf" srcId="{6721CD61-A0C5-42F0-A292-089AF0EAE805}" destId="{A3CB73E3-66F7-4366-85FB-E213C68C29AC}" srcOrd="7" destOrd="0" presId="urn:microsoft.com/office/officeart/2005/8/layout/vList2"/>
    <dgm:cxn modelId="{9E6E9CD6-CCE6-4E73-A739-66547FE2ADE9}" type="presParOf" srcId="{6721CD61-A0C5-42F0-A292-089AF0EAE805}" destId="{99778417-82B4-4EEF-AFF8-2534B536756E}" srcOrd="8" destOrd="0" presId="urn:microsoft.com/office/officeart/2005/8/layout/vList2"/>
    <dgm:cxn modelId="{D81BD2C7-A126-4660-A5E1-77E560D6A4D5}" type="presParOf" srcId="{6721CD61-A0C5-42F0-A292-089AF0EAE805}" destId="{569CB1C2-1EEC-4158-ABE5-E85246DED7D9}" srcOrd="9" destOrd="0" presId="urn:microsoft.com/office/officeart/2005/8/layout/vList2"/>
    <dgm:cxn modelId="{03391501-077E-45CE-B2FA-3587B0AFAC39}" type="presParOf" srcId="{6721CD61-A0C5-42F0-A292-089AF0EAE805}" destId="{2938B997-E1CE-485F-925A-149D3216155E}" srcOrd="10" destOrd="0" presId="urn:microsoft.com/office/officeart/2005/8/layout/vList2"/>
    <dgm:cxn modelId="{BE8B43BC-74E7-4180-A383-43917CBDB7A9}" type="presParOf" srcId="{6721CD61-A0C5-42F0-A292-089AF0EAE805}" destId="{15802BAA-099B-4925-870A-30BF1B997D66}" srcOrd="11" destOrd="0" presId="urn:microsoft.com/office/officeart/2005/8/layout/vList2"/>
    <dgm:cxn modelId="{FEE9F885-8202-454A-9CE9-25F30660B6FD}" type="presParOf" srcId="{6721CD61-A0C5-42F0-A292-089AF0EAE805}" destId="{1CD17557-4D56-40F9-A515-98A43AFBEEF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75EE60-5950-4977-9E44-B4B39A30058D}"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F865A768-294E-4FA0-95B6-19E9EDB16FA6}">
      <dgm:prSet/>
      <dgm:spPr/>
      <dgm:t>
        <a:bodyPr/>
        <a:lstStyle/>
        <a:p>
          <a:r>
            <a:rPr lang="en-US" b="0" i="0" dirty="0"/>
            <a:t>International Classification of Impairments, Disabilities and Handicaps (ICIDH-2) of the World Health Organization (WHO)</a:t>
          </a:r>
          <a:endParaRPr lang="en-US" dirty="0"/>
        </a:p>
      </dgm:t>
    </dgm:pt>
    <dgm:pt modelId="{6CDC4DEA-3157-4592-AB63-EAEEF000B684}" type="parTrans" cxnId="{AC09159D-29E5-4DCB-9C40-DDC27C566050}">
      <dgm:prSet/>
      <dgm:spPr/>
      <dgm:t>
        <a:bodyPr/>
        <a:lstStyle/>
        <a:p>
          <a:endParaRPr lang="en-US"/>
        </a:p>
      </dgm:t>
    </dgm:pt>
    <dgm:pt modelId="{D59CC889-F1CC-4748-9164-6990328DB813}" type="sibTrans" cxnId="{AC09159D-29E5-4DCB-9C40-DDC27C566050}">
      <dgm:prSet/>
      <dgm:spPr/>
      <dgm:t>
        <a:bodyPr/>
        <a:lstStyle/>
        <a:p>
          <a:endParaRPr lang="en-US"/>
        </a:p>
      </dgm:t>
    </dgm:pt>
    <dgm:pt modelId="{7A15589B-F8CD-4069-865A-E597BAC1C2EC}">
      <dgm:prSet/>
      <dgm:spPr/>
      <dgm:t>
        <a:bodyPr/>
        <a:lstStyle/>
        <a:p>
          <a:r>
            <a:rPr lang="en-US" dirty="0"/>
            <a:t>International Classification of Function, Disability and Health ICF</a:t>
          </a:r>
        </a:p>
      </dgm:t>
    </dgm:pt>
    <dgm:pt modelId="{208B93EE-DEAA-4DD2-8F42-1AB051243EF5}" type="parTrans" cxnId="{F3E6AE83-ECC5-42EE-870D-EA734CE00667}">
      <dgm:prSet/>
      <dgm:spPr/>
      <dgm:t>
        <a:bodyPr/>
        <a:lstStyle/>
        <a:p>
          <a:endParaRPr lang="en-US"/>
        </a:p>
      </dgm:t>
    </dgm:pt>
    <dgm:pt modelId="{5EA363E5-4A12-49F6-968C-0130F440CAD7}" type="sibTrans" cxnId="{F3E6AE83-ECC5-42EE-870D-EA734CE00667}">
      <dgm:prSet/>
      <dgm:spPr/>
      <dgm:t>
        <a:bodyPr/>
        <a:lstStyle/>
        <a:p>
          <a:endParaRPr lang="en-US"/>
        </a:p>
      </dgm:t>
    </dgm:pt>
    <dgm:pt modelId="{1C876B19-23AE-4417-9962-BE747DDA6D8A}" type="pres">
      <dgm:prSet presAssocID="{A875EE60-5950-4977-9E44-B4B39A30058D}" presName="vert0" presStyleCnt="0">
        <dgm:presLayoutVars>
          <dgm:dir/>
          <dgm:animOne val="branch"/>
          <dgm:animLvl val="lvl"/>
        </dgm:presLayoutVars>
      </dgm:prSet>
      <dgm:spPr/>
    </dgm:pt>
    <dgm:pt modelId="{4D55C35B-6804-44C5-9577-578CAB1D93C9}" type="pres">
      <dgm:prSet presAssocID="{F865A768-294E-4FA0-95B6-19E9EDB16FA6}" presName="thickLine" presStyleLbl="alignNode1" presStyleIdx="0" presStyleCnt="2"/>
      <dgm:spPr/>
    </dgm:pt>
    <dgm:pt modelId="{1836B225-EF72-4E6B-98AA-06E872DB28B2}" type="pres">
      <dgm:prSet presAssocID="{F865A768-294E-4FA0-95B6-19E9EDB16FA6}" presName="horz1" presStyleCnt="0"/>
      <dgm:spPr/>
    </dgm:pt>
    <dgm:pt modelId="{C1FE6480-9BE5-487D-8F54-8C048573E917}" type="pres">
      <dgm:prSet presAssocID="{F865A768-294E-4FA0-95B6-19E9EDB16FA6}" presName="tx1" presStyleLbl="revTx" presStyleIdx="0" presStyleCnt="2"/>
      <dgm:spPr/>
    </dgm:pt>
    <dgm:pt modelId="{5BA14FC0-055E-44A6-A477-AF9EF744E4FD}" type="pres">
      <dgm:prSet presAssocID="{F865A768-294E-4FA0-95B6-19E9EDB16FA6}" presName="vert1" presStyleCnt="0"/>
      <dgm:spPr/>
    </dgm:pt>
    <dgm:pt modelId="{2D705CD2-17FD-4103-BA12-3F1793DF2426}" type="pres">
      <dgm:prSet presAssocID="{7A15589B-F8CD-4069-865A-E597BAC1C2EC}" presName="thickLine" presStyleLbl="alignNode1" presStyleIdx="1" presStyleCnt="2"/>
      <dgm:spPr/>
    </dgm:pt>
    <dgm:pt modelId="{D39C3EF6-803A-4049-B05B-527B10D1D041}" type="pres">
      <dgm:prSet presAssocID="{7A15589B-F8CD-4069-865A-E597BAC1C2EC}" presName="horz1" presStyleCnt="0"/>
      <dgm:spPr/>
    </dgm:pt>
    <dgm:pt modelId="{A72BCD24-C1BF-4DC3-B927-A105BDF98E5D}" type="pres">
      <dgm:prSet presAssocID="{7A15589B-F8CD-4069-865A-E597BAC1C2EC}" presName="tx1" presStyleLbl="revTx" presStyleIdx="1" presStyleCnt="2"/>
      <dgm:spPr/>
    </dgm:pt>
    <dgm:pt modelId="{041C17D7-C6E9-461B-9686-57165EA1BDB3}" type="pres">
      <dgm:prSet presAssocID="{7A15589B-F8CD-4069-865A-E597BAC1C2EC}" presName="vert1" presStyleCnt="0"/>
      <dgm:spPr/>
    </dgm:pt>
  </dgm:ptLst>
  <dgm:cxnLst>
    <dgm:cxn modelId="{C4430320-2625-4832-929A-59E689911DA8}" type="presOf" srcId="{7A15589B-F8CD-4069-865A-E597BAC1C2EC}" destId="{A72BCD24-C1BF-4DC3-B927-A105BDF98E5D}" srcOrd="0" destOrd="0" presId="urn:microsoft.com/office/officeart/2008/layout/LinedList"/>
    <dgm:cxn modelId="{2EBA3F49-8194-4833-92CE-71E08097DC37}" type="presOf" srcId="{A875EE60-5950-4977-9E44-B4B39A30058D}" destId="{1C876B19-23AE-4417-9962-BE747DDA6D8A}" srcOrd="0" destOrd="0" presId="urn:microsoft.com/office/officeart/2008/layout/LinedList"/>
    <dgm:cxn modelId="{F3E6AE83-ECC5-42EE-870D-EA734CE00667}" srcId="{A875EE60-5950-4977-9E44-B4B39A30058D}" destId="{7A15589B-F8CD-4069-865A-E597BAC1C2EC}" srcOrd="1" destOrd="0" parTransId="{208B93EE-DEAA-4DD2-8F42-1AB051243EF5}" sibTransId="{5EA363E5-4A12-49F6-968C-0130F440CAD7}"/>
    <dgm:cxn modelId="{AC09159D-29E5-4DCB-9C40-DDC27C566050}" srcId="{A875EE60-5950-4977-9E44-B4B39A30058D}" destId="{F865A768-294E-4FA0-95B6-19E9EDB16FA6}" srcOrd="0" destOrd="0" parTransId="{6CDC4DEA-3157-4592-AB63-EAEEF000B684}" sibTransId="{D59CC889-F1CC-4748-9164-6990328DB813}"/>
    <dgm:cxn modelId="{BD30D6DA-6782-44FD-B549-B2F158BDD17E}" type="presOf" srcId="{F865A768-294E-4FA0-95B6-19E9EDB16FA6}" destId="{C1FE6480-9BE5-487D-8F54-8C048573E917}" srcOrd="0" destOrd="0" presId="urn:microsoft.com/office/officeart/2008/layout/LinedList"/>
    <dgm:cxn modelId="{2F1A181C-7249-4641-A244-4BB9147B5011}" type="presParOf" srcId="{1C876B19-23AE-4417-9962-BE747DDA6D8A}" destId="{4D55C35B-6804-44C5-9577-578CAB1D93C9}" srcOrd="0" destOrd="0" presId="urn:microsoft.com/office/officeart/2008/layout/LinedList"/>
    <dgm:cxn modelId="{870CB5DB-40D0-4A66-BB41-99A58471F89B}" type="presParOf" srcId="{1C876B19-23AE-4417-9962-BE747DDA6D8A}" destId="{1836B225-EF72-4E6B-98AA-06E872DB28B2}" srcOrd="1" destOrd="0" presId="urn:microsoft.com/office/officeart/2008/layout/LinedList"/>
    <dgm:cxn modelId="{3893C2AE-9BB9-4D49-89E3-0EA3949BC486}" type="presParOf" srcId="{1836B225-EF72-4E6B-98AA-06E872DB28B2}" destId="{C1FE6480-9BE5-487D-8F54-8C048573E917}" srcOrd="0" destOrd="0" presId="urn:microsoft.com/office/officeart/2008/layout/LinedList"/>
    <dgm:cxn modelId="{1E97838F-2A87-4C5A-9776-1CA0F68C9ECB}" type="presParOf" srcId="{1836B225-EF72-4E6B-98AA-06E872DB28B2}" destId="{5BA14FC0-055E-44A6-A477-AF9EF744E4FD}" srcOrd="1" destOrd="0" presId="urn:microsoft.com/office/officeart/2008/layout/LinedList"/>
    <dgm:cxn modelId="{5446F94F-0BD7-47D0-8573-61CB3F7AC644}" type="presParOf" srcId="{1C876B19-23AE-4417-9962-BE747DDA6D8A}" destId="{2D705CD2-17FD-4103-BA12-3F1793DF2426}" srcOrd="2" destOrd="0" presId="urn:microsoft.com/office/officeart/2008/layout/LinedList"/>
    <dgm:cxn modelId="{D8D04C98-0DFE-472C-9843-D1286E6E3F5C}" type="presParOf" srcId="{1C876B19-23AE-4417-9962-BE747DDA6D8A}" destId="{D39C3EF6-803A-4049-B05B-527B10D1D041}" srcOrd="3" destOrd="0" presId="urn:microsoft.com/office/officeart/2008/layout/LinedList"/>
    <dgm:cxn modelId="{61DF2414-B687-4510-B3BB-FE89D5548D86}" type="presParOf" srcId="{D39C3EF6-803A-4049-B05B-527B10D1D041}" destId="{A72BCD24-C1BF-4DC3-B927-A105BDF98E5D}" srcOrd="0" destOrd="0" presId="urn:microsoft.com/office/officeart/2008/layout/LinedList"/>
    <dgm:cxn modelId="{42813489-1CAD-428F-9831-11B80000F42B}" type="presParOf" srcId="{D39C3EF6-803A-4049-B05B-527B10D1D041}" destId="{041C17D7-C6E9-461B-9686-57165EA1BD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DED6BF-6B17-4C6A-9154-988EDCCC9616}"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5BC34371-B4CD-4F21-B089-09B0979532CF}">
      <dgm:prSet/>
      <dgm:spPr/>
      <dgm:t>
        <a:bodyPr/>
        <a:lstStyle/>
        <a:p>
          <a:r>
            <a:rPr lang="en-US"/>
            <a:t>Reinforce</a:t>
          </a:r>
        </a:p>
      </dgm:t>
    </dgm:pt>
    <dgm:pt modelId="{CB92CD62-E5B6-4672-9FC9-2863B039F988}" type="parTrans" cxnId="{DE1B2D05-FEAC-4F72-9A91-A7EB041A905E}">
      <dgm:prSet/>
      <dgm:spPr/>
      <dgm:t>
        <a:bodyPr/>
        <a:lstStyle/>
        <a:p>
          <a:endParaRPr lang="en-US"/>
        </a:p>
      </dgm:t>
    </dgm:pt>
    <dgm:pt modelId="{7BB76FA1-3902-4876-86C9-B2B6A2FF79DB}" type="sibTrans" cxnId="{DE1B2D05-FEAC-4F72-9A91-A7EB041A905E}">
      <dgm:prSet/>
      <dgm:spPr/>
      <dgm:t>
        <a:bodyPr/>
        <a:lstStyle/>
        <a:p>
          <a:endParaRPr lang="en-US"/>
        </a:p>
      </dgm:t>
    </dgm:pt>
    <dgm:pt modelId="{BCC1E007-3927-48AE-ADD1-793970C19414}">
      <dgm:prSet/>
      <dgm:spPr/>
      <dgm:t>
        <a:bodyPr/>
        <a:lstStyle/>
        <a:p>
          <a:r>
            <a:rPr lang="en-US"/>
            <a:t>reinforce the recasting of quality end-of-life care as a global public health and health systems problem;</a:t>
          </a:r>
        </a:p>
      </dgm:t>
    </dgm:pt>
    <dgm:pt modelId="{0853F2D2-D861-42FB-9A26-0F005A806F00}" type="parTrans" cxnId="{8963B3C8-7ACD-4394-9A45-59BD32C20541}">
      <dgm:prSet/>
      <dgm:spPr/>
      <dgm:t>
        <a:bodyPr/>
        <a:lstStyle/>
        <a:p>
          <a:endParaRPr lang="en-US"/>
        </a:p>
      </dgm:t>
    </dgm:pt>
    <dgm:pt modelId="{BBDC507F-0F4A-4CB4-A297-5F771803D470}" type="sibTrans" cxnId="{8963B3C8-7ACD-4394-9A45-59BD32C20541}">
      <dgm:prSet/>
      <dgm:spPr/>
      <dgm:t>
        <a:bodyPr/>
        <a:lstStyle/>
        <a:p>
          <a:endParaRPr lang="en-US"/>
        </a:p>
      </dgm:t>
    </dgm:pt>
    <dgm:pt modelId="{E54D19B9-6A0B-4F62-BFFD-7F2FF6EFDFFC}">
      <dgm:prSet/>
      <dgm:spPr/>
      <dgm:t>
        <a:bodyPr/>
        <a:lstStyle/>
        <a:p>
          <a:r>
            <a:rPr lang="en-US"/>
            <a:t>Strengthen</a:t>
          </a:r>
        </a:p>
      </dgm:t>
    </dgm:pt>
    <dgm:pt modelId="{9D95AE4C-3DB1-4E83-B6C9-1FEDF4DE5A96}" type="parTrans" cxnId="{DA643E57-4D24-40AA-80E1-D7D27F72152D}">
      <dgm:prSet/>
      <dgm:spPr/>
      <dgm:t>
        <a:bodyPr/>
        <a:lstStyle/>
        <a:p>
          <a:endParaRPr lang="en-US"/>
        </a:p>
      </dgm:t>
    </dgm:pt>
    <dgm:pt modelId="{E1210D49-518C-44FB-90DF-183669CF5BAD}" type="sibTrans" cxnId="{DA643E57-4D24-40AA-80E1-D7D27F72152D}">
      <dgm:prSet/>
      <dgm:spPr/>
      <dgm:t>
        <a:bodyPr/>
        <a:lstStyle/>
        <a:p>
          <a:endParaRPr lang="en-US"/>
        </a:p>
      </dgm:t>
    </dgm:pt>
    <dgm:pt modelId="{308E2B72-1887-469E-86AC-145BACF79597}">
      <dgm:prSet/>
      <dgm:spPr/>
      <dgm:t>
        <a:bodyPr/>
        <a:lstStyle/>
        <a:p>
          <a:r>
            <a:rPr lang="en-US"/>
            <a:t>strengthen capacity to deliver quality end-of-life care</a:t>
          </a:r>
        </a:p>
      </dgm:t>
    </dgm:pt>
    <dgm:pt modelId="{D44C9C45-FC27-4AB5-82DC-7A8B84B5785A}" type="parTrans" cxnId="{E952523E-8F6B-4061-995E-E41E3987C0AC}">
      <dgm:prSet/>
      <dgm:spPr/>
      <dgm:t>
        <a:bodyPr/>
        <a:lstStyle/>
        <a:p>
          <a:endParaRPr lang="en-US"/>
        </a:p>
      </dgm:t>
    </dgm:pt>
    <dgm:pt modelId="{FD6D017A-DE0A-4FAA-8D0B-E87490DF5663}" type="sibTrans" cxnId="{E952523E-8F6B-4061-995E-E41E3987C0AC}">
      <dgm:prSet/>
      <dgm:spPr/>
      <dgm:t>
        <a:bodyPr/>
        <a:lstStyle/>
        <a:p>
          <a:endParaRPr lang="en-US"/>
        </a:p>
      </dgm:t>
    </dgm:pt>
    <dgm:pt modelId="{862F2ACB-1B90-419D-81C3-BCD8361E2D32}">
      <dgm:prSet/>
      <dgm:spPr/>
      <dgm:t>
        <a:bodyPr/>
        <a:lstStyle/>
        <a:p>
          <a:r>
            <a:rPr lang="en-US"/>
            <a:t>Develop</a:t>
          </a:r>
        </a:p>
      </dgm:t>
    </dgm:pt>
    <dgm:pt modelId="{1910030B-6F2A-4AE3-BF50-87F2B796DD0B}" type="parTrans" cxnId="{647B69C4-5617-46D6-90A8-AFF0C2DF3760}">
      <dgm:prSet/>
      <dgm:spPr/>
      <dgm:t>
        <a:bodyPr/>
        <a:lstStyle/>
        <a:p>
          <a:endParaRPr lang="en-US"/>
        </a:p>
      </dgm:t>
    </dgm:pt>
    <dgm:pt modelId="{4724D96B-E3B4-4156-BB04-3FA0DEE1B187}" type="sibTrans" cxnId="{647B69C4-5617-46D6-90A8-AFF0C2DF3760}">
      <dgm:prSet/>
      <dgm:spPr/>
      <dgm:t>
        <a:bodyPr/>
        <a:lstStyle/>
        <a:p>
          <a:endParaRPr lang="en-US"/>
        </a:p>
      </dgm:t>
    </dgm:pt>
    <dgm:pt modelId="{CC144F8A-CF83-453E-A64D-002DFD492798}">
      <dgm:prSet/>
      <dgm:spPr/>
      <dgm:t>
        <a:bodyPr/>
        <a:lstStyle/>
        <a:p>
          <a:r>
            <a:rPr lang="en-US"/>
            <a:t>develop improved strategies to acquire information about the quality of end-of-life care.</a:t>
          </a:r>
        </a:p>
      </dgm:t>
    </dgm:pt>
    <dgm:pt modelId="{C7088571-AD4B-4439-A060-08C510A9C19E}" type="parTrans" cxnId="{5B2B7B15-3F2A-4600-8815-9E3A96EE89E7}">
      <dgm:prSet/>
      <dgm:spPr/>
      <dgm:t>
        <a:bodyPr/>
        <a:lstStyle/>
        <a:p>
          <a:endParaRPr lang="en-US"/>
        </a:p>
      </dgm:t>
    </dgm:pt>
    <dgm:pt modelId="{504F9494-539F-4CC6-B6DB-B101AB0B5FCA}" type="sibTrans" cxnId="{5B2B7B15-3F2A-4600-8815-9E3A96EE89E7}">
      <dgm:prSet/>
      <dgm:spPr/>
      <dgm:t>
        <a:bodyPr/>
        <a:lstStyle/>
        <a:p>
          <a:endParaRPr lang="en-US"/>
        </a:p>
      </dgm:t>
    </dgm:pt>
    <dgm:pt modelId="{1F818468-18BF-4DB8-AFD8-9C7DB43EF797}" type="pres">
      <dgm:prSet presAssocID="{16DED6BF-6B17-4C6A-9154-988EDCCC9616}" presName="Name0" presStyleCnt="0">
        <dgm:presLayoutVars>
          <dgm:dir/>
          <dgm:animLvl val="lvl"/>
          <dgm:resizeHandles val="exact"/>
        </dgm:presLayoutVars>
      </dgm:prSet>
      <dgm:spPr/>
    </dgm:pt>
    <dgm:pt modelId="{B2DED9C6-D0FC-4446-82FE-B2709BBFED07}" type="pres">
      <dgm:prSet presAssocID="{862F2ACB-1B90-419D-81C3-BCD8361E2D32}" presName="boxAndChildren" presStyleCnt="0"/>
      <dgm:spPr/>
    </dgm:pt>
    <dgm:pt modelId="{58FEDE8E-065D-493C-BDEA-5F92E4AD7202}" type="pres">
      <dgm:prSet presAssocID="{862F2ACB-1B90-419D-81C3-BCD8361E2D32}" presName="parentTextBox" presStyleLbl="alignNode1" presStyleIdx="0" presStyleCnt="3"/>
      <dgm:spPr/>
    </dgm:pt>
    <dgm:pt modelId="{961F4D03-0665-4BF6-A82D-9615EAEF8EBF}" type="pres">
      <dgm:prSet presAssocID="{862F2ACB-1B90-419D-81C3-BCD8361E2D32}" presName="descendantBox" presStyleLbl="bgAccFollowNode1" presStyleIdx="0" presStyleCnt="3"/>
      <dgm:spPr/>
    </dgm:pt>
    <dgm:pt modelId="{4D7050D4-173B-4A6F-81EA-66B04DBB89C9}" type="pres">
      <dgm:prSet presAssocID="{E1210D49-518C-44FB-90DF-183669CF5BAD}" presName="sp" presStyleCnt="0"/>
      <dgm:spPr/>
    </dgm:pt>
    <dgm:pt modelId="{317F049B-BEEA-473B-A196-3BF9570328EF}" type="pres">
      <dgm:prSet presAssocID="{E54D19B9-6A0B-4F62-BFFD-7F2FF6EFDFFC}" presName="arrowAndChildren" presStyleCnt="0"/>
      <dgm:spPr/>
    </dgm:pt>
    <dgm:pt modelId="{BDC132BE-BD3E-4E86-9CAD-F9583291FE77}" type="pres">
      <dgm:prSet presAssocID="{E54D19B9-6A0B-4F62-BFFD-7F2FF6EFDFFC}" presName="parentTextArrow" presStyleLbl="node1" presStyleIdx="0" presStyleCnt="0"/>
      <dgm:spPr/>
    </dgm:pt>
    <dgm:pt modelId="{F1609B8A-ADB1-4980-BD9E-884420C46D9C}" type="pres">
      <dgm:prSet presAssocID="{E54D19B9-6A0B-4F62-BFFD-7F2FF6EFDFFC}" presName="arrow" presStyleLbl="alignNode1" presStyleIdx="1" presStyleCnt="3"/>
      <dgm:spPr/>
    </dgm:pt>
    <dgm:pt modelId="{47C05038-97E2-4EE3-90C2-FB5606B732F0}" type="pres">
      <dgm:prSet presAssocID="{E54D19B9-6A0B-4F62-BFFD-7F2FF6EFDFFC}" presName="descendantArrow" presStyleLbl="bgAccFollowNode1" presStyleIdx="1" presStyleCnt="3"/>
      <dgm:spPr/>
    </dgm:pt>
    <dgm:pt modelId="{F89ADDEF-003C-4030-B6DF-EE704F1456AC}" type="pres">
      <dgm:prSet presAssocID="{7BB76FA1-3902-4876-86C9-B2B6A2FF79DB}" presName="sp" presStyleCnt="0"/>
      <dgm:spPr/>
    </dgm:pt>
    <dgm:pt modelId="{19FEAE0D-6A61-4346-95BC-B3987660C196}" type="pres">
      <dgm:prSet presAssocID="{5BC34371-B4CD-4F21-B089-09B0979532CF}" presName="arrowAndChildren" presStyleCnt="0"/>
      <dgm:spPr/>
    </dgm:pt>
    <dgm:pt modelId="{8BDB88AA-5091-4A7D-B46B-9ADF0D62CD9C}" type="pres">
      <dgm:prSet presAssocID="{5BC34371-B4CD-4F21-B089-09B0979532CF}" presName="parentTextArrow" presStyleLbl="node1" presStyleIdx="0" presStyleCnt="0"/>
      <dgm:spPr/>
    </dgm:pt>
    <dgm:pt modelId="{164DEF51-057D-46B4-A250-6815751E986C}" type="pres">
      <dgm:prSet presAssocID="{5BC34371-B4CD-4F21-B089-09B0979532CF}" presName="arrow" presStyleLbl="alignNode1" presStyleIdx="2" presStyleCnt="3"/>
      <dgm:spPr/>
    </dgm:pt>
    <dgm:pt modelId="{96492C44-AEFA-4A50-92ED-67F95896DAEA}" type="pres">
      <dgm:prSet presAssocID="{5BC34371-B4CD-4F21-B089-09B0979532CF}" presName="descendantArrow" presStyleLbl="bgAccFollowNode1" presStyleIdx="2" presStyleCnt="3"/>
      <dgm:spPr/>
    </dgm:pt>
  </dgm:ptLst>
  <dgm:cxnLst>
    <dgm:cxn modelId="{DE1B2D05-FEAC-4F72-9A91-A7EB041A905E}" srcId="{16DED6BF-6B17-4C6A-9154-988EDCCC9616}" destId="{5BC34371-B4CD-4F21-B089-09B0979532CF}" srcOrd="0" destOrd="0" parTransId="{CB92CD62-E5B6-4672-9FC9-2863B039F988}" sibTransId="{7BB76FA1-3902-4876-86C9-B2B6A2FF79DB}"/>
    <dgm:cxn modelId="{5B2B7B15-3F2A-4600-8815-9E3A96EE89E7}" srcId="{862F2ACB-1B90-419D-81C3-BCD8361E2D32}" destId="{CC144F8A-CF83-453E-A64D-002DFD492798}" srcOrd="0" destOrd="0" parTransId="{C7088571-AD4B-4439-A060-08C510A9C19E}" sibTransId="{504F9494-539F-4CC6-B6DB-B101AB0B5FCA}"/>
    <dgm:cxn modelId="{A12ADF1D-5691-4C6B-95E3-EFE846A58C9C}" type="presOf" srcId="{5BC34371-B4CD-4F21-B089-09B0979532CF}" destId="{8BDB88AA-5091-4A7D-B46B-9ADF0D62CD9C}" srcOrd="0" destOrd="0" presId="urn:microsoft.com/office/officeart/2016/7/layout/VerticalDownArrowProcess"/>
    <dgm:cxn modelId="{75E4B530-454F-4434-A4CA-01D907E80B29}" type="presOf" srcId="{BCC1E007-3927-48AE-ADD1-793970C19414}" destId="{96492C44-AEFA-4A50-92ED-67F95896DAEA}" srcOrd="0" destOrd="0" presId="urn:microsoft.com/office/officeart/2016/7/layout/VerticalDownArrowProcess"/>
    <dgm:cxn modelId="{E952523E-8F6B-4061-995E-E41E3987C0AC}" srcId="{E54D19B9-6A0B-4F62-BFFD-7F2FF6EFDFFC}" destId="{308E2B72-1887-469E-86AC-145BACF79597}" srcOrd="0" destOrd="0" parTransId="{D44C9C45-FC27-4AB5-82DC-7A8B84B5785A}" sibTransId="{FD6D017A-DE0A-4FAA-8D0B-E87490DF5663}"/>
    <dgm:cxn modelId="{52BEC146-AFBD-4975-9C52-68B63BEDB793}" type="presOf" srcId="{E54D19B9-6A0B-4F62-BFFD-7F2FF6EFDFFC}" destId="{BDC132BE-BD3E-4E86-9CAD-F9583291FE77}" srcOrd="0" destOrd="0" presId="urn:microsoft.com/office/officeart/2016/7/layout/VerticalDownArrowProcess"/>
    <dgm:cxn modelId="{DA643E57-4D24-40AA-80E1-D7D27F72152D}" srcId="{16DED6BF-6B17-4C6A-9154-988EDCCC9616}" destId="{E54D19B9-6A0B-4F62-BFFD-7F2FF6EFDFFC}" srcOrd="1" destOrd="0" parTransId="{9D95AE4C-3DB1-4E83-B6C9-1FEDF4DE5A96}" sibTransId="{E1210D49-518C-44FB-90DF-183669CF5BAD}"/>
    <dgm:cxn modelId="{9331C787-069F-40A6-8F18-C4A2D62EE6E2}" type="presOf" srcId="{862F2ACB-1B90-419D-81C3-BCD8361E2D32}" destId="{58FEDE8E-065D-493C-BDEA-5F92E4AD7202}" srcOrd="0" destOrd="0" presId="urn:microsoft.com/office/officeart/2016/7/layout/VerticalDownArrowProcess"/>
    <dgm:cxn modelId="{499BFFA2-C9E7-4215-AF30-0AC6F6BA3AC8}" type="presOf" srcId="{16DED6BF-6B17-4C6A-9154-988EDCCC9616}" destId="{1F818468-18BF-4DB8-AFD8-9C7DB43EF797}" srcOrd="0" destOrd="0" presId="urn:microsoft.com/office/officeart/2016/7/layout/VerticalDownArrowProcess"/>
    <dgm:cxn modelId="{4D8284A3-FCE3-46B0-B9BD-2F9C0F325078}" type="presOf" srcId="{5BC34371-B4CD-4F21-B089-09B0979532CF}" destId="{164DEF51-057D-46B4-A250-6815751E986C}" srcOrd="1" destOrd="0" presId="urn:microsoft.com/office/officeart/2016/7/layout/VerticalDownArrowProcess"/>
    <dgm:cxn modelId="{647B69C4-5617-46D6-90A8-AFF0C2DF3760}" srcId="{16DED6BF-6B17-4C6A-9154-988EDCCC9616}" destId="{862F2ACB-1B90-419D-81C3-BCD8361E2D32}" srcOrd="2" destOrd="0" parTransId="{1910030B-6F2A-4AE3-BF50-87F2B796DD0B}" sibTransId="{4724D96B-E3B4-4156-BB04-3FA0DEE1B187}"/>
    <dgm:cxn modelId="{8963B3C8-7ACD-4394-9A45-59BD32C20541}" srcId="{5BC34371-B4CD-4F21-B089-09B0979532CF}" destId="{BCC1E007-3927-48AE-ADD1-793970C19414}" srcOrd="0" destOrd="0" parTransId="{0853F2D2-D861-42FB-9A26-0F005A806F00}" sibTransId="{BBDC507F-0F4A-4CB4-A297-5F771803D470}"/>
    <dgm:cxn modelId="{2EA49ED2-A947-4247-AEBC-022391354150}" type="presOf" srcId="{CC144F8A-CF83-453E-A64D-002DFD492798}" destId="{961F4D03-0665-4BF6-A82D-9615EAEF8EBF}" srcOrd="0" destOrd="0" presId="urn:microsoft.com/office/officeart/2016/7/layout/VerticalDownArrowProcess"/>
    <dgm:cxn modelId="{1455BEDA-1022-4D96-B6EE-33B98F4441AA}" type="presOf" srcId="{308E2B72-1887-469E-86AC-145BACF79597}" destId="{47C05038-97E2-4EE3-90C2-FB5606B732F0}" srcOrd="0" destOrd="0" presId="urn:microsoft.com/office/officeart/2016/7/layout/VerticalDownArrowProcess"/>
    <dgm:cxn modelId="{5DDB74E3-167F-4E33-B30A-91F618534EEB}" type="presOf" srcId="{E54D19B9-6A0B-4F62-BFFD-7F2FF6EFDFFC}" destId="{F1609B8A-ADB1-4980-BD9E-884420C46D9C}" srcOrd="1" destOrd="0" presId="urn:microsoft.com/office/officeart/2016/7/layout/VerticalDownArrowProcess"/>
    <dgm:cxn modelId="{BBA8AD24-B2A6-4B7F-B762-BECA55BC1999}" type="presParOf" srcId="{1F818468-18BF-4DB8-AFD8-9C7DB43EF797}" destId="{B2DED9C6-D0FC-4446-82FE-B2709BBFED07}" srcOrd="0" destOrd="0" presId="urn:microsoft.com/office/officeart/2016/7/layout/VerticalDownArrowProcess"/>
    <dgm:cxn modelId="{0AF04479-4BFD-4C6E-BC8C-D51CC8EF6AAA}" type="presParOf" srcId="{B2DED9C6-D0FC-4446-82FE-B2709BBFED07}" destId="{58FEDE8E-065D-493C-BDEA-5F92E4AD7202}" srcOrd="0" destOrd="0" presId="urn:microsoft.com/office/officeart/2016/7/layout/VerticalDownArrowProcess"/>
    <dgm:cxn modelId="{08AD0390-C810-4B31-9DA6-D5044237F142}" type="presParOf" srcId="{B2DED9C6-D0FC-4446-82FE-B2709BBFED07}" destId="{961F4D03-0665-4BF6-A82D-9615EAEF8EBF}" srcOrd="1" destOrd="0" presId="urn:microsoft.com/office/officeart/2016/7/layout/VerticalDownArrowProcess"/>
    <dgm:cxn modelId="{8C5EDE38-FF29-46B7-95F4-E261EAC7E54A}" type="presParOf" srcId="{1F818468-18BF-4DB8-AFD8-9C7DB43EF797}" destId="{4D7050D4-173B-4A6F-81EA-66B04DBB89C9}" srcOrd="1" destOrd="0" presId="urn:microsoft.com/office/officeart/2016/7/layout/VerticalDownArrowProcess"/>
    <dgm:cxn modelId="{17A233BF-9B12-4073-8A0E-32947C0123DB}" type="presParOf" srcId="{1F818468-18BF-4DB8-AFD8-9C7DB43EF797}" destId="{317F049B-BEEA-473B-A196-3BF9570328EF}" srcOrd="2" destOrd="0" presId="urn:microsoft.com/office/officeart/2016/7/layout/VerticalDownArrowProcess"/>
    <dgm:cxn modelId="{98994DD9-9865-4560-BB2F-CB51354B2CE0}" type="presParOf" srcId="{317F049B-BEEA-473B-A196-3BF9570328EF}" destId="{BDC132BE-BD3E-4E86-9CAD-F9583291FE77}" srcOrd="0" destOrd="0" presId="urn:microsoft.com/office/officeart/2016/7/layout/VerticalDownArrowProcess"/>
    <dgm:cxn modelId="{7EED34D0-235F-4FA4-8F07-A6E2D58D8139}" type="presParOf" srcId="{317F049B-BEEA-473B-A196-3BF9570328EF}" destId="{F1609B8A-ADB1-4980-BD9E-884420C46D9C}" srcOrd="1" destOrd="0" presId="urn:microsoft.com/office/officeart/2016/7/layout/VerticalDownArrowProcess"/>
    <dgm:cxn modelId="{7ED026BD-706A-4323-A491-AD76D4C14385}" type="presParOf" srcId="{317F049B-BEEA-473B-A196-3BF9570328EF}" destId="{47C05038-97E2-4EE3-90C2-FB5606B732F0}" srcOrd="2" destOrd="0" presId="urn:microsoft.com/office/officeart/2016/7/layout/VerticalDownArrowProcess"/>
    <dgm:cxn modelId="{71008477-116A-4606-B928-7976ACF956C2}" type="presParOf" srcId="{1F818468-18BF-4DB8-AFD8-9C7DB43EF797}" destId="{F89ADDEF-003C-4030-B6DF-EE704F1456AC}" srcOrd="3" destOrd="0" presId="urn:microsoft.com/office/officeart/2016/7/layout/VerticalDownArrowProcess"/>
    <dgm:cxn modelId="{B3849108-A37F-4865-ADDD-603697D81AB8}" type="presParOf" srcId="{1F818468-18BF-4DB8-AFD8-9C7DB43EF797}" destId="{19FEAE0D-6A61-4346-95BC-B3987660C196}" srcOrd="4" destOrd="0" presId="urn:microsoft.com/office/officeart/2016/7/layout/VerticalDownArrowProcess"/>
    <dgm:cxn modelId="{BD1D9D2B-A770-4E59-8DA7-A3496647A0AE}" type="presParOf" srcId="{19FEAE0D-6A61-4346-95BC-B3987660C196}" destId="{8BDB88AA-5091-4A7D-B46B-9ADF0D62CD9C}" srcOrd="0" destOrd="0" presId="urn:microsoft.com/office/officeart/2016/7/layout/VerticalDownArrowProcess"/>
    <dgm:cxn modelId="{A4CE2C7A-0DE4-4964-B615-FF700DD2F762}" type="presParOf" srcId="{19FEAE0D-6A61-4346-95BC-B3987660C196}" destId="{164DEF51-057D-46B4-A250-6815751E986C}" srcOrd="1" destOrd="0" presId="urn:microsoft.com/office/officeart/2016/7/layout/VerticalDownArrowProcess"/>
    <dgm:cxn modelId="{B89F80F9-4542-41EF-BDF2-E9D2CD7562E9}" type="presParOf" srcId="{19FEAE0D-6A61-4346-95BC-B3987660C196}" destId="{96492C44-AEFA-4A50-92ED-67F95896DAE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F0D138-CC93-4476-A890-73236DC50F76}"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C989C7BB-3DDD-4597-ADE7-E866153D4B1B}">
      <dgm:prSet/>
      <dgm:spPr/>
      <dgm:t>
        <a:bodyPr/>
        <a:lstStyle/>
        <a:p>
          <a:r>
            <a:rPr lang="en-US" b="0" i="0"/>
            <a:t>I'm sorry, but there's nothing more we can do."</a:t>
          </a:r>
          <a:endParaRPr lang="en-US"/>
        </a:p>
      </dgm:t>
    </dgm:pt>
    <dgm:pt modelId="{5868A214-E5AF-4002-8899-B00E1AB348E8}" type="parTrans" cxnId="{8D59E124-343E-43C4-B9DE-9305BC203C4A}">
      <dgm:prSet/>
      <dgm:spPr/>
      <dgm:t>
        <a:bodyPr/>
        <a:lstStyle/>
        <a:p>
          <a:endParaRPr lang="en-US"/>
        </a:p>
      </dgm:t>
    </dgm:pt>
    <dgm:pt modelId="{E6952C1F-5FC4-4B02-AD5A-6589A58CA713}" type="sibTrans" cxnId="{8D59E124-343E-43C4-B9DE-9305BC203C4A}">
      <dgm:prSet/>
      <dgm:spPr/>
      <dgm:t>
        <a:bodyPr/>
        <a:lstStyle/>
        <a:p>
          <a:endParaRPr lang="en-US"/>
        </a:p>
      </dgm:t>
    </dgm:pt>
    <dgm:pt modelId="{2299FE43-EED0-4565-8B34-3DBE7D614B6A}">
      <dgm:prSet/>
      <dgm:spPr/>
      <dgm:t>
        <a:bodyPr/>
        <a:lstStyle/>
        <a:p>
          <a:r>
            <a:rPr lang="en-US" b="0" i="0"/>
            <a:t>No patient wants to hear that. No doctor wants to say it. And with good reason: It isn't true.</a:t>
          </a:r>
          <a:endParaRPr lang="en-US"/>
        </a:p>
      </dgm:t>
    </dgm:pt>
    <dgm:pt modelId="{A2F37E3E-92AB-44F3-AC43-CE4B738A2E38}" type="parTrans" cxnId="{D440E1D7-8083-40B3-9625-D7BF2C748CA1}">
      <dgm:prSet/>
      <dgm:spPr/>
      <dgm:t>
        <a:bodyPr/>
        <a:lstStyle/>
        <a:p>
          <a:endParaRPr lang="en-US"/>
        </a:p>
      </dgm:t>
    </dgm:pt>
    <dgm:pt modelId="{DA587A01-E964-43FE-B740-9F75B9246FB3}" type="sibTrans" cxnId="{D440E1D7-8083-40B3-9625-D7BF2C748CA1}">
      <dgm:prSet/>
      <dgm:spPr/>
      <dgm:t>
        <a:bodyPr/>
        <a:lstStyle/>
        <a:p>
          <a:endParaRPr lang="en-US"/>
        </a:p>
      </dgm:t>
    </dgm:pt>
    <dgm:pt modelId="{9110CCDF-757C-4B40-BE07-D49F8CDC2969}">
      <dgm:prSet/>
      <dgm:spPr/>
      <dgm:t>
        <a:bodyPr/>
        <a:lstStyle/>
        <a:p>
          <a:r>
            <a:rPr lang="en-US" b="0" i="0"/>
            <a:t>"You can be the most intelligent, organized person in the world, but hearing distressing news about your condition makes it hard to keep things straight.</a:t>
          </a:r>
          <a:endParaRPr lang="en-US"/>
        </a:p>
      </dgm:t>
    </dgm:pt>
    <dgm:pt modelId="{684BC208-B448-4FED-8E08-F03850C7E065}" type="parTrans" cxnId="{31AE8A69-3C24-4D24-B58A-7B26C1BE12A6}">
      <dgm:prSet/>
      <dgm:spPr/>
      <dgm:t>
        <a:bodyPr/>
        <a:lstStyle/>
        <a:p>
          <a:endParaRPr lang="en-US"/>
        </a:p>
      </dgm:t>
    </dgm:pt>
    <dgm:pt modelId="{49378999-4C74-423F-AEF6-619C5BF15EF5}" type="sibTrans" cxnId="{31AE8A69-3C24-4D24-B58A-7B26C1BE12A6}">
      <dgm:prSet/>
      <dgm:spPr/>
      <dgm:t>
        <a:bodyPr/>
        <a:lstStyle/>
        <a:p>
          <a:endParaRPr lang="en-US"/>
        </a:p>
      </dgm:t>
    </dgm:pt>
    <dgm:pt modelId="{7D116716-855C-420F-91D9-F32454ED394E}">
      <dgm:prSet/>
      <dgm:spPr/>
      <dgm:t>
        <a:bodyPr/>
        <a:lstStyle/>
        <a:p>
          <a:r>
            <a:rPr lang="en-US" b="0" i="0"/>
            <a:t>Once you've learned about your diagnosis , you will have to share the news with others. For many people, this is the hardest part -- and the most necessary. "I encourage people not to go it alone,"</a:t>
          </a:r>
          <a:endParaRPr lang="en-US"/>
        </a:p>
      </dgm:t>
    </dgm:pt>
    <dgm:pt modelId="{39E05DBD-7118-4A94-8F80-E8EFA79CC7DD}" type="parTrans" cxnId="{FB102590-F649-495D-9B06-28A5AB63835C}">
      <dgm:prSet/>
      <dgm:spPr/>
      <dgm:t>
        <a:bodyPr/>
        <a:lstStyle/>
        <a:p>
          <a:endParaRPr lang="en-US"/>
        </a:p>
      </dgm:t>
    </dgm:pt>
    <dgm:pt modelId="{38697E9C-B0F6-44CB-A8F6-40CA9ED07E51}" type="sibTrans" cxnId="{FB102590-F649-495D-9B06-28A5AB63835C}">
      <dgm:prSet/>
      <dgm:spPr/>
      <dgm:t>
        <a:bodyPr/>
        <a:lstStyle/>
        <a:p>
          <a:endParaRPr lang="en-US"/>
        </a:p>
      </dgm:t>
    </dgm:pt>
    <dgm:pt modelId="{156DFCF4-2757-4A66-B4D2-23718A2CBECD}" type="pres">
      <dgm:prSet presAssocID="{1AF0D138-CC93-4476-A890-73236DC50F76}" presName="vert0" presStyleCnt="0">
        <dgm:presLayoutVars>
          <dgm:dir/>
          <dgm:animOne val="branch"/>
          <dgm:animLvl val="lvl"/>
        </dgm:presLayoutVars>
      </dgm:prSet>
      <dgm:spPr/>
    </dgm:pt>
    <dgm:pt modelId="{D55DD4C2-5F13-4F8E-8FEC-300AB401CF8C}" type="pres">
      <dgm:prSet presAssocID="{C989C7BB-3DDD-4597-ADE7-E866153D4B1B}" presName="thickLine" presStyleLbl="alignNode1" presStyleIdx="0" presStyleCnt="4"/>
      <dgm:spPr/>
    </dgm:pt>
    <dgm:pt modelId="{EF80097E-F66C-430E-AD88-251C9F28AC57}" type="pres">
      <dgm:prSet presAssocID="{C989C7BB-3DDD-4597-ADE7-E866153D4B1B}" presName="horz1" presStyleCnt="0"/>
      <dgm:spPr/>
    </dgm:pt>
    <dgm:pt modelId="{D7267943-F6A7-43E5-944C-F1033C8D9582}" type="pres">
      <dgm:prSet presAssocID="{C989C7BB-3DDD-4597-ADE7-E866153D4B1B}" presName="tx1" presStyleLbl="revTx" presStyleIdx="0" presStyleCnt="4"/>
      <dgm:spPr/>
    </dgm:pt>
    <dgm:pt modelId="{0C80B266-AA60-4C2C-9C4E-344C3FA011BB}" type="pres">
      <dgm:prSet presAssocID="{C989C7BB-3DDD-4597-ADE7-E866153D4B1B}" presName="vert1" presStyleCnt="0"/>
      <dgm:spPr/>
    </dgm:pt>
    <dgm:pt modelId="{9D54BDD3-F1EA-4D64-94F8-DCE4AD81780C}" type="pres">
      <dgm:prSet presAssocID="{2299FE43-EED0-4565-8B34-3DBE7D614B6A}" presName="thickLine" presStyleLbl="alignNode1" presStyleIdx="1" presStyleCnt="4"/>
      <dgm:spPr/>
    </dgm:pt>
    <dgm:pt modelId="{7C443CC1-C521-41F9-9FB5-6A5481315000}" type="pres">
      <dgm:prSet presAssocID="{2299FE43-EED0-4565-8B34-3DBE7D614B6A}" presName="horz1" presStyleCnt="0"/>
      <dgm:spPr/>
    </dgm:pt>
    <dgm:pt modelId="{729C1046-1B39-4E84-A84B-C345455BE8F6}" type="pres">
      <dgm:prSet presAssocID="{2299FE43-EED0-4565-8B34-3DBE7D614B6A}" presName="tx1" presStyleLbl="revTx" presStyleIdx="1" presStyleCnt="4"/>
      <dgm:spPr/>
    </dgm:pt>
    <dgm:pt modelId="{5F46FB76-076C-47E3-AB8B-B4B595BD665B}" type="pres">
      <dgm:prSet presAssocID="{2299FE43-EED0-4565-8B34-3DBE7D614B6A}" presName="vert1" presStyleCnt="0"/>
      <dgm:spPr/>
    </dgm:pt>
    <dgm:pt modelId="{42C8E171-0FFA-4E47-8F61-B9084B0089AB}" type="pres">
      <dgm:prSet presAssocID="{9110CCDF-757C-4B40-BE07-D49F8CDC2969}" presName="thickLine" presStyleLbl="alignNode1" presStyleIdx="2" presStyleCnt="4"/>
      <dgm:spPr/>
    </dgm:pt>
    <dgm:pt modelId="{B1D57A26-EF75-4541-AAFF-CCE494767D3A}" type="pres">
      <dgm:prSet presAssocID="{9110CCDF-757C-4B40-BE07-D49F8CDC2969}" presName="horz1" presStyleCnt="0"/>
      <dgm:spPr/>
    </dgm:pt>
    <dgm:pt modelId="{E6EC0E00-4A3F-404C-B92B-DE2FB247E9A0}" type="pres">
      <dgm:prSet presAssocID="{9110CCDF-757C-4B40-BE07-D49F8CDC2969}" presName="tx1" presStyleLbl="revTx" presStyleIdx="2" presStyleCnt="4"/>
      <dgm:spPr/>
    </dgm:pt>
    <dgm:pt modelId="{4EFF14CD-53BF-48AB-9320-F4E221544782}" type="pres">
      <dgm:prSet presAssocID="{9110CCDF-757C-4B40-BE07-D49F8CDC2969}" presName="vert1" presStyleCnt="0"/>
      <dgm:spPr/>
    </dgm:pt>
    <dgm:pt modelId="{6652A3C8-29E0-4BD5-8AE9-26D3F21DE81B}" type="pres">
      <dgm:prSet presAssocID="{7D116716-855C-420F-91D9-F32454ED394E}" presName="thickLine" presStyleLbl="alignNode1" presStyleIdx="3" presStyleCnt="4"/>
      <dgm:spPr/>
    </dgm:pt>
    <dgm:pt modelId="{10A4823B-9966-4297-9B4B-3BAE4C151636}" type="pres">
      <dgm:prSet presAssocID="{7D116716-855C-420F-91D9-F32454ED394E}" presName="horz1" presStyleCnt="0"/>
      <dgm:spPr/>
    </dgm:pt>
    <dgm:pt modelId="{92B67E1A-B94C-4AD9-A5A6-3501A21CCCF5}" type="pres">
      <dgm:prSet presAssocID="{7D116716-855C-420F-91D9-F32454ED394E}" presName="tx1" presStyleLbl="revTx" presStyleIdx="3" presStyleCnt="4"/>
      <dgm:spPr/>
    </dgm:pt>
    <dgm:pt modelId="{53B9212D-B2C9-429C-9CF0-F1118C482770}" type="pres">
      <dgm:prSet presAssocID="{7D116716-855C-420F-91D9-F32454ED394E}" presName="vert1" presStyleCnt="0"/>
      <dgm:spPr/>
    </dgm:pt>
  </dgm:ptLst>
  <dgm:cxnLst>
    <dgm:cxn modelId="{8D59E124-343E-43C4-B9DE-9305BC203C4A}" srcId="{1AF0D138-CC93-4476-A890-73236DC50F76}" destId="{C989C7BB-3DDD-4597-ADE7-E866153D4B1B}" srcOrd="0" destOrd="0" parTransId="{5868A214-E5AF-4002-8899-B00E1AB348E8}" sibTransId="{E6952C1F-5FC4-4B02-AD5A-6589A58CA713}"/>
    <dgm:cxn modelId="{95346A28-A41F-4C42-A0FE-64EF75D256BE}" type="presOf" srcId="{1AF0D138-CC93-4476-A890-73236DC50F76}" destId="{156DFCF4-2757-4A66-B4D2-23718A2CBECD}" srcOrd="0" destOrd="0" presId="urn:microsoft.com/office/officeart/2008/layout/LinedList"/>
    <dgm:cxn modelId="{31AE8A69-3C24-4D24-B58A-7B26C1BE12A6}" srcId="{1AF0D138-CC93-4476-A890-73236DC50F76}" destId="{9110CCDF-757C-4B40-BE07-D49F8CDC2969}" srcOrd="2" destOrd="0" parTransId="{684BC208-B448-4FED-8E08-F03850C7E065}" sibTransId="{49378999-4C74-423F-AEF6-619C5BF15EF5}"/>
    <dgm:cxn modelId="{D859F759-BCE0-421B-B4EE-10B6B7E028BB}" type="presOf" srcId="{7D116716-855C-420F-91D9-F32454ED394E}" destId="{92B67E1A-B94C-4AD9-A5A6-3501A21CCCF5}" srcOrd="0" destOrd="0" presId="urn:microsoft.com/office/officeart/2008/layout/LinedList"/>
    <dgm:cxn modelId="{FB102590-F649-495D-9B06-28A5AB63835C}" srcId="{1AF0D138-CC93-4476-A890-73236DC50F76}" destId="{7D116716-855C-420F-91D9-F32454ED394E}" srcOrd="3" destOrd="0" parTransId="{39E05DBD-7118-4A94-8F80-E8EFA79CC7DD}" sibTransId="{38697E9C-B0F6-44CB-A8F6-40CA9ED07E51}"/>
    <dgm:cxn modelId="{E2198093-10AB-47D3-A852-A88DD1F53E9C}" type="presOf" srcId="{9110CCDF-757C-4B40-BE07-D49F8CDC2969}" destId="{E6EC0E00-4A3F-404C-B92B-DE2FB247E9A0}" srcOrd="0" destOrd="0" presId="urn:microsoft.com/office/officeart/2008/layout/LinedList"/>
    <dgm:cxn modelId="{A28FF0B5-E60E-43C7-AABF-CEB37DFF6A5C}" type="presOf" srcId="{C989C7BB-3DDD-4597-ADE7-E866153D4B1B}" destId="{D7267943-F6A7-43E5-944C-F1033C8D9582}" srcOrd="0" destOrd="0" presId="urn:microsoft.com/office/officeart/2008/layout/LinedList"/>
    <dgm:cxn modelId="{897F76CB-73C3-4B43-A4C2-715B3EA864D9}" type="presOf" srcId="{2299FE43-EED0-4565-8B34-3DBE7D614B6A}" destId="{729C1046-1B39-4E84-A84B-C345455BE8F6}" srcOrd="0" destOrd="0" presId="urn:microsoft.com/office/officeart/2008/layout/LinedList"/>
    <dgm:cxn modelId="{D440E1D7-8083-40B3-9625-D7BF2C748CA1}" srcId="{1AF0D138-CC93-4476-A890-73236DC50F76}" destId="{2299FE43-EED0-4565-8B34-3DBE7D614B6A}" srcOrd="1" destOrd="0" parTransId="{A2F37E3E-92AB-44F3-AC43-CE4B738A2E38}" sibTransId="{DA587A01-E964-43FE-B740-9F75B9246FB3}"/>
    <dgm:cxn modelId="{193F1D59-32FB-4D04-A657-88258F7421B0}" type="presParOf" srcId="{156DFCF4-2757-4A66-B4D2-23718A2CBECD}" destId="{D55DD4C2-5F13-4F8E-8FEC-300AB401CF8C}" srcOrd="0" destOrd="0" presId="urn:microsoft.com/office/officeart/2008/layout/LinedList"/>
    <dgm:cxn modelId="{3500B67F-39CA-423F-95E4-AB76197173DF}" type="presParOf" srcId="{156DFCF4-2757-4A66-B4D2-23718A2CBECD}" destId="{EF80097E-F66C-430E-AD88-251C9F28AC57}" srcOrd="1" destOrd="0" presId="urn:microsoft.com/office/officeart/2008/layout/LinedList"/>
    <dgm:cxn modelId="{D557874A-BE6B-47AA-B555-7A979CE04F29}" type="presParOf" srcId="{EF80097E-F66C-430E-AD88-251C9F28AC57}" destId="{D7267943-F6A7-43E5-944C-F1033C8D9582}" srcOrd="0" destOrd="0" presId="urn:microsoft.com/office/officeart/2008/layout/LinedList"/>
    <dgm:cxn modelId="{165BF62A-641F-4A56-A06A-526D73DAC226}" type="presParOf" srcId="{EF80097E-F66C-430E-AD88-251C9F28AC57}" destId="{0C80B266-AA60-4C2C-9C4E-344C3FA011BB}" srcOrd="1" destOrd="0" presId="urn:microsoft.com/office/officeart/2008/layout/LinedList"/>
    <dgm:cxn modelId="{E3382044-9BFC-4F6D-BC83-51228AEE320D}" type="presParOf" srcId="{156DFCF4-2757-4A66-B4D2-23718A2CBECD}" destId="{9D54BDD3-F1EA-4D64-94F8-DCE4AD81780C}" srcOrd="2" destOrd="0" presId="urn:microsoft.com/office/officeart/2008/layout/LinedList"/>
    <dgm:cxn modelId="{74177B50-48A2-42CC-925B-7FB961914899}" type="presParOf" srcId="{156DFCF4-2757-4A66-B4D2-23718A2CBECD}" destId="{7C443CC1-C521-41F9-9FB5-6A5481315000}" srcOrd="3" destOrd="0" presId="urn:microsoft.com/office/officeart/2008/layout/LinedList"/>
    <dgm:cxn modelId="{423D1A51-FC41-407B-A823-61BA8DA18716}" type="presParOf" srcId="{7C443CC1-C521-41F9-9FB5-6A5481315000}" destId="{729C1046-1B39-4E84-A84B-C345455BE8F6}" srcOrd="0" destOrd="0" presId="urn:microsoft.com/office/officeart/2008/layout/LinedList"/>
    <dgm:cxn modelId="{D844C891-100D-4C64-B017-E4BB62663753}" type="presParOf" srcId="{7C443CC1-C521-41F9-9FB5-6A5481315000}" destId="{5F46FB76-076C-47E3-AB8B-B4B595BD665B}" srcOrd="1" destOrd="0" presId="urn:microsoft.com/office/officeart/2008/layout/LinedList"/>
    <dgm:cxn modelId="{2252905D-7565-4F61-B7D5-909162C387C1}" type="presParOf" srcId="{156DFCF4-2757-4A66-B4D2-23718A2CBECD}" destId="{42C8E171-0FFA-4E47-8F61-B9084B0089AB}" srcOrd="4" destOrd="0" presId="urn:microsoft.com/office/officeart/2008/layout/LinedList"/>
    <dgm:cxn modelId="{DB2E38C8-62AB-4F26-B52C-D36D59574CC6}" type="presParOf" srcId="{156DFCF4-2757-4A66-B4D2-23718A2CBECD}" destId="{B1D57A26-EF75-4541-AAFF-CCE494767D3A}" srcOrd="5" destOrd="0" presId="urn:microsoft.com/office/officeart/2008/layout/LinedList"/>
    <dgm:cxn modelId="{8F0F6C20-5313-481A-9196-EBC5A91CE374}" type="presParOf" srcId="{B1D57A26-EF75-4541-AAFF-CCE494767D3A}" destId="{E6EC0E00-4A3F-404C-B92B-DE2FB247E9A0}" srcOrd="0" destOrd="0" presId="urn:microsoft.com/office/officeart/2008/layout/LinedList"/>
    <dgm:cxn modelId="{A4839B33-500A-4FB5-A0E2-D5630614C609}" type="presParOf" srcId="{B1D57A26-EF75-4541-AAFF-CCE494767D3A}" destId="{4EFF14CD-53BF-48AB-9320-F4E221544782}" srcOrd="1" destOrd="0" presId="urn:microsoft.com/office/officeart/2008/layout/LinedList"/>
    <dgm:cxn modelId="{B54EF368-152D-40D3-932C-F2C3DE99A2B2}" type="presParOf" srcId="{156DFCF4-2757-4A66-B4D2-23718A2CBECD}" destId="{6652A3C8-29E0-4BD5-8AE9-26D3F21DE81B}" srcOrd="6" destOrd="0" presId="urn:microsoft.com/office/officeart/2008/layout/LinedList"/>
    <dgm:cxn modelId="{E2575870-DEA4-4DEC-878F-9B2D44AB0F1A}" type="presParOf" srcId="{156DFCF4-2757-4A66-B4D2-23718A2CBECD}" destId="{10A4823B-9966-4297-9B4B-3BAE4C151636}" srcOrd="7" destOrd="0" presId="urn:microsoft.com/office/officeart/2008/layout/LinedList"/>
    <dgm:cxn modelId="{27E7E65D-F385-47F0-9290-952A7D990285}" type="presParOf" srcId="{10A4823B-9966-4297-9B4B-3BAE4C151636}" destId="{92B67E1A-B94C-4AD9-A5A6-3501A21CCCF5}" srcOrd="0" destOrd="0" presId="urn:microsoft.com/office/officeart/2008/layout/LinedList"/>
    <dgm:cxn modelId="{E37C1056-01A2-4B8A-86A8-B2A95FE49EF7}" type="presParOf" srcId="{10A4823B-9966-4297-9B4B-3BAE4C151636}" destId="{53B9212D-B2C9-429C-9CF0-F1118C4827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8312160-AA88-40FE-9E02-2FBB5309FD2F}"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6CB81B4A-C3A0-4EE6-870E-B038C7B001B2}">
      <dgm:prSet/>
      <dgm:spPr/>
      <dgm:t>
        <a:bodyPr/>
        <a:lstStyle/>
        <a:p>
          <a:r>
            <a:rPr lang="en-US" b="0" i="1" baseline="0"/>
            <a:t>DALY</a:t>
          </a:r>
          <a:endParaRPr lang="en-US"/>
        </a:p>
      </dgm:t>
    </dgm:pt>
    <dgm:pt modelId="{74CB0CC5-4AC3-4B2B-BD28-AC803127F7D8}" type="parTrans" cxnId="{ECD046AB-15BC-4679-879C-D8B78CF025B4}">
      <dgm:prSet/>
      <dgm:spPr/>
      <dgm:t>
        <a:bodyPr/>
        <a:lstStyle/>
        <a:p>
          <a:endParaRPr lang="en-US"/>
        </a:p>
      </dgm:t>
    </dgm:pt>
    <dgm:pt modelId="{BE1B7569-4A86-4249-9315-E51E5A670264}" type="sibTrans" cxnId="{ECD046AB-15BC-4679-879C-D8B78CF025B4}">
      <dgm:prSet/>
      <dgm:spPr/>
      <dgm:t>
        <a:bodyPr/>
        <a:lstStyle/>
        <a:p>
          <a:endParaRPr lang="en-US"/>
        </a:p>
      </dgm:t>
    </dgm:pt>
    <dgm:pt modelId="{B87C0C7B-8F5C-424E-852B-271CF655E702}">
      <dgm:prSet/>
      <dgm:spPr/>
      <dgm:t>
        <a:bodyPr/>
        <a:lstStyle/>
        <a:p>
          <a:r>
            <a:rPr lang="en-US" b="0" i="0" baseline="0"/>
            <a:t>disability adjusted life year</a:t>
          </a:r>
          <a:endParaRPr lang="en-US"/>
        </a:p>
      </dgm:t>
    </dgm:pt>
    <dgm:pt modelId="{40C9C4AC-5ED5-4489-9445-A98BC163B5A5}" type="parTrans" cxnId="{9A09B065-DBD6-4D00-9B89-73E9DC5997ED}">
      <dgm:prSet/>
      <dgm:spPr/>
      <dgm:t>
        <a:bodyPr/>
        <a:lstStyle/>
        <a:p>
          <a:endParaRPr lang="en-US"/>
        </a:p>
      </dgm:t>
    </dgm:pt>
    <dgm:pt modelId="{0C999AAA-C842-4CDC-9A54-07EC33962C3C}" type="sibTrans" cxnId="{9A09B065-DBD6-4D00-9B89-73E9DC5997ED}">
      <dgm:prSet/>
      <dgm:spPr/>
      <dgm:t>
        <a:bodyPr/>
        <a:lstStyle/>
        <a:p>
          <a:endParaRPr lang="en-US"/>
        </a:p>
      </dgm:t>
    </dgm:pt>
    <dgm:pt modelId="{D5AD0B13-D4B3-40A4-9EB6-5AF08708726D}">
      <dgm:prSet/>
      <dgm:spPr/>
      <dgm:t>
        <a:bodyPr/>
        <a:lstStyle/>
        <a:p>
          <a:r>
            <a:rPr lang="en-US" b="0" i="1" baseline="0" dirty="0"/>
            <a:t>HRQOL</a:t>
          </a:r>
          <a:endParaRPr lang="en-US" dirty="0"/>
        </a:p>
      </dgm:t>
    </dgm:pt>
    <dgm:pt modelId="{E9465BDC-1408-4FDA-A0DF-8EF47EEB2E02}" type="parTrans" cxnId="{C83255BE-632F-4891-938E-D8700159EF42}">
      <dgm:prSet/>
      <dgm:spPr/>
      <dgm:t>
        <a:bodyPr/>
        <a:lstStyle/>
        <a:p>
          <a:endParaRPr lang="en-US"/>
        </a:p>
      </dgm:t>
    </dgm:pt>
    <dgm:pt modelId="{4A7A72D2-22B3-43CB-BD3A-EA4086C3348E}" type="sibTrans" cxnId="{C83255BE-632F-4891-938E-D8700159EF42}">
      <dgm:prSet/>
      <dgm:spPr/>
      <dgm:t>
        <a:bodyPr/>
        <a:lstStyle/>
        <a:p>
          <a:endParaRPr lang="en-US"/>
        </a:p>
      </dgm:t>
    </dgm:pt>
    <dgm:pt modelId="{EFFF2F0D-4659-4445-9DD6-2FFD4A13528B}">
      <dgm:prSet/>
      <dgm:spPr/>
      <dgm:t>
        <a:bodyPr/>
        <a:lstStyle/>
        <a:p>
          <a:r>
            <a:rPr lang="en-US" b="0" i="0" baseline="0"/>
            <a:t>health related quality of life</a:t>
          </a:r>
          <a:endParaRPr lang="en-US"/>
        </a:p>
      </dgm:t>
    </dgm:pt>
    <dgm:pt modelId="{B0F4B4CA-0E83-4E68-A128-1A6A1E27E98C}" type="parTrans" cxnId="{B1867E46-BABB-4C0D-856B-C8F905C86873}">
      <dgm:prSet/>
      <dgm:spPr/>
      <dgm:t>
        <a:bodyPr/>
        <a:lstStyle/>
        <a:p>
          <a:endParaRPr lang="en-US"/>
        </a:p>
      </dgm:t>
    </dgm:pt>
    <dgm:pt modelId="{3368C5DC-0E41-4057-999C-BB03B9745F87}" type="sibTrans" cxnId="{B1867E46-BABB-4C0D-856B-C8F905C86873}">
      <dgm:prSet/>
      <dgm:spPr/>
      <dgm:t>
        <a:bodyPr/>
        <a:lstStyle/>
        <a:p>
          <a:endParaRPr lang="en-US"/>
        </a:p>
      </dgm:t>
    </dgm:pt>
    <dgm:pt modelId="{C4900E66-2EE2-40A8-A392-5696DF2B9BF2}">
      <dgm:prSet/>
      <dgm:spPr/>
      <dgm:t>
        <a:bodyPr/>
        <a:lstStyle/>
        <a:p>
          <a:r>
            <a:rPr lang="en-US" b="0" i="1" baseline="0"/>
            <a:t>QALY</a:t>
          </a:r>
          <a:endParaRPr lang="en-US"/>
        </a:p>
      </dgm:t>
    </dgm:pt>
    <dgm:pt modelId="{E6B29A2D-2DE8-4713-BEBB-6F91783D13A1}" type="parTrans" cxnId="{5AB2E741-2425-4E52-A73F-1BAD0BF06BF9}">
      <dgm:prSet/>
      <dgm:spPr/>
      <dgm:t>
        <a:bodyPr/>
        <a:lstStyle/>
        <a:p>
          <a:endParaRPr lang="en-US"/>
        </a:p>
      </dgm:t>
    </dgm:pt>
    <dgm:pt modelId="{3B3C6CD2-FBD0-4EA9-B563-B53572D1501A}" type="sibTrans" cxnId="{5AB2E741-2425-4E52-A73F-1BAD0BF06BF9}">
      <dgm:prSet/>
      <dgm:spPr/>
      <dgm:t>
        <a:bodyPr/>
        <a:lstStyle/>
        <a:p>
          <a:endParaRPr lang="en-US"/>
        </a:p>
      </dgm:t>
    </dgm:pt>
    <dgm:pt modelId="{A0C708B9-E4C2-4C62-B610-EF6E7AC9448D}">
      <dgm:prSet/>
      <dgm:spPr/>
      <dgm:t>
        <a:bodyPr/>
        <a:lstStyle/>
        <a:p>
          <a:r>
            <a:rPr lang="en-US" b="0" i="0" baseline="0"/>
            <a:t>quality adjusted life year</a:t>
          </a:r>
          <a:endParaRPr lang="en-US"/>
        </a:p>
      </dgm:t>
    </dgm:pt>
    <dgm:pt modelId="{5ACC5E68-0421-457C-B5D1-AF85F2ED84B1}" type="parTrans" cxnId="{DF74E46E-8C13-4F02-979F-224CB3153642}">
      <dgm:prSet/>
      <dgm:spPr/>
      <dgm:t>
        <a:bodyPr/>
        <a:lstStyle/>
        <a:p>
          <a:endParaRPr lang="en-US"/>
        </a:p>
      </dgm:t>
    </dgm:pt>
    <dgm:pt modelId="{F8FEA3BC-1C20-4F88-B2CA-F322403C61DF}" type="sibTrans" cxnId="{DF74E46E-8C13-4F02-979F-224CB3153642}">
      <dgm:prSet/>
      <dgm:spPr/>
      <dgm:t>
        <a:bodyPr/>
        <a:lstStyle/>
        <a:p>
          <a:endParaRPr lang="en-US"/>
        </a:p>
      </dgm:t>
    </dgm:pt>
    <dgm:pt modelId="{C64386E0-A1D0-4175-A396-70E5D907960A}">
      <dgm:prSet/>
      <dgm:spPr/>
      <dgm:t>
        <a:bodyPr/>
        <a:lstStyle/>
        <a:p>
          <a:r>
            <a:rPr lang="en-US" b="0" i="1" baseline="0"/>
            <a:t>QOL</a:t>
          </a:r>
          <a:endParaRPr lang="en-US"/>
        </a:p>
      </dgm:t>
    </dgm:pt>
    <dgm:pt modelId="{DE598AC5-26EE-47D8-B710-012D7BA2FAB4}" type="parTrans" cxnId="{E919066C-4310-4EF4-BBDC-487CE184DB76}">
      <dgm:prSet/>
      <dgm:spPr/>
      <dgm:t>
        <a:bodyPr/>
        <a:lstStyle/>
        <a:p>
          <a:endParaRPr lang="en-US"/>
        </a:p>
      </dgm:t>
    </dgm:pt>
    <dgm:pt modelId="{CAD50F06-5FFD-4AAF-8211-7B929191A152}" type="sibTrans" cxnId="{E919066C-4310-4EF4-BBDC-487CE184DB76}">
      <dgm:prSet/>
      <dgm:spPr/>
      <dgm:t>
        <a:bodyPr/>
        <a:lstStyle/>
        <a:p>
          <a:endParaRPr lang="en-US"/>
        </a:p>
      </dgm:t>
    </dgm:pt>
    <dgm:pt modelId="{73876C77-1E3E-4F13-BA05-9D0F0D626F8C}">
      <dgm:prSet/>
      <dgm:spPr/>
      <dgm:t>
        <a:bodyPr/>
        <a:lstStyle/>
        <a:p>
          <a:r>
            <a:rPr lang="en-US" b="0" i="0" baseline="0"/>
            <a:t>quality of life</a:t>
          </a:r>
          <a:endParaRPr lang="en-US"/>
        </a:p>
      </dgm:t>
    </dgm:pt>
    <dgm:pt modelId="{16348959-745E-4217-98D2-6337DF014095}" type="parTrans" cxnId="{CF223C85-516F-48E5-9B52-716EB89B8D07}">
      <dgm:prSet/>
      <dgm:spPr/>
      <dgm:t>
        <a:bodyPr/>
        <a:lstStyle/>
        <a:p>
          <a:endParaRPr lang="en-US"/>
        </a:p>
      </dgm:t>
    </dgm:pt>
    <dgm:pt modelId="{49AEEF1E-330B-42BD-8085-432DA2EFDCE9}" type="sibTrans" cxnId="{CF223C85-516F-48E5-9B52-716EB89B8D07}">
      <dgm:prSet/>
      <dgm:spPr/>
      <dgm:t>
        <a:bodyPr/>
        <a:lstStyle/>
        <a:p>
          <a:endParaRPr lang="en-US"/>
        </a:p>
      </dgm:t>
    </dgm:pt>
    <dgm:pt modelId="{A2DF9015-7705-45DF-8AA4-6D1033C7DB7E}">
      <dgm:prSet/>
      <dgm:spPr/>
      <dgm:t>
        <a:bodyPr/>
        <a:lstStyle/>
        <a:p>
          <a:r>
            <a:rPr lang="en-US" b="0" i="1" baseline="0"/>
            <a:t>QuiLL</a:t>
          </a:r>
          <a:endParaRPr lang="en-US"/>
        </a:p>
      </dgm:t>
    </dgm:pt>
    <dgm:pt modelId="{8432A1C2-4A94-4F3D-9A01-4CF9AF31DC5F}" type="parTrans" cxnId="{1D56D91F-5D61-4AF6-8DB3-B564B793D4DE}">
      <dgm:prSet/>
      <dgm:spPr/>
      <dgm:t>
        <a:bodyPr/>
        <a:lstStyle/>
        <a:p>
          <a:endParaRPr lang="en-US"/>
        </a:p>
      </dgm:t>
    </dgm:pt>
    <dgm:pt modelId="{639ECB7B-F2CF-4763-B5B3-3CE61E4E9992}" type="sibTrans" cxnId="{1D56D91F-5D61-4AF6-8DB3-B564B793D4DE}">
      <dgm:prSet/>
      <dgm:spPr/>
      <dgm:t>
        <a:bodyPr/>
        <a:lstStyle/>
        <a:p>
          <a:endParaRPr lang="en-US"/>
        </a:p>
      </dgm:t>
    </dgm:pt>
    <dgm:pt modelId="{782AEC64-FABF-4D81-8665-9C9C52E68954}">
      <dgm:prSet/>
      <dgm:spPr/>
      <dgm:t>
        <a:bodyPr/>
        <a:lstStyle/>
        <a:p>
          <a:r>
            <a:rPr lang="en-US" b="0" i="0" baseline="0"/>
            <a:t>quality in later life</a:t>
          </a:r>
          <a:endParaRPr lang="en-US"/>
        </a:p>
      </dgm:t>
    </dgm:pt>
    <dgm:pt modelId="{6F5BBCF0-C008-4ED1-B4B0-3122340BF82B}" type="parTrans" cxnId="{5453DF8B-BA5A-49A7-819B-D1622CC588EA}">
      <dgm:prSet/>
      <dgm:spPr/>
      <dgm:t>
        <a:bodyPr/>
        <a:lstStyle/>
        <a:p>
          <a:endParaRPr lang="en-US"/>
        </a:p>
      </dgm:t>
    </dgm:pt>
    <dgm:pt modelId="{749A439C-4165-40FB-8E86-C029A12B17B8}" type="sibTrans" cxnId="{5453DF8B-BA5A-49A7-819B-D1622CC588EA}">
      <dgm:prSet/>
      <dgm:spPr/>
      <dgm:t>
        <a:bodyPr/>
        <a:lstStyle/>
        <a:p>
          <a:endParaRPr lang="en-US"/>
        </a:p>
      </dgm:t>
    </dgm:pt>
    <dgm:pt modelId="{BE28CB12-443C-43D2-B7A5-38A7A4C13604}" type="pres">
      <dgm:prSet presAssocID="{68312160-AA88-40FE-9E02-2FBB5309FD2F}" presName="Name0" presStyleCnt="0">
        <dgm:presLayoutVars>
          <dgm:dir/>
          <dgm:animLvl val="lvl"/>
          <dgm:resizeHandles val="exact"/>
        </dgm:presLayoutVars>
      </dgm:prSet>
      <dgm:spPr/>
    </dgm:pt>
    <dgm:pt modelId="{77530671-C6D4-4FC8-AF04-F473A69950DC}" type="pres">
      <dgm:prSet presAssocID="{6CB81B4A-C3A0-4EE6-870E-B038C7B001B2}" presName="composite" presStyleCnt="0"/>
      <dgm:spPr/>
    </dgm:pt>
    <dgm:pt modelId="{D4FA2F0B-AA3C-45DB-A0CF-9EED64436D8D}" type="pres">
      <dgm:prSet presAssocID="{6CB81B4A-C3A0-4EE6-870E-B038C7B001B2}" presName="parTx" presStyleLbl="alignNode1" presStyleIdx="0" presStyleCnt="5">
        <dgm:presLayoutVars>
          <dgm:chMax val="0"/>
          <dgm:chPref val="0"/>
          <dgm:bulletEnabled val="1"/>
        </dgm:presLayoutVars>
      </dgm:prSet>
      <dgm:spPr/>
    </dgm:pt>
    <dgm:pt modelId="{5AFDE522-FAC9-4AE6-BCBB-E37A30041B93}" type="pres">
      <dgm:prSet presAssocID="{6CB81B4A-C3A0-4EE6-870E-B038C7B001B2}" presName="desTx" presStyleLbl="alignAccFollowNode1" presStyleIdx="0" presStyleCnt="5">
        <dgm:presLayoutVars>
          <dgm:bulletEnabled val="1"/>
        </dgm:presLayoutVars>
      </dgm:prSet>
      <dgm:spPr/>
    </dgm:pt>
    <dgm:pt modelId="{507579D1-CEB0-43DC-86FF-AC41B3582F1C}" type="pres">
      <dgm:prSet presAssocID="{BE1B7569-4A86-4249-9315-E51E5A670264}" presName="space" presStyleCnt="0"/>
      <dgm:spPr/>
    </dgm:pt>
    <dgm:pt modelId="{33D5042D-136B-4038-A9B1-A4659B92AF70}" type="pres">
      <dgm:prSet presAssocID="{D5AD0B13-D4B3-40A4-9EB6-5AF08708726D}" presName="composite" presStyleCnt="0"/>
      <dgm:spPr/>
    </dgm:pt>
    <dgm:pt modelId="{B328B4C7-1B9A-4BDB-A6AC-31DBCEBA5FF7}" type="pres">
      <dgm:prSet presAssocID="{D5AD0B13-D4B3-40A4-9EB6-5AF08708726D}" presName="parTx" presStyleLbl="alignNode1" presStyleIdx="1" presStyleCnt="5">
        <dgm:presLayoutVars>
          <dgm:chMax val="0"/>
          <dgm:chPref val="0"/>
          <dgm:bulletEnabled val="1"/>
        </dgm:presLayoutVars>
      </dgm:prSet>
      <dgm:spPr/>
    </dgm:pt>
    <dgm:pt modelId="{9E1CF54E-81B8-40D5-BAB0-FC54EC200DB0}" type="pres">
      <dgm:prSet presAssocID="{D5AD0B13-D4B3-40A4-9EB6-5AF08708726D}" presName="desTx" presStyleLbl="alignAccFollowNode1" presStyleIdx="1" presStyleCnt="5">
        <dgm:presLayoutVars>
          <dgm:bulletEnabled val="1"/>
        </dgm:presLayoutVars>
      </dgm:prSet>
      <dgm:spPr/>
    </dgm:pt>
    <dgm:pt modelId="{C2C5AE0B-3368-487F-B28F-3E96D2334E8F}" type="pres">
      <dgm:prSet presAssocID="{4A7A72D2-22B3-43CB-BD3A-EA4086C3348E}" presName="space" presStyleCnt="0"/>
      <dgm:spPr/>
    </dgm:pt>
    <dgm:pt modelId="{4F7AABCF-056D-418D-97FB-0DE54D8A72F8}" type="pres">
      <dgm:prSet presAssocID="{C4900E66-2EE2-40A8-A392-5696DF2B9BF2}" presName="composite" presStyleCnt="0"/>
      <dgm:spPr/>
    </dgm:pt>
    <dgm:pt modelId="{A98B4A27-CC89-49C1-B8DA-232DBB046913}" type="pres">
      <dgm:prSet presAssocID="{C4900E66-2EE2-40A8-A392-5696DF2B9BF2}" presName="parTx" presStyleLbl="alignNode1" presStyleIdx="2" presStyleCnt="5">
        <dgm:presLayoutVars>
          <dgm:chMax val="0"/>
          <dgm:chPref val="0"/>
          <dgm:bulletEnabled val="1"/>
        </dgm:presLayoutVars>
      </dgm:prSet>
      <dgm:spPr/>
    </dgm:pt>
    <dgm:pt modelId="{257A6760-5AC8-4FE0-8768-83BBE2415C42}" type="pres">
      <dgm:prSet presAssocID="{C4900E66-2EE2-40A8-A392-5696DF2B9BF2}" presName="desTx" presStyleLbl="alignAccFollowNode1" presStyleIdx="2" presStyleCnt="5">
        <dgm:presLayoutVars>
          <dgm:bulletEnabled val="1"/>
        </dgm:presLayoutVars>
      </dgm:prSet>
      <dgm:spPr/>
    </dgm:pt>
    <dgm:pt modelId="{EA85DE74-41EE-4592-A16C-82DCA4BA9E21}" type="pres">
      <dgm:prSet presAssocID="{3B3C6CD2-FBD0-4EA9-B563-B53572D1501A}" presName="space" presStyleCnt="0"/>
      <dgm:spPr/>
    </dgm:pt>
    <dgm:pt modelId="{8E25D1D5-0079-4C3A-8DF8-6EC17E0E5F82}" type="pres">
      <dgm:prSet presAssocID="{C64386E0-A1D0-4175-A396-70E5D907960A}" presName="composite" presStyleCnt="0"/>
      <dgm:spPr/>
    </dgm:pt>
    <dgm:pt modelId="{2E5657D1-BF45-47BD-B642-915D81EA54D2}" type="pres">
      <dgm:prSet presAssocID="{C64386E0-A1D0-4175-A396-70E5D907960A}" presName="parTx" presStyleLbl="alignNode1" presStyleIdx="3" presStyleCnt="5">
        <dgm:presLayoutVars>
          <dgm:chMax val="0"/>
          <dgm:chPref val="0"/>
          <dgm:bulletEnabled val="1"/>
        </dgm:presLayoutVars>
      </dgm:prSet>
      <dgm:spPr/>
    </dgm:pt>
    <dgm:pt modelId="{5FF9F8C6-B540-4D32-BD64-C3D79EF36672}" type="pres">
      <dgm:prSet presAssocID="{C64386E0-A1D0-4175-A396-70E5D907960A}" presName="desTx" presStyleLbl="alignAccFollowNode1" presStyleIdx="3" presStyleCnt="5">
        <dgm:presLayoutVars>
          <dgm:bulletEnabled val="1"/>
        </dgm:presLayoutVars>
      </dgm:prSet>
      <dgm:spPr/>
    </dgm:pt>
    <dgm:pt modelId="{F95DB633-A08A-4E3B-AA40-944697CEDF73}" type="pres">
      <dgm:prSet presAssocID="{CAD50F06-5FFD-4AAF-8211-7B929191A152}" presName="space" presStyleCnt="0"/>
      <dgm:spPr/>
    </dgm:pt>
    <dgm:pt modelId="{7EB49DEC-883F-44A0-A5DB-61C8376FABDD}" type="pres">
      <dgm:prSet presAssocID="{A2DF9015-7705-45DF-8AA4-6D1033C7DB7E}" presName="composite" presStyleCnt="0"/>
      <dgm:spPr/>
    </dgm:pt>
    <dgm:pt modelId="{8369576B-D9C1-47FB-ACD0-86A51D0E7A93}" type="pres">
      <dgm:prSet presAssocID="{A2DF9015-7705-45DF-8AA4-6D1033C7DB7E}" presName="parTx" presStyleLbl="alignNode1" presStyleIdx="4" presStyleCnt="5">
        <dgm:presLayoutVars>
          <dgm:chMax val="0"/>
          <dgm:chPref val="0"/>
          <dgm:bulletEnabled val="1"/>
        </dgm:presLayoutVars>
      </dgm:prSet>
      <dgm:spPr/>
    </dgm:pt>
    <dgm:pt modelId="{BB3D7AEE-3768-45E8-822C-4385292EBB97}" type="pres">
      <dgm:prSet presAssocID="{A2DF9015-7705-45DF-8AA4-6D1033C7DB7E}" presName="desTx" presStyleLbl="alignAccFollowNode1" presStyleIdx="4" presStyleCnt="5">
        <dgm:presLayoutVars>
          <dgm:bulletEnabled val="1"/>
        </dgm:presLayoutVars>
      </dgm:prSet>
      <dgm:spPr/>
    </dgm:pt>
  </dgm:ptLst>
  <dgm:cxnLst>
    <dgm:cxn modelId="{B9978402-1E01-4408-8DC7-43C4F8F1CE47}" type="presOf" srcId="{D5AD0B13-D4B3-40A4-9EB6-5AF08708726D}" destId="{B328B4C7-1B9A-4BDB-A6AC-31DBCEBA5FF7}" srcOrd="0" destOrd="0" presId="urn:microsoft.com/office/officeart/2005/8/layout/hList1"/>
    <dgm:cxn modelId="{1D56D91F-5D61-4AF6-8DB3-B564B793D4DE}" srcId="{68312160-AA88-40FE-9E02-2FBB5309FD2F}" destId="{A2DF9015-7705-45DF-8AA4-6D1033C7DB7E}" srcOrd="4" destOrd="0" parTransId="{8432A1C2-4A94-4F3D-9A01-4CF9AF31DC5F}" sibTransId="{639ECB7B-F2CF-4763-B5B3-3CE61E4E9992}"/>
    <dgm:cxn modelId="{3343765E-E07B-4EED-B35D-1FD361597AFB}" type="presOf" srcId="{C4900E66-2EE2-40A8-A392-5696DF2B9BF2}" destId="{A98B4A27-CC89-49C1-B8DA-232DBB046913}" srcOrd="0" destOrd="0" presId="urn:microsoft.com/office/officeart/2005/8/layout/hList1"/>
    <dgm:cxn modelId="{5AB2E741-2425-4E52-A73F-1BAD0BF06BF9}" srcId="{68312160-AA88-40FE-9E02-2FBB5309FD2F}" destId="{C4900E66-2EE2-40A8-A392-5696DF2B9BF2}" srcOrd="2" destOrd="0" parTransId="{E6B29A2D-2DE8-4713-BEBB-6F91783D13A1}" sibTransId="{3B3C6CD2-FBD0-4EA9-B563-B53572D1501A}"/>
    <dgm:cxn modelId="{9A09B065-DBD6-4D00-9B89-73E9DC5997ED}" srcId="{6CB81B4A-C3A0-4EE6-870E-B038C7B001B2}" destId="{B87C0C7B-8F5C-424E-852B-271CF655E702}" srcOrd="0" destOrd="0" parTransId="{40C9C4AC-5ED5-4489-9445-A98BC163B5A5}" sibTransId="{0C999AAA-C842-4CDC-9A54-07EC33962C3C}"/>
    <dgm:cxn modelId="{190B1266-6725-4B6A-BF29-DC914284D3B2}" type="presOf" srcId="{B87C0C7B-8F5C-424E-852B-271CF655E702}" destId="{5AFDE522-FAC9-4AE6-BCBB-E37A30041B93}" srcOrd="0" destOrd="0" presId="urn:microsoft.com/office/officeart/2005/8/layout/hList1"/>
    <dgm:cxn modelId="{B1867E46-BABB-4C0D-856B-C8F905C86873}" srcId="{D5AD0B13-D4B3-40A4-9EB6-5AF08708726D}" destId="{EFFF2F0D-4659-4445-9DD6-2FFD4A13528B}" srcOrd="0" destOrd="0" parTransId="{B0F4B4CA-0E83-4E68-A128-1A6A1E27E98C}" sibTransId="{3368C5DC-0E41-4057-999C-BB03B9745F87}"/>
    <dgm:cxn modelId="{01779E46-B1D1-468E-BAB4-67297FACAF43}" type="presOf" srcId="{782AEC64-FABF-4D81-8665-9C9C52E68954}" destId="{BB3D7AEE-3768-45E8-822C-4385292EBB97}" srcOrd="0" destOrd="0" presId="urn:microsoft.com/office/officeart/2005/8/layout/hList1"/>
    <dgm:cxn modelId="{E919066C-4310-4EF4-BBDC-487CE184DB76}" srcId="{68312160-AA88-40FE-9E02-2FBB5309FD2F}" destId="{C64386E0-A1D0-4175-A396-70E5D907960A}" srcOrd="3" destOrd="0" parTransId="{DE598AC5-26EE-47D8-B710-012D7BA2FAB4}" sibTransId="{CAD50F06-5FFD-4AAF-8211-7B929191A152}"/>
    <dgm:cxn modelId="{16DC696E-6105-4E35-8041-50414AF72B92}" type="presOf" srcId="{68312160-AA88-40FE-9E02-2FBB5309FD2F}" destId="{BE28CB12-443C-43D2-B7A5-38A7A4C13604}" srcOrd="0" destOrd="0" presId="urn:microsoft.com/office/officeart/2005/8/layout/hList1"/>
    <dgm:cxn modelId="{DF74E46E-8C13-4F02-979F-224CB3153642}" srcId="{C4900E66-2EE2-40A8-A392-5696DF2B9BF2}" destId="{A0C708B9-E4C2-4C62-B610-EF6E7AC9448D}" srcOrd="0" destOrd="0" parTransId="{5ACC5E68-0421-457C-B5D1-AF85F2ED84B1}" sibTransId="{F8FEA3BC-1C20-4F88-B2CA-F322403C61DF}"/>
    <dgm:cxn modelId="{A48C9D73-4D58-4820-80A8-D759895C6AC6}" type="presOf" srcId="{73876C77-1E3E-4F13-BA05-9D0F0D626F8C}" destId="{5FF9F8C6-B540-4D32-BD64-C3D79EF36672}" srcOrd="0" destOrd="0" presId="urn:microsoft.com/office/officeart/2005/8/layout/hList1"/>
    <dgm:cxn modelId="{CF223C85-516F-48E5-9B52-716EB89B8D07}" srcId="{C64386E0-A1D0-4175-A396-70E5D907960A}" destId="{73876C77-1E3E-4F13-BA05-9D0F0D626F8C}" srcOrd="0" destOrd="0" parTransId="{16348959-745E-4217-98D2-6337DF014095}" sibTransId="{49AEEF1E-330B-42BD-8085-432DA2EFDCE9}"/>
    <dgm:cxn modelId="{5453DF8B-BA5A-49A7-819B-D1622CC588EA}" srcId="{A2DF9015-7705-45DF-8AA4-6D1033C7DB7E}" destId="{782AEC64-FABF-4D81-8665-9C9C52E68954}" srcOrd="0" destOrd="0" parTransId="{6F5BBCF0-C008-4ED1-B4B0-3122340BF82B}" sibTransId="{749A439C-4165-40FB-8E86-C029A12B17B8}"/>
    <dgm:cxn modelId="{5B0273A2-9122-44A1-A8D6-ACEB8644A9D3}" type="presOf" srcId="{C64386E0-A1D0-4175-A396-70E5D907960A}" destId="{2E5657D1-BF45-47BD-B642-915D81EA54D2}" srcOrd="0" destOrd="0" presId="urn:microsoft.com/office/officeart/2005/8/layout/hList1"/>
    <dgm:cxn modelId="{ECD046AB-15BC-4679-879C-D8B78CF025B4}" srcId="{68312160-AA88-40FE-9E02-2FBB5309FD2F}" destId="{6CB81B4A-C3A0-4EE6-870E-B038C7B001B2}" srcOrd="0" destOrd="0" parTransId="{74CB0CC5-4AC3-4B2B-BD28-AC803127F7D8}" sibTransId="{BE1B7569-4A86-4249-9315-E51E5A670264}"/>
    <dgm:cxn modelId="{C83255BE-632F-4891-938E-D8700159EF42}" srcId="{68312160-AA88-40FE-9E02-2FBB5309FD2F}" destId="{D5AD0B13-D4B3-40A4-9EB6-5AF08708726D}" srcOrd="1" destOrd="0" parTransId="{E9465BDC-1408-4FDA-A0DF-8EF47EEB2E02}" sibTransId="{4A7A72D2-22B3-43CB-BD3A-EA4086C3348E}"/>
    <dgm:cxn modelId="{5667B1BE-A7B0-499E-AFA7-433D82E32AAA}" type="presOf" srcId="{EFFF2F0D-4659-4445-9DD6-2FFD4A13528B}" destId="{9E1CF54E-81B8-40D5-BAB0-FC54EC200DB0}" srcOrd="0" destOrd="0" presId="urn:microsoft.com/office/officeart/2005/8/layout/hList1"/>
    <dgm:cxn modelId="{D76C9AC2-7B65-462A-8A33-7FC3FD852BB2}" type="presOf" srcId="{6CB81B4A-C3A0-4EE6-870E-B038C7B001B2}" destId="{D4FA2F0B-AA3C-45DB-A0CF-9EED64436D8D}" srcOrd="0" destOrd="0" presId="urn:microsoft.com/office/officeart/2005/8/layout/hList1"/>
    <dgm:cxn modelId="{608D4DC9-BCD4-4F91-B856-6A53836660E2}" type="presOf" srcId="{A2DF9015-7705-45DF-8AA4-6D1033C7DB7E}" destId="{8369576B-D9C1-47FB-ACD0-86A51D0E7A93}" srcOrd="0" destOrd="0" presId="urn:microsoft.com/office/officeart/2005/8/layout/hList1"/>
    <dgm:cxn modelId="{1B0E2AD8-E172-4D98-ACE0-93A1B3D96FAD}" type="presOf" srcId="{A0C708B9-E4C2-4C62-B610-EF6E7AC9448D}" destId="{257A6760-5AC8-4FE0-8768-83BBE2415C42}" srcOrd="0" destOrd="0" presId="urn:microsoft.com/office/officeart/2005/8/layout/hList1"/>
    <dgm:cxn modelId="{B4BBA9FC-F137-43EA-8941-C9F2CCF16CF7}" type="presParOf" srcId="{BE28CB12-443C-43D2-B7A5-38A7A4C13604}" destId="{77530671-C6D4-4FC8-AF04-F473A69950DC}" srcOrd="0" destOrd="0" presId="urn:microsoft.com/office/officeart/2005/8/layout/hList1"/>
    <dgm:cxn modelId="{356A71BD-E495-41A6-B6D1-5A5D328B6D19}" type="presParOf" srcId="{77530671-C6D4-4FC8-AF04-F473A69950DC}" destId="{D4FA2F0B-AA3C-45DB-A0CF-9EED64436D8D}" srcOrd="0" destOrd="0" presId="urn:microsoft.com/office/officeart/2005/8/layout/hList1"/>
    <dgm:cxn modelId="{0C2C3706-D27D-46BB-8F43-8752EEF26C56}" type="presParOf" srcId="{77530671-C6D4-4FC8-AF04-F473A69950DC}" destId="{5AFDE522-FAC9-4AE6-BCBB-E37A30041B93}" srcOrd="1" destOrd="0" presId="urn:microsoft.com/office/officeart/2005/8/layout/hList1"/>
    <dgm:cxn modelId="{5B1B9897-6A04-49AE-8FAD-7A25C4A99719}" type="presParOf" srcId="{BE28CB12-443C-43D2-B7A5-38A7A4C13604}" destId="{507579D1-CEB0-43DC-86FF-AC41B3582F1C}" srcOrd="1" destOrd="0" presId="urn:microsoft.com/office/officeart/2005/8/layout/hList1"/>
    <dgm:cxn modelId="{44B39AC5-2B7D-4243-AFFB-D79199BDB21F}" type="presParOf" srcId="{BE28CB12-443C-43D2-B7A5-38A7A4C13604}" destId="{33D5042D-136B-4038-A9B1-A4659B92AF70}" srcOrd="2" destOrd="0" presId="urn:microsoft.com/office/officeart/2005/8/layout/hList1"/>
    <dgm:cxn modelId="{88CAFC0A-95D3-4B74-B9BC-307CD41DA30E}" type="presParOf" srcId="{33D5042D-136B-4038-A9B1-A4659B92AF70}" destId="{B328B4C7-1B9A-4BDB-A6AC-31DBCEBA5FF7}" srcOrd="0" destOrd="0" presId="urn:microsoft.com/office/officeart/2005/8/layout/hList1"/>
    <dgm:cxn modelId="{A3FC1E42-0484-4C0B-9846-EACD2E996571}" type="presParOf" srcId="{33D5042D-136B-4038-A9B1-A4659B92AF70}" destId="{9E1CF54E-81B8-40D5-BAB0-FC54EC200DB0}" srcOrd="1" destOrd="0" presId="urn:microsoft.com/office/officeart/2005/8/layout/hList1"/>
    <dgm:cxn modelId="{2AE8579B-A338-42C2-9E06-6C22C3DA5DED}" type="presParOf" srcId="{BE28CB12-443C-43D2-B7A5-38A7A4C13604}" destId="{C2C5AE0B-3368-487F-B28F-3E96D2334E8F}" srcOrd="3" destOrd="0" presId="urn:microsoft.com/office/officeart/2005/8/layout/hList1"/>
    <dgm:cxn modelId="{A89A3025-E331-41FB-951A-25448E16E636}" type="presParOf" srcId="{BE28CB12-443C-43D2-B7A5-38A7A4C13604}" destId="{4F7AABCF-056D-418D-97FB-0DE54D8A72F8}" srcOrd="4" destOrd="0" presId="urn:microsoft.com/office/officeart/2005/8/layout/hList1"/>
    <dgm:cxn modelId="{1A5635F1-457A-43D1-A7FA-5DAE4DEA5D8C}" type="presParOf" srcId="{4F7AABCF-056D-418D-97FB-0DE54D8A72F8}" destId="{A98B4A27-CC89-49C1-B8DA-232DBB046913}" srcOrd="0" destOrd="0" presId="urn:microsoft.com/office/officeart/2005/8/layout/hList1"/>
    <dgm:cxn modelId="{F1070CAB-3443-4FB2-8A97-B49FD3551AF9}" type="presParOf" srcId="{4F7AABCF-056D-418D-97FB-0DE54D8A72F8}" destId="{257A6760-5AC8-4FE0-8768-83BBE2415C42}" srcOrd="1" destOrd="0" presId="urn:microsoft.com/office/officeart/2005/8/layout/hList1"/>
    <dgm:cxn modelId="{E1379087-5AD9-476E-B458-DB9F166E893D}" type="presParOf" srcId="{BE28CB12-443C-43D2-B7A5-38A7A4C13604}" destId="{EA85DE74-41EE-4592-A16C-82DCA4BA9E21}" srcOrd="5" destOrd="0" presId="urn:microsoft.com/office/officeart/2005/8/layout/hList1"/>
    <dgm:cxn modelId="{BE405B30-0E2A-4ECD-A577-5C72B343C39A}" type="presParOf" srcId="{BE28CB12-443C-43D2-B7A5-38A7A4C13604}" destId="{8E25D1D5-0079-4C3A-8DF8-6EC17E0E5F82}" srcOrd="6" destOrd="0" presId="urn:microsoft.com/office/officeart/2005/8/layout/hList1"/>
    <dgm:cxn modelId="{ED2310C8-BB79-4C88-A879-FD2DD992D719}" type="presParOf" srcId="{8E25D1D5-0079-4C3A-8DF8-6EC17E0E5F82}" destId="{2E5657D1-BF45-47BD-B642-915D81EA54D2}" srcOrd="0" destOrd="0" presId="urn:microsoft.com/office/officeart/2005/8/layout/hList1"/>
    <dgm:cxn modelId="{C8351B7C-8FD2-4AB2-94DA-B531E28712A8}" type="presParOf" srcId="{8E25D1D5-0079-4C3A-8DF8-6EC17E0E5F82}" destId="{5FF9F8C6-B540-4D32-BD64-C3D79EF36672}" srcOrd="1" destOrd="0" presId="urn:microsoft.com/office/officeart/2005/8/layout/hList1"/>
    <dgm:cxn modelId="{5219498C-47B1-450E-A2ED-C56B7FDCFE71}" type="presParOf" srcId="{BE28CB12-443C-43D2-B7A5-38A7A4C13604}" destId="{F95DB633-A08A-4E3B-AA40-944697CEDF73}" srcOrd="7" destOrd="0" presId="urn:microsoft.com/office/officeart/2005/8/layout/hList1"/>
    <dgm:cxn modelId="{87CA7893-B825-467D-9A56-22476A770A55}" type="presParOf" srcId="{BE28CB12-443C-43D2-B7A5-38A7A4C13604}" destId="{7EB49DEC-883F-44A0-A5DB-61C8376FABDD}" srcOrd="8" destOrd="0" presId="urn:microsoft.com/office/officeart/2005/8/layout/hList1"/>
    <dgm:cxn modelId="{B67A7187-27D6-44C1-BE2D-930CC991E71B}" type="presParOf" srcId="{7EB49DEC-883F-44A0-A5DB-61C8376FABDD}" destId="{8369576B-D9C1-47FB-ACD0-86A51D0E7A93}" srcOrd="0" destOrd="0" presId="urn:microsoft.com/office/officeart/2005/8/layout/hList1"/>
    <dgm:cxn modelId="{C5E9F84A-48D8-4375-9C3E-D2EBFC5CA6F6}" type="presParOf" srcId="{7EB49DEC-883F-44A0-A5DB-61C8376FABDD}" destId="{BB3D7AEE-3768-45E8-822C-4385292EBB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DCD2E4-E8C6-4AE5-866B-6C6CDD4CB9B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43C1ABA-B4CA-4C36-BE75-839064C2A645}">
      <dgm:prSet/>
      <dgm:spPr/>
      <dgm:t>
        <a:bodyPr/>
        <a:lstStyle/>
        <a:p>
          <a:r>
            <a:rPr lang="en-US" i="0"/>
            <a:t>Hospice care might be an option if you or a loved one has a terminal illness.</a:t>
          </a:r>
          <a:endParaRPr lang="en-US"/>
        </a:p>
      </dgm:t>
    </dgm:pt>
    <dgm:pt modelId="{BC120574-70B5-4141-A441-8B7C46187F76}" type="parTrans" cxnId="{A46227D3-D1FC-4845-A5AE-98C8AFE8E812}">
      <dgm:prSet/>
      <dgm:spPr/>
      <dgm:t>
        <a:bodyPr/>
        <a:lstStyle/>
        <a:p>
          <a:endParaRPr lang="en-US"/>
        </a:p>
      </dgm:t>
    </dgm:pt>
    <dgm:pt modelId="{C87AB4D1-3B94-4E46-98D3-D83DFAC9DD46}" type="sibTrans" cxnId="{A46227D3-D1FC-4845-A5AE-98C8AFE8E812}">
      <dgm:prSet/>
      <dgm:spPr/>
      <dgm:t>
        <a:bodyPr/>
        <a:lstStyle/>
        <a:p>
          <a:endParaRPr lang="en-US"/>
        </a:p>
      </dgm:t>
    </dgm:pt>
    <dgm:pt modelId="{941D0661-8C95-4EC1-A000-2DE4C0557A07}">
      <dgm:prSet/>
      <dgm:spPr/>
      <dgm:t>
        <a:bodyPr/>
        <a:lstStyle/>
        <a:p>
          <a:r>
            <a:rPr lang="en-US" i="0"/>
            <a:t>Hospice care is for people who are nearing the end of life </a:t>
          </a:r>
          <a:endParaRPr lang="en-US"/>
        </a:p>
      </dgm:t>
    </dgm:pt>
    <dgm:pt modelId="{94AB626F-D64C-4606-AAEF-0FFD73864927}" type="parTrans" cxnId="{508B0831-1714-49BE-90CF-76B2EFA3FA4A}">
      <dgm:prSet/>
      <dgm:spPr/>
      <dgm:t>
        <a:bodyPr/>
        <a:lstStyle/>
        <a:p>
          <a:endParaRPr lang="en-US"/>
        </a:p>
      </dgm:t>
    </dgm:pt>
    <dgm:pt modelId="{48FB036F-4B25-4DBF-A967-7E39195DEEF4}" type="sibTrans" cxnId="{508B0831-1714-49BE-90CF-76B2EFA3FA4A}">
      <dgm:prSet/>
      <dgm:spPr/>
      <dgm:t>
        <a:bodyPr/>
        <a:lstStyle/>
        <a:p>
          <a:endParaRPr lang="en-US"/>
        </a:p>
      </dgm:t>
    </dgm:pt>
    <dgm:pt modelId="{B3C3E2AA-EB61-45C2-9D1B-B08CD2AD5D19}">
      <dgm:prSet/>
      <dgm:spPr/>
      <dgm:t>
        <a:bodyPr/>
        <a:lstStyle/>
        <a:p>
          <a:r>
            <a:rPr lang="en-US" b="0" i="0" dirty="0"/>
            <a:t>Hospice care is for a terminally ill person who's expected to have six months or less to live.</a:t>
          </a:r>
          <a:endParaRPr lang="en-US" dirty="0"/>
        </a:p>
      </dgm:t>
    </dgm:pt>
    <dgm:pt modelId="{271B5879-229C-4053-9111-A9A9F1450158}" type="parTrans" cxnId="{1D0D850F-D6AA-41FC-BD66-303EC81F4F6B}">
      <dgm:prSet/>
      <dgm:spPr/>
      <dgm:t>
        <a:bodyPr/>
        <a:lstStyle/>
        <a:p>
          <a:endParaRPr lang="en-US"/>
        </a:p>
      </dgm:t>
    </dgm:pt>
    <dgm:pt modelId="{1974ABAF-A3CD-43CA-8683-E330C9D48F3F}" type="sibTrans" cxnId="{1D0D850F-D6AA-41FC-BD66-303EC81F4F6B}">
      <dgm:prSet/>
      <dgm:spPr/>
      <dgm:t>
        <a:bodyPr/>
        <a:lstStyle/>
        <a:p>
          <a:endParaRPr lang="en-US"/>
        </a:p>
      </dgm:t>
    </dgm:pt>
    <dgm:pt modelId="{8CB6B793-1F91-4999-A1E2-607251F4CAD1}">
      <dgm:prSet/>
      <dgm:spPr/>
      <dgm:t>
        <a:bodyPr/>
        <a:lstStyle/>
        <a:p>
          <a:r>
            <a:rPr lang="en-US" b="0" i="0"/>
            <a:t>The goal is to keep patients comfortable and improve quality of life.</a:t>
          </a:r>
          <a:endParaRPr lang="en-US"/>
        </a:p>
      </dgm:t>
    </dgm:pt>
    <dgm:pt modelId="{F175919B-8D41-4BC7-BAFB-49861CFE64C1}" type="parTrans" cxnId="{43DE8FF0-138D-472E-9881-306771CFE08A}">
      <dgm:prSet/>
      <dgm:spPr/>
      <dgm:t>
        <a:bodyPr/>
        <a:lstStyle/>
        <a:p>
          <a:endParaRPr lang="en-US"/>
        </a:p>
      </dgm:t>
    </dgm:pt>
    <dgm:pt modelId="{250F068E-C2F3-4473-8E88-F0E9C29B144A}" type="sibTrans" cxnId="{43DE8FF0-138D-472E-9881-306771CFE08A}">
      <dgm:prSet/>
      <dgm:spPr/>
      <dgm:t>
        <a:bodyPr/>
        <a:lstStyle/>
        <a:p>
          <a:endParaRPr lang="en-US"/>
        </a:p>
      </dgm:t>
    </dgm:pt>
    <dgm:pt modelId="{57CE244C-6D09-4FBF-8F01-4418914D22B6}" type="pres">
      <dgm:prSet presAssocID="{78DCD2E4-E8C6-4AE5-866B-6C6CDD4CB9BF}" presName="diagram" presStyleCnt="0">
        <dgm:presLayoutVars>
          <dgm:dir/>
          <dgm:resizeHandles val="exact"/>
        </dgm:presLayoutVars>
      </dgm:prSet>
      <dgm:spPr/>
    </dgm:pt>
    <dgm:pt modelId="{9504A3DF-B33D-4C65-9A95-430A617F8F8E}" type="pres">
      <dgm:prSet presAssocID="{543C1ABA-B4CA-4C36-BE75-839064C2A645}" presName="node" presStyleLbl="node1" presStyleIdx="0" presStyleCnt="4">
        <dgm:presLayoutVars>
          <dgm:bulletEnabled val="1"/>
        </dgm:presLayoutVars>
      </dgm:prSet>
      <dgm:spPr/>
    </dgm:pt>
    <dgm:pt modelId="{B50E7F9C-C180-4CD1-939A-65B885612F50}" type="pres">
      <dgm:prSet presAssocID="{C87AB4D1-3B94-4E46-98D3-D83DFAC9DD46}" presName="sibTrans" presStyleCnt="0"/>
      <dgm:spPr/>
    </dgm:pt>
    <dgm:pt modelId="{D651223D-F0BE-45DB-A55B-15F5F2241922}" type="pres">
      <dgm:prSet presAssocID="{941D0661-8C95-4EC1-A000-2DE4C0557A07}" presName="node" presStyleLbl="node1" presStyleIdx="1" presStyleCnt="4">
        <dgm:presLayoutVars>
          <dgm:bulletEnabled val="1"/>
        </dgm:presLayoutVars>
      </dgm:prSet>
      <dgm:spPr/>
    </dgm:pt>
    <dgm:pt modelId="{4C898E37-5B48-4B90-8EE5-6ADB9FDC81C8}" type="pres">
      <dgm:prSet presAssocID="{48FB036F-4B25-4DBF-A967-7E39195DEEF4}" presName="sibTrans" presStyleCnt="0"/>
      <dgm:spPr/>
    </dgm:pt>
    <dgm:pt modelId="{B50789F4-F09F-4E94-B9C0-00E573FA228F}" type="pres">
      <dgm:prSet presAssocID="{B3C3E2AA-EB61-45C2-9D1B-B08CD2AD5D19}" presName="node" presStyleLbl="node1" presStyleIdx="2" presStyleCnt="4">
        <dgm:presLayoutVars>
          <dgm:bulletEnabled val="1"/>
        </dgm:presLayoutVars>
      </dgm:prSet>
      <dgm:spPr/>
    </dgm:pt>
    <dgm:pt modelId="{7008454E-950F-4409-AA8A-AF11B064D72A}" type="pres">
      <dgm:prSet presAssocID="{1974ABAF-A3CD-43CA-8683-E330C9D48F3F}" presName="sibTrans" presStyleCnt="0"/>
      <dgm:spPr/>
    </dgm:pt>
    <dgm:pt modelId="{25D2EDED-7E49-41B7-95A6-5BD6B6D1FF3D}" type="pres">
      <dgm:prSet presAssocID="{8CB6B793-1F91-4999-A1E2-607251F4CAD1}" presName="node" presStyleLbl="node1" presStyleIdx="3" presStyleCnt="4">
        <dgm:presLayoutVars>
          <dgm:bulletEnabled val="1"/>
        </dgm:presLayoutVars>
      </dgm:prSet>
      <dgm:spPr/>
    </dgm:pt>
  </dgm:ptLst>
  <dgm:cxnLst>
    <dgm:cxn modelId="{1D0D850F-D6AA-41FC-BD66-303EC81F4F6B}" srcId="{78DCD2E4-E8C6-4AE5-866B-6C6CDD4CB9BF}" destId="{B3C3E2AA-EB61-45C2-9D1B-B08CD2AD5D19}" srcOrd="2" destOrd="0" parTransId="{271B5879-229C-4053-9111-A9A9F1450158}" sibTransId="{1974ABAF-A3CD-43CA-8683-E330C9D48F3F}"/>
    <dgm:cxn modelId="{599FFA16-F57B-4EBA-9C6A-057E27016A40}" type="presOf" srcId="{78DCD2E4-E8C6-4AE5-866B-6C6CDD4CB9BF}" destId="{57CE244C-6D09-4FBF-8F01-4418914D22B6}" srcOrd="0" destOrd="0" presId="urn:microsoft.com/office/officeart/2005/8/layout/default"/>
    <dgm:cxn modelId="{508B0831-1714-49BE-90CF-76B2EFA3FA4A}" srcId="{78DCD2E4-E8C6-4AE5-866B-6C6CDD4CB9BF}" destId="{941D0661-8C95-4EC1-A000-2DE4C0557A07}" srcOrd="1" destOrd="0" parTransId="{94AB626F-D64C-4606-AAEF-0FFD73864927}" sibTransId="{48FB036F-4B25-4DBF-A967-7E39195DEEF4}"/>
    <dgm:cxn modelId="{D5E7EB4D-46A5-46BB-BD33-6D62A53A064C}" type="presOf" srcId="{B3C3E2AA-EB61-45C2-9D1B-B08CD2AD5D19}" destId="{B50789F4-F09F-4E94-B9C0-00E573FA228F}" srcOrd="0" destOrd="0" presId="urn:microsoft.com/office/officeart/2005/8/layout/default"/>
    <dgm:cxn modelId="{A476E471-EF7D-409C-B305-4C6DF23FCC9C}" type="presOf" srcId="{543C1ABA-B4CA-4C36-BE75-839064C2A645}" destId="{9504A3DF-B33D-4C65-9A95-430A617F8F8E}" srcOrd="0" destOrd="0" presId="urn:microsoft.com/office/officeart/2005/8/layout/default"/>
    <dgm:cxn modelId="{96F8F9D2-30E0-476E-8568-52BFE4E92F99}" type="presOf" srcId="{941D0661-8C95-4EC1-A000-2DE4C0557A07}" destId="{D651223D-F0BE-45DB-A55B-15F5F2241922}" srcOrd="0" destOrd="0" presId="urn:microsoft.com/office/officeart/2005/8/layout/default"/>
    <dgm:cxn modelId="{A46227D3-D1FC-4845-A5AE-98C8AFE8E812}" srcId="{78DCD2E4-E8C6-4AE5-866B-6C6CDD4CB9BF}" destId="{543C1ABA-B4CA-4C36-BE75-839064C2A645}" srcOrd="0" destOrd="0" parTransId="{BC120574-70B5-4141-A441-8B7C46187F76}" sibTransId="{C87AB4D1-3B94-4E46-98D3-D83DFAC9DD46}"/>
    <dgm:cxn modelId="{0C0FACE2-7FD0-46EB-9F22-37FAA9727890}" type="presOf" srcId="{8CB6B793-1F91-4999-A1E2-607251F4CAD1}" destId="{25D2EDED-7E49-41B7-95A6-5BD6B6D1FF3D}" srcOrd="0" destOrd="0" presId="urn:microsoft.com/office/officeart/2005/8/layout/default"/>
    <dgm:cxn modelId="{43DE8FF0-138D-472E-9881-306771CFE08A}" srcId="{78DCD2E4-E8C6-4AE5-866B-6C6CDD4CB9BF}" destId="{8CB6B793-1F91-4999-A1E2-607251F4CAD1}" srcOrd="3" destOrd="0" parTransId="{F175919B-8D41-4BC7-BAFB-49861CFE64C1}" sibTransId="{250F068E-C2F3-4473-8E88-F0E9C29B144A}"/>
    <dgm:cxn modelId="{C4CB8F8C-C3DC-4F49-BF6E-5ABA95447FF7}" type="presParOf" srcId="{57CE244C-6D09-4FBF-8F01-4418914D22B6}" destId="{9504A3DF-B33D-4C65-9A95-430A617F8F8E}" srcOrd="0" destOrd="0" presId="urn:microsoft.com/office/officeart/2005/8/layout/default"/>
    <dgm:cxn modelId="{8B92DDFF-77DD-4DF5-A42B-ACC31CD46C94}" type="presParOf" srcId="{57CE244C-6D09-4FBF-8F01-4418914D22B6}" destId="{B50E7F9C-C180-4CD1-939A-65B885612F50}" srcOrd="1" destOrd="0" presId="urn:microsoft.com/office/officeart/2005/8/layout/default"/>
    <dgm:cxn modelId="{1C69BD1F-8249-43D1-978C-D53CD422D264}" type="presParOf" srcId="{57CE244C-6D09-4FBF-8F01-4418914D22B6}" destId="{D651223D-F0BE-45DB-A55B-15F5F2241922}" srcOrd="2" destOrd="0" presId="urn:microsoft.com/office/officeart/2005/8/layout/default"/>
    <dgm:cxn modelId="{7296F266-5120-46AE-8DF4-235AC47FEABB}" type="presParOf" srcId="{57CE244C-6D09-4FBF-8F01-4418914D22B6}" destId="{4C898E37-5B48-4B90-8EE5-6ADB9FDC81C8}" srcOrd="3" destOrd="0" presId="urn:microsoft.com/office/officeart/2005/8/layout/default"/>
    <dgm:cxn modelId="{573E3D49-F432-4F65-9389-5D4333A9AB01}" type="presParOf" srcId="{57CE244C-6D09-4FBF-8F01-4418914D22B6}" destId="{B50789F4-F09F-4E94-B9C0-00E573FA228F}" srcOrd="4" destOrd="0" presId="urn:microsoft.com/office/officeart/2005/8/layout/default"/>
    <dgm:cxn modelId="{B4E65583-4506-4E4D-BD93-2CCDBFF197BF}" type="presParOf" srcId="{57CE244C-6D09-4FBF-8F01-4418914D22B6}" destId="{7008454E-950F-4409-AA8A-AF11B064D72A}" srcOrd="5" destOrd="0" presId="urn:microsoft.com/office/officeart/2005/8/layout/default"/>
    <dgm:cxn modelId="{E72FBBFB-E314-40C3-B525-17494F19C01D}" type="presParOf" srcId="{57CE244C-6D09-4FBF-8F01-4418914D22B6}" destId="{25D2EDED-7E49-41B7-95A6-5BD6B6D1FF3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8F84CF-0B8C-4910-8D57-F931392FFD94}"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0A864302-FCAB-4E1A-B53C-5E49526D8934}">
      <dgm:prSet/>
      <dgm:spPr/>
      <dgm:t>
        <a:bodyPr/>
        <a:lstStyle/>
        <a:p>
          <a:r>
            <a:rPr lang="en-US"/>
            <a:t>Develop a Governing team from the inmates</a:t>
          </a:r>
        </a:p>
      </dgm:t>
    </dgm:pt>
    <dgm:pt modelId="{23E349A0-AD09-4076-9E7C-787A87DC2FD6}" type="parTrans" cxnId="{14888908-3DE1-4EB2-BE9C-9AB3370CEF59}">
      <dgm:prSet/>
      <dgm:spPr/>
      <dgm:t>
        <a:bodyPr/>
        <a:lstStyle/>
        <a:p>
          <a:endParaRPr lang="en-US"/>
        </a:p>
      </dgm:t>
    </dgm:pt>
    <dgm:pt modelId="{F32DCE49-9418-48EF-B8D6-DF3DD55BC3DC}" type="sibTrans" cxnId="{14888908-3DE1-4EB2-BE9C-9AB3370CEF59}">
      <dgm:prSet/>
      <dgm:spPr/>
      <dgm:t>
        <a:bodyPr/>
        <a:lstStyle/>
        <a:p>
          <a:endParaRPr lang="en-US"/>
        </a:p>
      </dgm:t>
    </dgm:pt>
    <dgm:pt modelId="{6146146F-D9CA-4481-998F-9F4ECA6F95E2}">
      <dgm:prSet/>
      <dgm:spPr/>
      <dgm:t>
        <a:bodyPr/>
        <a:lstStyle/>
        <a:p>
          <a:r>
            <a:rPr lang="en-US"/>
            <a:t>Improving the infrastructure facilities</a:t>
          </a:r>
        </a:p>
      </dgm:t>
    </dgm:pt>
    <dgm:pt modelId="{71739C81-026C-492A-A737-F4419EF931CB}" type="parTrans" cxnId="{15BBD710-0B76-4176-AA6D-FF5C34C4AA8D}">
      <dgm:prSet/>
      <dgm:spPr/>
      <dgm:t>
        <a:bodyPr/>
        <a:lstStyle/>
        <a:p>
          <a:endParaRPr lang="en-US"/>
        </a:p>
      </dgm:t>
    </dgm:pt>
    <dgm:pt modelId="{2E836890-387E-487C-A3F7-3D073946EAE1}" type="sibTrans" cxnId="{15BBD710-0B76-4176-AA6D-FF5C34C4AA8D}">
      <dgm:prSet/>
      <dgm:spPr/>
      <dgm:t>
        <a:bodyPr/>
        <a:lstStyle/>
        <a:p>
          <a:endParaRPr lang="en-US"/>
        </a:p>
      </dgm:t>
    </dgm:pt>
    <dgm:pt modelId="{2DD4AD9D-0B1B-4F5B-8EDD-3202F384039E}">
      <dgm:prSet/>
      <dgm:spPr/>
      <dgm:t>
        <a:bodyPr/>
        <a:lstStyle/>
        <a:p>
          <a:r>
            <a:rPr lang="en-US"/>
            <a:t>Improving community participation </a:t>
          </a:r>
        </a:p>
      </dgm:t>
    </dgm:pt>
    <dgm:pt modelId="{AF9700BC-40A8-4B7F-B6A3-B434DCA52D1A}" type="parTrans" cxnId="{9FB00F72-1460-4CC6-A880-205EE07CFC32}">
      <dgm:prSet/>
      <dgm:spPr/>
      <dgm:t>
        <a:bodyPr/>
        <a:lstStyle/>
        <a:p>
          <a:endParaRPr lang="en-US"/>
        </a:p>
      </dgm:t>
    </dgm:pt>
    <dgm:pt modelId="{DBB41466-0B0B-41CD-93D9-395EEC367CEF}" type="sibTrans" cxnId="{9FB00F72-1460-4CC6-A880-205EE07CFC32}">
      <dgm:prSet/>
      <dgm:spPr/>
      <dgm:t>
        <a:bodyPr/>
        <a:lstStyle/>
        <a:p>
          <a:endParaRPr lang="en-US"/>
        </a:p>
      </dgm:t>
    </dgm:pt>
    <dgm:pt modelId="{1155BF65-019C-4425-893F-3C34AD1AF7BA}">
      <dgm:prSet/>
      <dgm:spPr/>
      <dgm:t>
        <a:bodyPr/>
        <a:lstStyle/>
        <a:p>
          <a:r>
            <a:rPr lang="en-US"/>
            <a:t>Improvement of health care facilities</a:t>
          </a:r>
        </a:p>
      </dgm:t>
    </dgm:pt>
    <dgm:pt modelId="{0C4E9A76-96F5-4079-BEC9-C05EBFA48466}" type="parTrans" cxnId="{66FDA62C-5CD6-4AA4-919D-85C640FBD159}">
      <dgm:prSet/>
      <dgm:spPr/>
      <dgm:t>
        <a:bodyPr/>
        <a:lstStyle/>
        <a:p>
          <a:endParaRPr lang="en-US"/>
        </a:p>
      </dgm:t>
    </dgm:pt>
    <dgm:pt modelId="{FD6D69E7-ABD5-41E6-9AB5-D5B3C2AF1EB1}" type="sibTrans" cxnId="{66FDA62C-5CD6-4AA4-919D-85C640FBD159}">
      <dgm:prSet/>
      <dgm:spPr/>
      <dgm:t>
        <a:bodyPr/>
        <a:lstStyle/>
        <a:p>
          <a:endParaRPr lang="en-US"/>
        </a:p>
      </dgm:t>
    </dgm:pt>
    <dgm:pt modelId="{A18BD596-5B73-4CFF-9730-BF5E8F57CB44}">
      <dgm:prSet/>
      <dgm:spPr/>
      <dgm:t>
        <a:bodyPr/>
        <a:lstStyle/>
        <a:p>
          <a:r>
            <a:rPr lang="en-US" dirty="0"/>
            <a:t>Improve the spirituality among the inmates</a:t>
          </a:r>
        </a:p>
      </dgm:t>
    </dgm:pt>
    <dgm:pt modelId="{CD57CFA9-77EE-4EE9-ADEB-23B1081A10E1}" type="parTrans" cxnId="{C631E5F8-056F-4900-9D57-C6D0EE34171E}">
      <dgm:prSet/>
      <dgm:spPr/>
      <dgm:t>
        <a:bodyPr/>
        <a:lstStyle/>
        <a:p>
          <a:endParaRPr lang="en-US"/>
        </a:p>
      </dgm:t>
    </dgm:pt>
    <dgm:pt modelId="{DAAC30D6-0D06-4767-A3C3-563F020510B9}" type="sibTrans" cxnId="{C631E5F8-056F-4900-9D57-C6D0EE34171E}">
      <dgm:prSet/>
      <dgm:spPr/>
      <dgm:t>
        <a:bodyPr/>
        <a:lstStyle/>
        <a:p>
          <a:endParaRPr lang="en-US"/>
        </a:p>
      </dgm:t>
    </dgm:pt>
    <dgm:pt modelId="{5CFAE1E5-615A-48D9-B52C-0B4BC2AADBD8}">
      <dgm:prSet/>
      <dgm:spPr/>
      <dgm:t>
        <a:bodyPr/>
        <a:lstStyle/>
        <a:p>
          <a:r>
            <a:rPr lang="en-US"/>
            <a:t>Make the old age home as set sufficient</a:t>
          </a:r>
        </a:p>
      </dgm:t>
    </dgm:pt>
    <dgm:pt modelId="{672D0EBF-E9ED-4F7F-844D-C850B53AF69C}" type="parTrans" cxnId="{46C19BAD-44AD-4FFC-B914-CD0FC219B4DB}">
      <dgm:prSet/>
      <dgm:spPr/>
      <dgm:t>
        <a:bodyPr/>
        <a:lstStyle/>
        <a:p>
          <a:endParaRPr lang="en-US"/>
        </a:p>
      </dgm:t>
    </dgm:pt>
    <dgm:pt modelId="{80F79646-1C2E-481B-8817-BE71D0C41A33}" type="sibTrans" cxnId="{46C19BAD-44AD-4FFC-B914-CD0FC219B4DB}">
      <dgm:prSet/>
      <dgm:spPr/>
      <dgm:t>
        <a:bodyPr/>
        <a:lstStyle/>
        <a:p>
          <a:endParaRPr lang="en-US"/>
        </a:p>
      </dgm:t>
    </dgm:pt>
    <dgm:pt modelId="{574BCC72-D5EB-40E3-8D61-4DC40AF73C16}">
      <dgm:prSet/>
      <dgm:spPr/>
      <dgm:t>
        <a:bodyPr/>
        <a:lstStyle/>
        <a:p>
          <a:r>
            <a:rPr lang="en-US"/>
            <a:t>Social work intervention of old age home</a:t>
          </a:r>
        </a:p>
      </dgm:t>
    </dgm:pt>
    <dgm:pt modelId="{5588C8F9-38F5-4BBB-AEB2-4C7781E5893C}" type="parTrans" cxnId="{B4053FC0-D80E-4027-B97C-F145776EC520}">
      <dgm:prSet/>
      <dgm:spPr/>
      <dgm:t>
        <a:bodyPr/>
        <a:lstStyle/>
        <a:p>
          <a:endParaRPr lang="en-US"/>
        </a:p>
      </dgm:t>
    </dgm:pt>
    <dgm:pt modelId="{BA15F452-A773-465F-B303-664FFB826714}" type="sibTrans" cxnId="{B4053FC0-D80E-4027-B97C-F145776EC520}">
      <dgm:prSet/>
      <dgm:spPr/>
      <dgm:t>
        <a:bodyPr/>
        <a:lstStyle/>
        <a:p>
          <a:endParaRPr lang="en-US"/>
        </a:p>
      </dgm:t>
    </dgm:pt>
    <dgm:pt modelId="{56863286-8B9B-4678-8C7D-92BAF955FAAE}">
      <dgm:prSet/>
      <dgm:spPr/>
      <dgm:t>
        <a:bodyPr/>
        <a:lstStyle/>
        <a:p>
          <a:r>
            <a:rPr lang="en-US"/>
            <a:t>A Trained social worker can perform their roles in</a:t>
          </a:r>
        </a:p>
      </dgm:t>
    </dgm:pt>
    <dgm:pt modelId="{6C700375-D510-4B60-B7E1-06D6976B8D05}" type="parTrans" cxnId="{B6AF70C1-DF33-41F4-8630-4DE94F1AA830}">
      <dgm:prSet/>
      <dgm:spPr/>
      <dgm:t>
        <a:bodyPr/>
        <a:lstStyle/>
        <a:p>
          <a:endParaRPr lang="en-US"/>
        </a:p>
      </dgm:t>
    </dgm:pt>
    <dgm:pt modelId="{6F7A176B-B57E-43F3-B118-372AAD7E0F8E}" type="sibTrans" cxnId="{B6AF70C1-DF33-41F4-8630-4DE94F1AA830}">
      <dgm:prSet/>
      <dgm:spPr/>
      <dgm:t>
        <a:bodyPr/>
        <a:lstStyle/>
        <a:p>
          <a:endParaRPr lang="en-US"/>
        </a:p>
      </dgm:t>
    </dgm:pt>
    <dgm:pt modelId="{3BB1B452-BCA1-484F-B012-67530996C8AE}" type="pres">
      <dgm:prSet presAssocID="{148F84CF-0B8C-4910-8D57-F931392FFD94}" presName="vert0" presStyleCnt="0">
        <dgm:presLayoutVars>
          <dgm:dir/>
          <dgm:animOne val="branch"/>
          <dgm:animLvl val="lvl"/>
        </dgm:presLayoutVars>
      </dgm:prSet>
      <dgm:spPr/>
    </dgm:pt>
    <dgm:pt modelId="{B626297E-47FD-49C5-8788-D3ABB13D4095}" type="pres">
      <dgm:prSet presAssocID="{0A864302-FCAB-4E1A-B53C-5E49526D8934}" presName="thickLine" presStyleLbl="alignNode1" presStyleIdx="0" presStyleCnt="8"/>
      <dgm:spPr/>
    </dgm:pt>
    <dgm:pt modelId="{AEA3CDBA-28F9-4F4C-B2A8-8E72ABF5C9CE}" type="pres">
      <dgm:prSet presAssocID="{0A864302-FCAB-4E1A-B53C-5E49526D8934}" presName="horz1" presStyleCnt="0"/>
      <dgm:spPr/>
    </dgm:pt>
    <dgm:pt modelId="{A2F326FE-FB20-4C11-A901-9120F283784C}" type="pres">
      <dgm:prSet presAssocID="{0A864302-FCAB-4E1A-B53C-5E49526D8934}" presName="tx1" presStyleLbl="revTx" presStyleIdx="0" presStyleCnt="8"/>
      <dgm:spPr/>
    </dgm:pt>
    <dgm:pt modelId="{2AA969B1-507E-406C-89DE-E416858682EE}" type="pres">
      <dgm:prSet presAssocID="{0A864302-FCAB-4E1A-B53C-5E49526D8934}" presName="vert1" presStyleCnt="0"/>
      <dgm:spPr/>
    </dgm:pt>
    <dgm:pt modelId="{C73ACB79-AA35-4524-8B3C-361211F938DA}" type="pres">
      <dgm:prSet presAssocID="{6146146F-D9CA-4481-998F-9F4ECA6F95E2}" presName="thickLine" presStyleLbl="alignNode1" presStyleIdx="1" presStyleCnt="8"/>
      <dgm:spPr/>
    </dgm:pt>
    <dgm:pt modelId="{FFC813E7-65D8-4EDB-BAEF-784F91469A2D}" type="pres">
      <dgm:prSet presAssocID="{6146146F-D9CA-4481-998F-9F4ECA6F95E2}" presName="horz1" presStyleCnt="0"/>
      <dgm:spPr/>
    </dgm:pt>
    <dgm:pt modelId="{9C829C1D-8423-4731-A233-CB227ACB2163}" type="pres">
      <dgm:prSet presAssocID="{6146146F-D9CA-4481-998F-9F4ECA6F95E2}" presName="tx1" presStyleLbl="revTx" presStyleIdx="1" presStyleCnt="8"/>
      <dgm:spPr/>
    </dgm:pt>
    <dgm:pt modelId="{EAC06599-9D4D-49B8-B4EB-B7E25DE8904A}" type="pres">
      <dgm:prSet presAssocID="{6146146F-D9CA-4481-998F-9F4ECA6F95E2}" presName="vert1" presStyleCnt="0"/>
      <dgm:spPr/>
    </dgm:pt>
    <dgm:pt modelId="{FFD32170-A8DF-4E04-8322-AB7DFDD32503}" type="pres">
      <dgm:prSet presAssocID="{2DD4AD9D-0B1B-4F5B-8EDD-3202F384039E}" presName="thickLine" presStyleLbl="alignNode1" presStyleIdx="2" presStyleCnt="8"/>
      <dgm:spPr/>
    </dgm:pt>
    <dgm:pt modelId="{F93EEE24-DE14-4AE0-B7F1-F92160998399}" type="pres">
      <dgm:prSet presAssocID="{2DD4AD9D-0B1B-4F5B-8EDD-3202F384039E}" presName="horz1" presStyleCnt="0"/>
      <dgm:spPr/>
    </dgm:pt>
    <dgm:pt modelId="{3113E61B-9055-4FEF-BB0C-94BD303ACAB1}" type="pres">
      <dgm:prSet presAssocID="{2DD4AD9D-0B1B-4F5B-8EDD-3202F384039E}" presName="tx1" presStyleLbl="revTx" presStyleIdx="2" presStyleCnt="8"/>
      <dgm:spPr/>
    </dgm:pt>
    <dgm:pt modelId="{90EF6E3A-C66E-403C-86E5-49B540E7F98E}" type="pres">
      <dgm:prSet presAssocID="{2DD4AD9D-0B1B-4F5B-8EDD-3202F384039E}" presName="vert1" presStyleCnt="0"/>
      <dgm:spPr/>
    </dgm:pt>
    <dgm:pt modelId="{CF55D695-7C7A-4338-9777-C0F693CD883F}" type="pres">
      <dgm:prSet presAssocID="{1155BF65-019C-4425-893F-3C34AD1AF7BA}" presName="thickLine" presStyleLbl="alignNode1" presStyleIdx="3" presStyleCnt="8"/>
      <dgm:spPr/>
    </dgm:pt>
    <dgm:pt modelId="{980FDEFD-E70D-4985-AFAA-F80A3BA5478E}" type="pres">
      <dgm:prSet presAssocID="{1155BF65-019C-4425-893F-3C34AD1AF7BA}" presName="horz1" presStyleCnt="0"/>
      <dgm:spPr/>
    </dgm:pt>
    <dgm:pt modelId="{7A4F6F7A-5811-4F92-B1FA-CF52D89A573D}" type="pres">
      <dgm:prSet presAssocID="{1155BF65-019C-4425-893F-3C34AD1AF7BA}" presName="tx1" presStyleLbl="revTx" presStyleIdx="3" presStyleCnt="8"/>
      <dgm:spPr/>
    </dgm:pt>
    <dgm:pt modelId="{6B548005-A56E-42B2-8DA5-29F96B883EA5}" type="pres">
      <dgm:prSet presAssocID="{1155BF65-019C-4425-893F-3C34AD1AF7BA}" presName="vert1" presStyleCnt="0"/>
      <dgm:spPr/>
    </dgm:pt>
    <dgm:pt modelId="{CC90D2F6-E2EF-400A-B115-7D317C364A7B}" type="pres">
      <dgm:prSet presAssocID="{A18BD596-5B73-4CFF-9730-BF5E8F57CB44}" presName="thickLine" presStyleLbl="alignNode1" presStyleIdx="4" presStyleCnt="8"/>
      <dgm:spPr/>
    </dgm:pt>
    <dgm:pt modelId="{AAF18509-5FC1-4EA1-ABAE-0BB28E51CC57}" type="pres">
      <dgm:prSet presAssocID="{A18BD596-5B73-4CFF-9730-BF5E8F57CB44}" presName="horz1" presStyleCnt="0"/>
      <dgm:spPr/>
    </dgm:pt>
    <dgm:pt modelId="{0AF7E43E-925E-4290-A2C2-596CDB553DC8}" type="pres">
      <dgm:prSet presAssocID="{A18BD596-5B73-4CFF-9730-BF5E8F57CB44}" presName="tx1" presStyleLbl="revTx" presStyleIdx="4" presStyleCnt="8"/>
      <dgm:spPr/>
    </dgm:pt>
    <dgm:pt modelId="{7E9D0811-F905-46C2-B104-3DB3553C1167}" type="pres">
      <dgm:prSet presAssocID="{A18BD596-5B73-4CFF-9730-BF5E8F57CB44}" presName="vert1" presStyleCnt="0"/>
      <dgm:spPr/>
    </dgm:pt>
    <dgm:pt modelId="{F61E878E-4D2F-419F-BDA5-9811B6191285}" type="pres">
      <dgm:prSet presAssocID="{5CFAE1E5-615A-48D9-B52C-0B4BC2AADBD8}" presName="thickLine" presStyleLbl="alignNode1" presStyleIdx="5" presStyleCnt="8"/>
      <dgm:spPr/>
    </dgm:pt>
    <dgm:pt modelId="{21526151-B927-4D0E-8080-82A41AF9E936}" type="pres">
      <dgm:prSet presAssocID="{5CFAE1E5-615A-48D9-B52C-0B4BC2AADBD8}" presName="horz1" presStyleCnt="0"/>
      <dgm:spPr/>
    </dgm:pt>
    <dgm:pt modelId="{18D7CAAA-DAF0-4D42-8F31-A7734848C283}" type="pres">
      <dgm:prSet presAssocID="{5CFAE1E5-615A-48D9-B52C-0B4BC2AADBD8}" presName="tx1" presStyleLbl="revTx" presStyleIdx="5" presStyleCnt="8"/>
      <dgm:spPr/>
    </dgm:pt>
    <dgm:pt modelId="{35C77819-808D-4495-A942-6F31DCF48373}" type="pres">
      <dgm:prSet presAssocID="{5CFAE1E5-615A-48D9-B52C-0B4BC2AADBD8}" presName="vert1" presStyleCnt="0"/>
      <dgm:spPr/>
    </dgm:pt>
    <dgm:pt modelId="{46F2179C-A218-4C24-8F0B-3BBF2A23C932}" type="pres">
      <dgm:prSet presAssocID="{574BCC72-D5EB-40E3-8D61-4DC40AF73C16}" presName="thickLine" presStyleLbl="alignNode1" presStyleIdx="6" presStyleCnt="8"/>
      <dgm:spPr/>
    </dgm:pt>
    <dgm:pt modelId="{DD4150AA-E964-40C9-B7A1-A3E4F1BA40F7}" type="pres">
      <dgm:prSet presAssocID="{574BCC72-D5EB-40E3-8D61-4DC40AF73C16}" presName="horz1" presStyleCnt="0"/>
      <dgm:spPr/>
    </dgm:pt>
    <dgm:pt modelId="{34B5B470-69CF-4B8F-9569-5DEB9D2BA86F}" type="pres">
      <dgm:prSet presAssocID="{574BCC72-D5EB-40E3-8D61-4DC40AF73C16}" presName="tx1" presStyleLbl="revTx" presStyleIdx="6" presStyleCnt="8"/>
      <dgm:spPr/>
    </dgm:pt>
    <dgm:pt modelId="{E5480BF6-F5FF-484E-85A4-F60EC9B9B04A}" type="pres">
      <dgm:prSet presAssocID="{574BCC72-D5EB-40E3-8D61-4DC40AF73C16}" presName="vert1" presStyleCnt="0"/>
      <dgm:spPr/>
    </dgm:pt>
    <dgm:pt modelId="{C7B619DC-5F30-4D48-9EF0-17BF9E632900}" type="pres">
      <dgm:prSet presAssocID="{56863286-8B9B-4678-8C7D-92BAF955FAAE}" presName="thickLine" presStyleLbl="alignNode1" presStyleIdx="7" presStyleCnt="8"/>
      <dgm:spPr/>
    </dgm:pt>
    <dgm:pt modelId="{B1946DF2-25CE-4789-A520-7EC89BF2B8F3}" type="pres">
      <dgm:prSet presAssocID="{56863286-8B9B-4678-8C7D-92BAF955FAAE}" presName="horz1" presStyleCnt="0"/>
      <dgm:spPr/>
    </dgm:pt>
    <dgm:pt modelId="{CB295C15-80E7-4487-81A2-C48B9333432E}" type="pres">
      <dgm:prSet presAssocID="{56863286-8B9B-4678-8C7D-92BAF955FAAE}" presName="tx1" presStyleLbl="revTx" presStyleIdx="7" presStyleCnt="8"/>
      <dgm:spPr/>
    </dgm:pt>
    <dgm:pt modelId="{A9FDB456-2883-48A9-95F0-7E84695205A3}" type="pres">
      <dgm:prSet presAssocID="{56863286-8B9B-4678-8C7D-92BAF955FAAE}" presName="vert1" presStyleCnt="0"/>
      <dgm:spPr/>
    </dgm:pt>
  </dgm:ptLst>
  <dgm:cxnLst>
    <dgm:cxn modelId="{14888908-3DE1-4EB2-BE9C-9AB3370CEF59}" srcId="{148F84CF-0B8C-4910-8D57-F931392FFD94}" destId="{0A864302-FCAB-4E1A-B53C-5E49526D8934}" srcOrd="0" destOrd="0" parTransId="{23E349A0-AD09-4076-9E7C-787A87DC2FD6}" sibTransId="{F32DCE49-9418-48EF-B8D6-DF3DD55BC3DC}"/>
    <dgm:cxn modelId="{15BBD710-0B76-4176-AA6D-FF5C34C4AA8D}" srcId="{148F84CF-0B8C-4910-8D57-F931392FFD94}" destId="{6146146F-D9CA-4481-998F-9F4ECA6F95E2}" srcOrd="1" destOrd="0" parTransId="{71739C81-026C-492A-A737-F4419EF931CB}" sibTransId="{2E836890-387E-487C-A3F7-3D073946EAE1}"/>
    <dgm:cxn modelId="{66FDA62C-5CD6-4AA4-919D-85C640FBD159}" srcId="{148F84CF-0B8C-4910-8D57-F931392FFD94}" destId="{1155BF65-019C-4425-893F-3C34AD1AF7BA}" srcOrd="3" destOrd="0" parTransId="{0C4E9A76-96F5-4079-BEC9-C05EBFA48466}" sibTransId="{FD6D69E7-ABD5-41E6-9AB5-D5B3C2AF1EB1}"/>
    <dgm:cxn modelId="{ED20C42E-6CB9-4C15-A67D-82942A94797D}" type="presOf" srcId="{148F84CF-0B8C-4910-8D57-F931392FFD94}" destId="{3BB1B452-BCA1-484F-B012-67530996C8AE}" srcOrd="0" destOrd="0" presId="urn:microsoft.com/office/officeart/2008/layout/LinedList"/>
    <dgm:cxn modelId="{C25C7A47-DA56-4551-AEC9-F19208A7A313}" type="presOf" srcId="{0A864302-FCAB-4E1A-B53C-5E49526D8934}" destId="{A2F326FE-FB20-4C11-A901-9120F283784C}" srcOrd="0" destOrd="0" presId="urn:microsoft.com/office/officeart/2008/layout/LinedList"/>
    <dgm:cxn modelId="{9FB00F72-1460-4CC6-A880-205EE07CFC32}" srcId="{148F84CF-0B8C-4910-8D57-F931392FFD94}" destId="{2DD4AD9D-0B1B-4F5B-8EDD-3202F384039E}" srcOrd="2" destOrd="0" parTransId="{AF9700BC-40A8-4B7F-B6A3-B434DCA52D1A}" sibTransId="{DBB41466-0B0B-41CD-93D9-395EEC367CEF}"/>
    <dgm:cxn modelId="{85F5EE58-C4B1-4911-A81B-A3A72256CE37}" type="presOf" srcId="{A18BD596-5B73-4CFF-9730-BF5E8F57CB44}" destId="{0AF7E43E-925E-4290-A2C2-596CDB553DC8}" srcOrd="0" destOrd="0" presId="urn:microsoft.com/office/officeart/2008/layout/LinedList"/>
    <dgm:cxn modelId="{42B5A17C-45A5-4EC2-8044-451F673E4D43}" type="presOf" srcId="{56863286-8B9B-4678-8C7D-92BAF955FAAE}" destId="{CB295C15-80E7-4487-81A2-C48B9333432E}" srcOrd="0" destOrd="0" presId="urn:microsoft.com/office/officeart/2008/layout/LinedList"/>
    <dgm:cxn modelId="{D5BE8D9A-F924-4B31-98C8-919D4DDF2AEF}" type="presOf" srcId="{1155BF65-019C-4425-893F-3C34AD1AF7BA}" destId="{7A4F6F7A-5811-4F92-B1FA-CF52D89A573D}" srcOrd="0" destOrd="0" presId="urn:microsoft.com/office/officeart/2008/layout/LinedList"/>
    <dgm:cxn modelId="{46C19BAD-44AD-4FFC-B914-CD0FC219B4DB}" srcId="{148F84CF-0B8C-4910-8D57-F931392FFD94}" destId="{5CFAE1E5-615A-48D9-B52C-0B4BC2AADBD8}" srcOrd="5" destOrd="0" parTransId="{672D0EBF-E9ED-4F7F-844D-C850B53AF69C}" sibTransId="{80F79646-1C2E-481B-8817-BE71D0C41A33}"/>
    <dgm:cxn modelId="{B4053FC0-D80E-4027-B97C-F145776EC520}" srcId="{148F84CF-0B8C-4910-8D57-F931392FFD94}" destId="{574BCC72-D5EB-40E3-8D61-4DC40AF73C16}" srcOrd="6" destOrd="0" parTransId="{5588C8F9-38F5-4BBB-AEB2-4C7781E5893C}" sibTransId="{BA15F452-A773-465F-B303-664FFB826714}"/>
    <dgm:cxn modelId="{B6AF70C1-DF33-41F4-8630-4DE94F1AA830}" srcId="{148F84CF-0B8C-4910-8D57-F931392FFD94}" destId="{56863286-8B9B-4678-8C7D-92BAF955FAAE}" srcOrd="7" destOrd="0" parTransId="{6C700375-D510-4B60-B7E1-06D6976B8D05}" sibTransId="{6F7A176B-B57E-43F3-B118-372AAD7E0F8E}"/>
    <dgm:cxn modelId="{2BE7E9CC-C0FC-4782-8E75-F80BB307384F}" type="presOf" srcId="{574BCC72-D5EB-40E3-8D61-4DC40AF73C16}" destId="{34B5B470-69CF-4B8F-9569-5DEB9D2BA86F}" srcOrd="0" destOrd="0" presId="urn:microsoft.com/office/officeart/2008/layout/LinedList"/>
    <dgm:cxn modelId="{7BA298E6-84BA-4324-8EB8-F2CA1C7C6AC4}" type="presOf" srcId="{6146146F-D9CA-4481-998F-9F4ECA6F95E2}" destId="{9C829C1D-8423-4731-A233-CB227ACB2163}" srcOrd="0" destOrd="0" presId="urn:microsoft.com/office/officeart/2008/layout/LinedList"/>
    <dgm:cxn modelId="{E3BAF0F7-F145-4756-A826-983F9B5FDBB4}" type="presOf" srcId="{2DD4AD9D-0B1B-4F5B-8EDD-3202F384039E}" destId="{3113E61B-9055-4FEF-BB0C-94BD303ACAB1}" srcOrd="0" destOrd="0" presId="urn:microsoft.com/office/officeart/2008/layout/LinedList"/>
    <dgm:cxn modelId="{C631E5F8-056F-4900-9D57-C6D0EE34171E}" srcId="{148F84CF-0B8C-4910-8D57-F931392FFD94}" destId="{A18BD596-5B73-4CFF-9730-BF5E8F57CB44}" srcOrd="4" destOrd="0" parTransId="{CD57CFA9-77EE-4EE9-ADEB-23B1081A10E1}" sibTransId="{DAAC30D6-0D06-4767-A3C3-563F020510B9}"/>
    <dgm:cxn modelId="{3F39ABF9-9736-43E7-AE24-B32F13868806}" type="presOf" srcId="{5CFAE1E5-615A-48D9-B52C-0B4BC2AADBD8}" destId="{18D7CAAA-DAF0-4D42-8F31-A7734848C283}" srcOrd="0" destOrd="0" presId="urn:microsoft.com/office/officeart/2008/layout/LinedList"/>
    <dgm:cxn modelId="{D62FF172-415E-4F71-AECB-20B66A2A5B08}" type="presParOf" srcId="{3BB1B452-BCA1-484F-B012-67530996C8AE}" destId="{B626297E-47FD-49C5-8788-D3ABB13D4095}" srcOrd="0" destOrd="0" presId="urn:microsoft.com/office/officeart/2008/layout/LinedList"/>
    <dgm:cxn modelId="{2C393EDC-9426-4D6D-BFA1-84B278C6FF91}" type="presParOf" srcId="{3BB1B452-BCA1-484F-B012-67530996C8AE}" destId="{AEA3CDBA-28F9-4F4C-B2A8-8E72ABF5C9CE}" srcOrd="1" destOrd="0" presId="urn:microsoft.com/office/officeart/2008/layout/LinedList"/>
    <dgm:cxn modelId="{548FC8CA-7EE8-4E23-9B7A-DFDF659B7373}" type="presParOf" srcId="{AEA3CDBA-28F9-4F4C-B2A8-8E72ABF5C9CE}" destId="{A2F326FE-FB20-4C11-A901-9120F283784C}" srcOrd="0" destOrd="0" presId="urn:microsoft.com/office/officeart/2008/layout/LinedList"/>
    <dgm:cxn modelId="{8CB6A8BD-7C28-40A9-9D78-FD9EF73F7F65}" type="presParOf" srcId="{AEA3CDBA-28F9-4F4C-B2A8-8E72ABF5C9CE}" destId="{2AA969B1-507E-406C-89DE-E416858682EE}" srcOrd="1" destOrd="0" presId="urn:microsoft.com/office/officeart/2008/layout/LinedList"/>
    <dgm:cxn modelId="{559D298B-E110-4C30-84A5-E7DCB791419C}" type="presParOf" srcId="{3BB1B452-BCA1-484F-B012-67530996C8AE}" destId="{C73ACB79-AA35-4524-8B3C-361211F938DA}" srcOrd="2" destOrd="0" presId="urn:microsoft.com/office/officeart/2008/layout/LinedList"/>
    <dgm:cxn modelId="{4E446EED-BA92-497E-9708-EAE37CFC0407}" type="presParOf" srcId="{3BB1B452-BCA1-484F-B012-67530996C8AE}" destId="{FFC813E7-65D8-4EDB-BAEF-784F91469A2D}" srcOrd="3" destOrd="0" presId="urn:microsoft.com/office/officeart/2008/layout/LinedList"/>
    <dgm:cxn modelId="{3E058992-1274-483B-A922-1C450C645346}" type="presParOf" srcId="{FFC813E7-65D8-4EDB-BAEF-784F91469A2D}" destId="{9C829C1D-8423-4731-A233-CB227ACB2163}" srcOrd="0" destOrd="0" presId="urn:microsoft.com/office/officeart/2008/layout/LinedList"/>
    <dgm:cxn modelId="{052057B1-04DE-48AC-8E3F-C033284D57CF}" type="presParOf" srcId="{FFC813E7-65D8-4EDB-BAEF-784F91469A2D}" destId="{EAC06599-9D4D-49B8-B4EB-B7E25DE8904A}" srcOrd="1" destOrd="0" presId="urn:microsoft.com/office/officeart/2008/layout/LinedList"/>
    <dgm:cxn modelId="{E1D99D4C-968C-4573-B198-7801470F93F7}" type="presParOf" srcId="{3BB1B452-BCA1-484F-B012-67530996C8AE}" destId="{FFD32170-A8DF-4E04-8322-AB7DFDD32503}" srcOrd="4" destOrd="0" presId="urn:microsoft.com/office/officeart/2008/layout/LinedList"/>
    <dgm:cxn modelId="{02450E76-8196-4AD8-97C2-AC17489CC2E3}" type="presParOf" srcId="{3BB1B452-BCA1-484F-B012-67530996C8AE}" destId="{F93EEE24-DE14-4AE0-B7F1-F92160998399}" srcOrd="5" destOrd="0" presId="urn:microsoft.com/office/officeart/2008/layout/LinedList"/>
    <dgm:cxn modelId="{72C1478D-B619-4DF6-ADED-E078210DEB8F}" type="presParOf" srcId="{F93EEE24-DE14-4AE0-B7F1-F92160998399}" destId="{3113E61B-9055-4FEF-BB0C-94BD303ACAB1}" srcOrd="0" destOrd="0" presId="urn:microsoft.com/office/officeart/2008/layout/LinedList"/>
    <dgm:cxn modelId="{FA1303E0-1E44-4D2E-B746-6A08C538DA60}" type="presParOf" srcId="{F93EEE24-DE14-4AE0-B7F1-F92160998399}" destId="{90EF6E3A-C66E-403C-86E5-49B540E7F98E}" srcOrd="1" destOrd="0" presId="urn:microsoft.com/office/officeart/2008/layout/LinedList"/>
    <dgm:cxn modelId="{C2013986-B306-4418-B9E6-05A89120E909}" type="presParOf" srcId="{3BB1B452-BCA1-484F-B012-67530996C8AE}" destId="{CF55D695-7C7A-4338-9777-C0F693CD883F}" srcOrd="6" destOrd="0" presId="urn:microsoft.com/office/officeart/2008/layout/LinedList"/>
    <dgm:cxn modelId="{7CA20004-4123-422C-B7D1-2999B4015F9A}" type="presParOf" srcId="{3BB1B452-BCA1-484F-B012-67530996C8AE}" destId="{980FDEFD-E70D-4985-AFAA-F80A3BA5478E}" srcOrd="7" destOrd="0" presId="urn:microsoft.com/office/officeart/2008/layout/LinedList"/>
    <dgm:cxn modelId="{3763FA63-B431-49E4-8C68-102DFBE981FA}" type="presParOf" srcId="{980FDEFD-E70D-4985-AFAA-F80A3BA5478E}" destId="{7A4F6F7A-5811-4F92-B1FA-CF52D89A573D}" srcOrd="0" destOrd="0" presId="urn:microsoft.com/office/officeart/2008/layout/LinedList"/>
    <dgm:cxn modelId="{941BEDC3-B4A6-486D-BEC1-3EB553899F3F}" type="presParOf" srcId="{980FDEFD-E70D-4985-AFAA-F80A3BA5478E}" destId="{6B548005-A56E-42B2-8DA5-29F96B883EA5}" srcOrd="1" destOrd="0" presId="urn:microsoft.com/office/officeart/2008/layout/LinedList"/>
    <dgm:cxn modelId="{E3895AD9-E130-4E3B-B105-79E2729B976C}" type="presParOf" srcId="{3BB1B452-BCA1-484F-B012-67530996C8AE}" destId="{CC90D2F6-E2EF-400A-B115-7D317C364A7B}" srcOrd="8" destOrd="0" presId="urn:microsoft.com/office/officeart/2008/layout/LinedList"/>
    <dgm:cxn modelId="{44B00097-5695-45D9-838F-53790452F4C1}" type="presParOf" srcId="{3BB1B452-BCA1-484F-B012-67530996C8AE}" destId="{AAF18509-5FC1-4EA1-ABAE-0BB28E51CC57}" srcOrd="9" destOrd="0" presId="urn:microsoft.com/office/officeart/2008/layout/LinedList"/>
    <dgm:cxn modelId="{ED457A65-F9AD-4142-ABE0-29AD1C2AE440}" type="presParOf" srcId="{AAF18509-5FC1-4EA1-ABAE-0BB28E51CC57}" destId="{0AF7E43E-925E-4290-A2C2-596CDB553DC8}" srcOrd="0" destOrd="0" presId="urn:microsoft.com/office/officeart/2008/layout/LinedList"/>
    <dgm:cxn modelId="{6D9EC894-E377-434A-BAE1-54C198AB33D5}" type="presParOf" srcId="{AAF18509-5FC1-4EA1-ABAE-0BB28E51CC57}" destId="{7E9D0811-F905-46C2-B104-3DB3553C1167}" srcOrd="1" destOrd="0" presId="urn:microsoft.com/office/officeart/2008/layout/LinedList"/>
    <dgm:cxn modelId="{95F41196-6A49-42B4-A70D-EF3BC56A5223}" type="presParOf" srcId="{3BB1B452-BCA1-484F-B012-67530996C8AE}" destId="{F61E878E-4D2F-419F-BDA5-9811B6191285}" srcOrd="10" destOrd="0" presId="urn:microsoft.com/office/officeart/2008/layout/LinedList"/>
    <dgm:cxn modelId="{72FD7B06-6531-4170-99D2-D71B9323B5FD}" type="presParOf" srcId="{3BB1B452-BCA1-484F-B012-67530996C8AE}" destId="{21526151-B927-4D0E-8080-82A41AF9E936}" srcOrd="11" destOrd="0" presId="urn:microsoft.com/office/officeart/2008/layout/LinedList"/>
    <dgm:cxn modelId="{38ED7A99-6292-4C13-85D2-9937A481D4D3}" type="presParOf" srcId="{21526151-B927-4D0E-8080-82A41AF9E936}" destId="{18D7CAAA-DAF0-4D42-8F31-A7734848C283}" srcOrd="0" destOrd="0" presId="urn:microsoft.com/office/officeart/2008/layout/LinedList"/>
    <dgm:cxn modelId="{C50EF83F-B9F2-418C-998F-76D1D7849EEA}" type="presParOf" srcId="{21526151-B927-4D0E-8080-82A41AF9E936}" destId="{35C77819-808D-4495-A942-6F31DCF48373}" srcOrd="1" destOrd="0" presId="urn:microsoft.com/office/officeart/2008/layout/LinedList"/>
    <dgm:cxn modelId="{F23358F2-D707-4F5D-9C18-BD91E86424BD}" type="presParOf" srcId="{3BB1B452-BCA1-484F-B012-67530996C8AE}" destId="{46F2179C-A218-4C24-8F0B-3BBF2A23C932}" srcOrd="12" destOrd="0" presId="urn:microsoft.com/office/officeart/2008/layout/LinedList"/>
    <dgm:cxn modelId="{897BA428-F71A-47D9-A590-68AF2DCC178B}" type="presParOf" srcId="{3BB1B452-BCA1-484F-B012-67530996C8AE}" destId="{DD4150AA-E964-40C9-B7A1-A3E4F1BA40F7}" srcOrd="13" destOrd="0" presId="urn:microsoft.com/office/officeart/2008/layout/LinedList"/>
    <dgm:cxn modelId="{94F9E793-9A9F-4A52-8712-50BF2F72FFBC}" type="presParOf" srcId="{DD4150AA-E964-40C9-B7A1-A3E4F1BA40F7}" destId="{34B5B470-69CF-4B8F-9569-5DEB9D2BA86F}" srcOrd="0" destOrd="0" presId="urn:microsoft.com/office/officeart/2008/layout/LinedList"/>
    <dgm:cxn modelId="{23F28E90-CE89-4BB9-B878-FB312332CD16}" type="presParOf" srcId="{DD4150AA-E964-40C9-B7A1-A3E4F1BA40F7}" destId="{E5480BF6-F5FF-484E-85A4-F60EC9B9B04A}" srcOrd="1" destOrd="0" presId="urn:microsoft.com/office/officeart/2008/layout/LinedList"/>
    <dgm:cxn modelId="{79C8C119-7835-43F3-B1C1-D5FF82A07A97}" type="presParOf" srcId="{3BB1B452-BCA1-484F-B012-67530996C8AE}" destId="{C7B619DC-5F30-4D48-9EF0-17BF9E632900}" srcOrd="14" destOrd="0" presId="urn:microsoft.com/office/officeart/2008/layout/LinedList"/>
    <dgm:cxn modelId="{CC772286-6ADB-485B-8FCC-68166A59D5F5}" type="presParOf" srcId="{3BB1B452-BCA1-484F-B012-67530996C8AE}" destId="{B1946DF2-25CE-4789-A520-7EC89BF2B8F3}" srcOrd="15" destOrd="0" presId="urn:microsoft.com/office/officeart/2008/layout/LinedList"/>
    <dgm:cxn modelId="{FA0A53F6-E1D3-42CB-9EC7-19C423ABDB64}" type="presParOf" srcId="{B1946DF2-25CE-4789-A520-7EC89BF2B8F3}" destId="{CB295C15-80E7-4487-81A2-C48B9333432E}" srcOrd="0" destOrd="0" presId="urn:microsoft.com/office/officeart/2008/layout/LinedList"/>
    <dgm:cxn modelId="{FFF391A4-C9EA-4090-A756-B2B3C5C5FBA0}" type="presParOf" srcId="{B1946DF2-25CE-4789-A520-7EC89BF2B8F3}" destId="{A9FDB456-2883-48A9-95F0-7E84695205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B6020-5C71-41FF-BD31-7EEE27D3AF8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B70B899-342E-48D5-ACB5-CBE069D9A99D}">
      <dgm:prSet/>
      <dgm:spPr/>
      <dgm:t>
        <a:bodyPr/>
        <a:lstStyle/>
        <a:p>
          <a:pPr>
            <a:lnSpc>
              <a:spcPct val="100000"/>
            </a:lnSpc>
          </a:pPr>
          <a:r>
            <a:rPr lang="en-US" b="1" baseline="0" dirty="0"/>
            <a:t>Able to Educate  the life process  to  fellow collogues , care givers and around them </a:t>
          </a:r>
          <a:endParaRPr lang="en-US" b="1" dirty="0"/>
        </a:p>
      </dgm:t>
    </dgm:pt>
    <dgm:pt modelId="{8DCC9567-CD55-451C-836F-10C1D7E8AE89}" type="parTrans" cxnId="{64A7109C-B91F-4BAE-B9F1-567C6F33796D}">
      <dgm:prSet/>
      <dgm:spPr/>
      <dgm:t>
        <a:bodyPr/>
        <a:lstStyle/>
        <a:p>
          <a:endParaRPr lang="en-US"/>
        </a:p>
      </dgm:t>
    </dgm:pt>
    <dgm:pt modelId="{50770DD5-3117-4400-B072-089B458F9DF3}" type="sibTrans" cxnId="{64A7109C-B91F-4BAE-B9F1-567C6F33796D}">
      <dgm:prSet phldrT="01" phldr="0"/>
      <dgm:spPr/>
      <dgm:t>
        <a:bodyPr/>
        <a:lstStyle/>
        <a:p>
          <a:endParaRPr lang="en-US"/>
        </a:p>
      </dgm:t>
    </dgm:pt>
    <dgm:pt modelId="{87F34FA9-273B-41E4-A525-CBE6EA5D07B7}">
      <dgm:prSet/>
      <dgm:spPr/>
      <dgm:t>
        <a:bodyPr/>
        <a:lstStyle/>
        <a:p>
          <a:pPr>
            <a:lnSpc>
              <a:spcPct val="100000"/>
            </a:lnSpc>
          </a:pPr>
          <a:r>
            <a:rPr lang="en-US" b="1" baseline="0" dirty="0"/>
            <a:t>Advocating the Quality of Life in last phase of Life as a family member ,as a nurse and as a future geriatric people </a:t>
          </a:r>
          <a:endParaRPr lang="en-US" b="1" dirty="0"/>
        </a:p>
      </dgm:t>
    </dgm:pt>
    <dgm:pt modelId="{C4AA2DD8-B948-4CB5-A738-F364F1A7EA2C}" type="parTrans" cxnId="{BDB2E391-7692-410B-9DE3-86074662D979}">
      <dgm:prSet/>
      <dgm:spPr/>
      <dgm:t>
        <a:bodyPr/>
        <a:lstStyle/>
        <a:p>
          <a:endParaRPr lang="en-US"/>
        </a:p>
      </dgm:t>
    </dgm:pt>
    <dgm:pt modelId="{03D01396-F7A8-416F-8A72-8E9C6BD6D2A9}" type="sibTrans" cxnId="{BDB2E391-7692-410B-9DE3-86074662D979}">
      <dgm:prSet phldrT="02" phldr="0"/>
      <dgm:spPr/>
      <dgm:t>
        <a:bodyPr/>
        <a:lstStyle/>
        <a:p>
          <a:endParaRPr lang="en-US"/>
        </a:p>
      </dgm:t>
    </dgm:pt>
    <dgm:pt modelId="{1AF47B48-1E1A-4041-ACD9-43ED02324D3D}">
      <dgm:prSet/>
      <dgm:spPr/>
      <dgm:t>
        <a:bodyPr/>
        <a:lstStyle/>
        <a:p>
          <a:pPr>
            <a:lnSpc>
              <a:spcPct val="100000"/>
            </a:lnSpc>
          </a:pPr>
          <a:r>
            <a:rPr lang="en-US" b="1" dirty="0"/>
            <a:t>Seeks out platform to know more information  on quality of life and be a liaison in contributing /supporting the health system </a:t>
          </a:r>
        </a:p>
      </dgm:t>
    </dgm:pt>
    <dgm:pt modelId="{E427880C-2BD4-4EF6-A2DB-7FB4A99F6797}" type="parTrans" cxnId="{1CB4AADD-83F7-441B-A30A-068BD485E676}">
      <dgm:prSet/>
      <dgm:spPr/>
      <dgm:t>
        <a:bodyPr/>
        <a:lstStyle/>
        <a:p>
          <a:endParaRPr lang="en-US"/>
        </a:p>
      </dgm:t>
    </dgm:pt>
    <dgm:pt modelId="{24DA6760-740A-4F52-9028-4D25A7814EF7}" type="sibTrans" cxnId="{1CB4AADD-83F7-441B-A30A-068BD485E676}">
      <dgm:prSet phldrT="03" phldr="0"/>
      <dgm:spPr/>
      <dgm:t>
        <a:bodyPr/>
        <a:lstStyle/>
        <a:p>
          <a:endParaRPr lang="en-US"/>
        </a:p>
      </dgm:t>
    </dgm:pt>
    <dgm:pt modelId="{644B2830-F102-4B80-B3F7-F0905541B9E1}" type="pres">
      <dgm:prSet presAssocID="{176B6020-5C71-41FF-BD31-7EEE27D3AF86}" presName="root" presStyleCnt="0">
        <dgm:presLayoutVars>
          <dgm:dir/>
          <dgm:resizeHandles val="exact"/>
        </dgm:presLayoutVars>
      </dgm:prSet>
      <dgm:spPr/>
    </dgm:pt>
    <dgm:pt modelId="{5B7AAC34-4987-4A5F-9126-9945323A921A}" type="pres">
      <dgm:prSet presAssocID="{7B70B899-342E-48D5-ACB5-CBE069D9A99D}" presName="compNode" presStyleCnt="0"/>
      <dgm:spPr/>
    </dgm:pt>
    <dgm:pt modelId="{C93B6E5A-CDB3-4679-B4CB-00EB9790A297}" type="pres">
      <dgm:prSet presAssocID="{7B70B899-342E-48D5-ACB5-CBE069D9A99D}" presName="bgRect" presStyleLbl="bgShp" presStyleIdx="0" presStyleCnt="3" custLinFactNeighborY="4550"/>
      <dgm:spPr/>
    </dgm:pt>
    <dgm:pt modelId="{188F76A4-29C0-4131-86D3-2A11B85CECEF}" type="pres">
      <dgm:prSet presAssocID="{7B70B899-342E-48D5-ACB5-CBE069D9A9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B5FE44DA-3BFE-40B7-9187-11B62491309D}" type="pres">
      <dgm:prSet presAssocID="{7B70B899-342E-48D5-ACB5-CBE069D9A99D}" presName="spaceRect" presStyleCnt="0"/>
      <dgm:spPr/>
    </dgm:pt>
    <dgm:pt modelId="{B2E81AE8-F896-47C7-A436-7ABD7C248582}" type="pres">
      <dgm:prSet presAssocID="{7B70B899-342E-48D5-ACB5-CBE069D9A99D}" presName="parTx" presStyleLbl="revTx" presStyleIdx="0" presStyleCnt="3">
        <dgm:presLayoutVars>
          <dgm:chMax val="0"/>
          <dgm:chPref val="0"/>
        </dgm:presLayoutVars>
      </dgm:prSet>
      <dgm:spPr/>
    </dgm:pt>
    <dgm:pt modelId="{49C74E74-7676-4009-9B14-04927E4FB4E8}" type="pres">
      <dgm:prSet presAssocID="{50770DD5-3117-4400-B072-089B458F9DF3}" presName="sibTrans" presStyleCnt="0"/>
      <dgm:spPr/>
    </dgm:pt>
    <dgm:pt modelId="{F4AC277D-1240-4BF9-9A08-6764B5F0EC9A}" type="pres">
      <dgm:prSet presAssocID="{87F34FA9-273B-41E4-A525-CBE6EA5D07B7}" presName="compNode" presStyleCnt="0"/>
      <dgm:spPr/>
    </dgm:pt>
    <dgm:pt modelId="{643C3B24-CC56-4D56-90E9-7AFC9ABE86A2}" type="pres">
      <dgm:prSet presAssocID="{87F34FA9-273B-41E4-A525-CBE6EA5D07B7}" presName="bgRect" presStyleLbl="bgShp" presStyleIdx="1" presStyleCnt="3"/>
      <dgm:spPr/>
    </dgm:pt>
    <dgm:pt modelId="{7D48A259-4B79-41E0-9416-D1E935985FA3}" type="pres">
      <dgm:prSet presAssocID="{87F34FA9-273B-41E4-A525-CBE6EA5D07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05E3FB36-6631-440C-9A98-F85B1F758E2B}" type="pres">
      <dgm:prSet presAssocID="{87F34FA9-273B-41E4-A525-CBE6EA5D07B7}" presName="spaceRect" presStyleCnt="0"/>
      <dgm:spPr/>
    </dgm:pt>
    <dgm:pt modelId="{9976DBFC-71B2-43B4-8568-B0ACAED1778A}" type="pres">
      <dgm:prSet presAssocID="{87F34FA9-273B-41E4-A525-CBE6EA5D07B7}" presName="parTx" presStyleLbl="revTx" presStyleIdx="1" presStyleCnt="3">
        <dgm:presLayoutVars>
          <dgm:chMax val="0"/>
          <dgm:chPref val="0"/>
        </dgm:presLayoutVars>
      </dgm:prSet>
      <dgm:spPr/>
    </dgm:pt>
    <dgm:pt modelId="{5F714B64-2879-4303-AFBE-34C3252C1221}" type="pres">
      <dgm:prSet presAssocID="{03D01396-F7A8-416F-8A72-8E9C6BD6D2A9}" presName="sibTrans" presStyleCnt="0"/>
      <dgm:spPr/>
    </dgm:pt>
    <dgm:pt modelId="{091F6789-62F7-4464-8CBF-D45B146EEE6C}" type="pres">
      <dgm:prSet presAssocID="{1AF47B48-1E1A-4041-ACD9-43ED02324D3D}" presName="compNode" presStyleCnt="0"/>
      <dgm:spPr/>
    </dgm:pt>
    <dgm:pt modelId="{9474C1E2-F262-4A50-84F8-E8ECB0281655}" type="pres">
      <dgm:prSet presAssocID="{1AF47B48-1E1A-4041-ACD9-43ED02324D3D}" presName="bgRect" presStyleLbl="bgShp" presStyleIdx="2" presStyleCnt="3"/>
      <dgm:spPr/>
    </dgm:pt>
    <dgm:pt modelId="{2233D615-E4A0-435C-865C-E1BD67CED3DE}" type="pres">
      <dgm:prSet presAssocID="{1AF47B48-1E1A-4041-ACD9-43ED02324D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06014E1-7086-45E5-942B-43C71B914E78}" type="pres">
      <dgm:prSet presAssocID="{1AF47B48-1E1A-4041-ACD9-43ED02324D3D}" presName="spaceRect" presStyleCnt="0"/>
      <dgm:spPr/>
    </dgm:pt>
    <dgm:pt modelId="{A88B0018-990E-40BD-BE25-94E305AE3857}" type="pres">
      <dgm:prSet presAssocID="{1AF47B48-1E1A-4041-ACD9-43ED02324D3D}" presName="parTx" presStyleLbl="revTx" presStyleIdx="2" presStyleCnt="3">
        <dgm:presLayoutVars>
          <dgm:chMax val="0"/>
          <dgm:chPref val="0"/>
        </dgm:presLayoutVars>
      </dgm:prSet>
      <dgm:spPr/>
    </dgm:pt>
  </dgm:ptLst>
  <dgm:cxnLst>
    <dgm:cxn modelId="{7600E167-1F2E-4E45-9EA4-4BF14129D47B}" type="presOf" srcId="{176B6020-5C71-41FF-BD31-7EEE27D3AF86}" destId="{644B2830-F102-4B80-B3F7-F0905541B9E1}" srcOrd="0" destOrd="0" presId="urn:microsoft.com/office/officeart/2018/2/layout/IconVerticalSolidList"/>
    <dgm:cxn modelId="{5CA3478F-3FA8-4E8F-8736-1307E2E59512}" type="presOf" srcId="{1AF47B48-1E1A-4041-ACD9-43ED02324D3D}" destId="{A88B0018-990E-40BD-BE25-94E305AE3857}" srcOrd="0" destOrd="0" presId="urn:microsoft.com/office/officeart/2018/2/layout/IconVerticalSolidList"/>
    <dgm:cxn modelId="{BDB2E391-7692-410B-9DE3-86074662D979}" srcId="{176B6020-5C71-41FF-BD31-7EEE27D3AF86}" destId="{87F34FA9-273B-41E4-A525-CBE6EA5D07B7}" srcOrd="1" destOrd="0" parTransId="{C4AA2DD8-B948-4CB5-A738-F364F1A7EA2C}" sibTransId="{03D01396-F7A8-416F-8A72-8E9C6BD6D2A9}"/>
    <dgm:cxn modelId="{86FFD194-ACBF-4EF8-A20A-73DF28AFB792}" type="presOf" srcId="{7B70B899-342E-48D5-ACB5-CBE069D9A99D}" destId="{B2E81AE8-F896-47C7-A436-7ABD7C248582}" srcOrd="0" destOrd="0" presId="urn:microsoft.com/office/officeart/2018/2/layout/IconVerticalSolidList"/>
    <dgm:cxn modelId="{64A7109C-B91F-4BAE-B9F1-567C6F33796D}" srcId="{176B6020-5C71-41FF-BD31-7EEE27D3AF86}" destId="{7B70B899-342E-48D5-ACB5-CBE069D9A99D}" srcOrd="0" destOrd="0" parTransId="{8DCC9567-CD55-451C-836F-10C1D7E8AE89}" sibTransId="{50770DD5-3117-4400-B072-089B458F9DF3}"/>
    <dgm:cxn modelId="{E8C199CB-CC33-4194-A22A-C1C48C6B72E0}" type="presOf" srcId="{87F34FA9-273B-41E4-A525-CBE6EA5D07B7}" destId="{9976DBFC-71B2-43B4-8568-B0ACAED1778A}" srcOrd="0" destOrd="0" presId="urn:microsoft.com/office/officeart/2018/2/layout/IconVerticalSolidList"/>
    <dgm:cxn modelId="{1CB4AADD-83F7-441B-A30A-068BD485E676}" srcId="{176B6020-5C71-41FF-BD31-7EEE27D3AF86}" destId="{1AF47B48-1E1A-4041-ACD9-43ED02324D3D}" srcOrd="2" destOrd="0" parTransId="{E427880C-2BD4-4EF6-A2DB-7FB4A99F6797}" sibTransId="{24DA6760-740A-4F52-9028-4D25A7814EF7}"/>
    <dgm:cxn modelId="{9A4AA88B-BAE5-4955-983C-999A79DE20F4}" type="presParOf" srcId="{644B2830-F102-4B80-B3F7-F0905541B9E1}" destId="{5B7AAC34-4987-4A5F-9126-9945323A921A}" srcOrd="0" destOrd="0" presId="urn:microsoft.com/office/officeart/2018/2/layout/IconVerticalSolidList"/>
    <dgm:cxn modelId="{DA3042C9-A769-4A79-97CE-97EE6E604748}" type="presParOf" srcId="{5B7AAC34-4987-4A5F-9126-9945323A921A}" destId="{C93B6E5A-CDB3-4679-B4CB-00EB9790A297}" srcOrd="0" destOrd="0" presId="urn:microsoft.com/office/officeart/2018/2/layout/IconVerticalSolidList"/>
    <dgm:cxn modelId="{19837898-381D-4B5D-88B3-028BB5C6A4BD}" type="presParOf" srcId="{5B7AAC34-4987-4A5F-9126-9945323A921A}" destId="{188F76A4-29C0-4131-86D3-2A11B85CECEF}" srcOrd="1" destOrd="0" presId="urn:microsoft.com/office/officeart/2018/2/layout/IconVerticalSolidList"/>
    <dgm:cxn modelId="{B7BB04B7-60CC-4BBC-A315-B79E64474F51}" type="presParOf" srcId="{5B7AAC34-4987-4A5F-9126-9945323A921A}" destId="{B5FE44DA-3BFE-40B7-9187-11B62491309D}" srcOrd="2" destOrd="0" presId="urn:microsoft.com/office/officeart/2018/2/layout/IconVerticalSolidList"/>
    <dgm:cxn modelId="{E2117716-E023-44BE-81DE-CE82F3A6C262}" type="presParOf" srcId="{5B7AAC34-4987-4A5F-9126-9945323A921A}" destId="{B2E81AE8-F896-47C7-A436-7ABD7C248582}" srcOrd="3" destOrd="0" presId="urn:microsoft.com/office/officeart/2018/2/layout/IconVerticalSolidList"/>
    <dgm:cxn modelId="{BDA6BB39-BA92-4426-A4B1-4C9A2106E2B8}" type="presParOf" srcId="{644B2830-F102-4B80-B3F7-F0905541B9E1}" destId="{49C74E74-7676-4009-9B14-04927E4FB4E8}" srcOrd="1" destOrd="0" presId="urn:microsoft.com/office/officeart/2018/2/layout/IconVerticalSolidList"/>
    <dgm:cxn modelId="{B774E595-2DF1-47BC-817C-164AF4C65C85}" type="presParOf" srcId="{644B2830-F102-4B80-B3F7-F0905541B9E1}" destId="{F4AC277D-1240-4BF9-9A08-6764B5F0EC9A}" srcOrd="2" destOrd="0" presId="urn:microsoft.com/office/officeart/2018/2/layout/IconVerticalSolidList"/>
    <dgm:cxn modelId="{26FC5282-FBAD-485B-994B-509A4DB7040A}" type="presParOf" srcId="{F4AC277D-1240-4BF9-9A08-6764B5F0EC9A}" destId="{643C3B24-CC56-4D56-90E9-7AFC9ABE86A2}" srcOrd="0" destOrd="0" presId="urn:microsoft.com/office/officeart/2018/2/layout/IconVerticalSolidList"/>
    <dgm:cxn modelId="{B954B8B5-2844-4126-8609-6B536F585669}" type="presParOf" srcId="{F4AC277D-1240-4BF9-9A08-6764B5F0EC9A}" destId="{7D48A259-4B79-41E0-9416-D1E935985FA3}" srcOrd="1" destOrd="0" presId="urn:microsoft.com/office/officeart/2018/2/layout/IconVerticalSolidList"/>
    <dgm:cxn modelId="{39723D08-769D-449B-8146-A18B47E7332F}" type="presParOf" srcId="{F4AC277D-1240-4BF9-9A08-6764B5F0EC9A}" destId="{05E3FB36-6631-440C-9A98-F85B1F758E2B}" srcOrd="2" destOrd="0" presId="urn:microsoft.com/office/officeart/2018/2/layout/IconVerticalSolidList"/>
    <dgm:cxn modelId="{C1B8D53B-F90F-4965-B540-BD360A4A6AE3}" type="presParOf" srcId="{F4AC277D-1240-4BF9-9A08-6764B5F0EC9A}" destId="{9976DBFC-71B2-43B4-8568-B0ACAED1778A}" srcOrd="3" destOrd="0" presId="urn:microsoft.com/office/officeart/2018/2/layout/IconVerticalSolidList"/>
    <dgm:cxn modelId="{003A914F-F44E-44DB-8496-8EA3BB944FFE}" type="presParOf" srcId="{644B2830-F102-4B80-B3F7-F0905541B9E1}" destId="{5F714B64-2879-4303-AFBE-34C3252C1221}" srcOrd="3" destOrd="0" presId="urn:microsoft.com/office/officeart/2018/2/layout/IconVerticalSolidList"/>
    <dgm:cxn modelId="{FD1B2C75-3A2B-4203-8B5A-70FDE69549B5}" type="presParOf" srcId="{644B2830-F102-4B80-B3F7-F0905541B9E1}" destId="{091F6789-62F7-4464-8CBF-D45B146EEE6C}" srcOrd="4" destOrd="0" presId="urn:microsoft.com/office/officeart/2018/2/layout/IconVerticalSolidList"/>
    <dgm:cxn modelId="{A90835EA-F4B4-48D3-8929-FDF5252207A2}" type="presParOf" srcId="{091F6789-62F7-4464-8CBF-D45B146EEE6C}" destId="{9474C1E2-F262-4A50-84F8-E8ECB0281655}" srcOrd="0" destOrd="0" presId="urn:microsoft.com/office/officeart/2018/2/layout/IconVerticalSolidList"/>
    <dgm:cxn modelId="{9A019F88-802C-4AA4-AC47-ABEF7D75229D}" type="presParOf" srcId="{091F6789-62F7-4464-8CBF-D45B146EEE6C}" destId="{2233D615-E4A0-435C-865C-E1BD67CED3DE}" srcOrd="1" destOrd="0" presId="urn:microsoft.com/office/officeart/2018/2/layout/IconVerticalSolidList"/>
    <dgm:cxn modelId="{A343FA5B-5050-45BE-8E9C-BCCA2A6ED12E}" type="presParOf" srcId="{091F6789-62F7-4464-8CBF-D45B146EEE6C}" destId="{D06014E1-7086-45E5-942B-43C71B914E78}" srcOrd="2" destOrd="0" presId="urn:microsoft.com/office/officeart/2018/2/layout/IconVerticalSolidList"/>
    <dgm:cxn modelId="{939A3FCE-6FA7-4BC9-8D27-D95FF0EDD89D}" type="presParOf" srcId="{091F6789-62F7-4464-8CBF-D45B146EEE6C}" destId="{A88B0018-990E-40BD-BE25-94E305AE38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9DD283-9C64-49E0-8F8E-C500925F647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88F7E4D-55FF-492E-AF09-F58CE3D469A7}">
      <dgm:prSet/>
      <dgm:spPr/>
      <dgm:t>
        <a:bodyPr/>
        <a:lstStyle/>
        <a:p>
          <a:pPr algn="just"/>
          <a:r>
            <a:rPr lang="en-US" dirty="0"/>
            <a:t>It is a process of </a:t>
          </a:r>
          <a:r>
            <a:rPr lang="en-US" dirty="0">
              <a:solidFill>
                <a:schemeClr val="accent2"/>
              </a:solidFill>
            </a:rPr>
            <a:t>enlarging the people choices.</a:t>
          </a:r>
          <a:r>
            <a:rPr lang="en-US" dirty="0"/>
            <a:t> the most critical choices  are to </a:t>
          </a:r>
          <a:r>
            <a:rPr lang="en-US" dirty="0">
              <a:highlight>
                <a:srgbClr val="FFFF00"/>
              </a:highlight>
            </a:rPr>
            <a:t>lead a long and healthy life ,to be educated and to enjoy decent standard of living .</a:t>
          </a:r>
        </a:p>
      </dgm:t>
    </dgm:pt>
    <dgm:pt modelId="{12AFBD9E-8072-4CFE-962A-B1FB57AE67E5}" type="parTrans" cxnId="{9DF8C363-C00D-44AC-A700-F153E4BB966F}">
      <dgm:prSet/>
      <dgm:spPr/>
      <dgm:t>
        <a:bodyPr/>
        <a:lstStyle/>
        <a:p>
          <a:endParaRPr lang="en-US"/>
        </a:p>
      </dgm:t>
    </dgm:pt>
    <dgm:pt modelId="{B543BE60-D037-4F6F-B757-60A09ECD7B08}" type="sibTrans" cxnId="{9DF8C363-C00D-44AC-A700-F153E4BB966F}">
      <dgm:prSet/>
      <dgm:spPr/>
      <dgm:t>
        <a:bodyPr/>
        <a:lstStyle/>
        <a:p>
          <a:endParaRPr lang="en-US"/>
        </a:p>
      </dgm:t>
    </dgm:pt>
    <dgm:pt modelId="{BFD92F56-3737-4024-A716-9EBE37014740}">
      <dgm:prSet/>
      <dgm:spPr/>
      <dgm:t>
        <a:bodyPr/>
        <a:lstStyle/>
        <a:p>
          <a:pPr algn="just"/>
          <a:r>
            <a:rPr lang="en-US" dirty="0"/>
            <a:t>Additional choices include </a:t>
          </a:r>
          <a:r>
            <a:rPr lang="en-US" dirty="0">
              <a:highlight>
                <a:srgbClr val="FFFF00"/>
              </a:highlight>
            </a:rPr>
            <a:t>political freedom, guaranteed human rights and self respect . </a:t>
          </a:r>
        </a:p>
      </dgm:t>
    </dgm:pt>
    <dgm:pt modelId="{FF56902F-81C9-4E95-BF5A-405EBEA73B28}" type="parTrans" cxnId="{B55C1936-625A-456B-A13A-90B7AD02F9C7}">
      <dgm:prSet/>
      <dgm:spPr/>
      <dgm:t>
        <a:bodyPr/>
        <a:lstStyle/>
        <a:p>
          <a:endParaRPr lang="en-US"/>
        </a:p>
      </dgm:t>
    </dgm:pt>
    <dgm:pt modelId="{B67C58F3-12BE-450B-9009-5BEE8E94D0F8}" type="sibTrans" cxnId="{B55C1936-625A-456B-A13A-90B7AD02F9C7}">
      <dgm:prSet/>
      <dgm:spPr/>
      <dgm:t>
        <a:bodyPr/>
        <a:lstStyle/>
        <a:p>
          <a:endParaRPr lang="en-US"/>
        </a:p>
      </dgm:t>
    </dgm:pt>
    <dgm:pt modelId="{A48A6668-F153-44B2-BFFC-07C3DD6A2046}" type="pres">
      <dgm:prSet presAssocID="{599DD283-9C64-49E0-8F8E-C500925F6470}" presName="vert0" presStyleCnt="0">
        <dgm:presLayoutVars>
          <dgm:dir/>
          <dgm:animOne val="branch"/>
          <dgm:animLvl val="lvl"/>
        </dgm:presLayoutVars>
      </dgm:prSet>
      <dgm:spPr/>
    </dgm:pt>
    <dgm:pt modelId="{6A7F0040-7172-4FDA-9388-22816DF739AF}" type="pres">
      <dgm:prSet presAssocID="{188F7E4D-55FF-492E-AF09-F58CE3D469A7}" presName="thickLine" presStyleLbl="alignNode1" presStyleIdx="0" presStyleCnt="2"/>
      <dgm:spPr/>
    </dgm:pt>
    <dgm:pt modelId="{F5F41288-BA15-40F6-9050-3CB399CF8534}" type="pres">
      <dgm:prSet presAssocID="{188F7E4D-55FF-492E-AF09-F58CE3D469A7}" presName="horz1" presStyleCnt="0"/>
      <dgm:spPr/>
    </dgm:pt>
    <dgm:pt modelId="{94FD53B0-8B35-4151-A105-C1C28D7D2E20}" type="pres">
      <dgm:prSet presAssocID="{188F7E4D-55FF-492E-AF09-F58CE3D469A7}" presName="tx1" presStyleLbl="revTx" presStyleIdx="0" presStyleCnt="2"/>
      <dgm:spPr/>
    </dgm:pt>
    <dgm:pt modelId="{B98C9BAF-C09D-4B0C-9B4A-37B56347FCFE}" type="pres">
      <dgm:prSet presAssocID="{188F7E4D-55FF-492E-AF09-F58CE3D469A7}" presName="vert1" presStyleCnt="0"/>
      <dgm:spPr/>
    </dgm:pt>
    <dgm:pt modelId="{F928A4A6-29E3-40BD-936A-E4EC7186A5E1}" type="pres">
      <dgm:prSet presAssocID="{BFD92F56-3737-4024-A716-9EBE37014740}" presName="thickLine" presStyleLbl="alignNode1" presStyleIdx="1" presStyleCnt="2"/>
      <dgm:spPr/>
    </dgm:pt>
    <dgm:pt modelId="{DDFED10F-75F7-479D-8243-1D495B0F210A}" type="pres">
      <dgm:prSet presAssocID="{BFD92F56-3737-4024-A716-9EBE37014740}" presName="horz1" presStyleCnt="0"/>
      <dgm:spPr/>
    </dgm:pt>
    <dgm:pt modelId="{006D16BB-056B-409B-9AEA-11D86DE2D965}" type="pres">
      <dgm:prSet presAssocID="{BFD92F56-3737-4024-A716-9EBE37014740}" presName="tx1" presStyleLbl="revTx" presStyleIdx="1" presStyleCnt="2"/>
      <dgm:spPr/>
    </dgm:pt>
    <dgm:pt modelId="{6C694B38-A2DF-46DC-8D43-BFA14F0FC773}" type="pres">
      <dgm:prSet presAssocID="{BFD92F56-3737-4024-A716-9EBE37014740}" presName="vert1" presStyleCnt="0"/>
      <dgm:spPr/>
    </dgm:pt>
  </dgm:ptLst>
  <dgm:cxnLst>
    <dgm:cxn modelId="{F338FA22-1388-48CD-8867-9E10FBC5E290}" type="presOf" srcId="{188F7E4D-55FF-492E-AF09-F58CE3D469A7}" destId="{94FD53B0-8B35-4151-A105-C1C28D7D2E20}" srcOrd="0" destOrd="0" presId="urn:microsoft.com/office/officeart/2008/layout/LinedList"/>
    <dgm:cxn modelId="{00F51B2F-ABE3-409E-9635-95B3BA46089C}" type="presOf" srcId="{BFD92F56-3737-4024-A716-9EBE37014740}" destId="{006D16BB-056B-409B-9AEA-11D86DE2D965}" srcOrd="0" destOrd="0" presId="urn:microsoft.com/office/officeart/2008/layout/LinedList"/>
    <dgm:cxn modelId="{B55C1936-625A-456B-A13A-90B7AD02F9C7}" srcId="{599DD283-9C64-49E0-8F8E-C500925F6470}" destId="{BFD92F56-3737-4024-A716-9EBE37014740}" srcOrd="1" destOrd="0" parTransId="{FF56902F-81C9-4E95-BF5A-405EBEA73B28}" sibTransId="{B67C58F3-12BE-450B-9009-5BEE8E94D0F8}"/>
    <dgm:cxn modelId="{9DF8C363-C00D-44AC-A700-F153E4BB966F}" srcId="{599DD283-9C64-49E0-8F8E-C500925F6470}" destId="{188F7E4D-55FF-492E-AF09-F58CE3D469A7}" srcOrd="0" destOrd="0" parTransId="{12AFBD9E-8072-4CFE-962A-B1FB57AE67E5}" sibTransId="{B543BE60-D037-4F6F-B757-60A09ECD7B08}"/>
    <dgm:cxn modelId="{1AF7A3C1-91A7-4331-B024-051A9C099E4E}" type="presOf" srcId="{599DD283-9C64-49E0-8F8E-C500925F6470}" destId="{A48A6668-F153-44B2-BFFC-07C3DD6A2046}" srcOrd="0" destOrd="0" presId="urn:microsoft.com/office/officeart/2008/layout/LinedList"/>
    <dgm:cxn modelId="{563B96A7-3EE3-4132-B3DC-A0FBF0C217C3}" type="presParOf" srcId="{A48A6668-F153-44B2-BFFC-07C3DD6A2046}" destId="{6A7F0040-7172-4FDA-9388-22816DF739AF}" srcOrd="0" destOrd="0" presId="urn:microsoft.com/office/officeart/2008/layout/LinedList"/>
    <dgm:cxn modelId="{E2E0E0C6-FF94-409A-AA4B-7DFA8AF2C232}" type="presParOf" srcId="{A48A6668-F153-44B2-BFFC-07C3DD6A2046}" destId="{F5F41288-BA15-40F6-9050-3CB399CF8534}" srcOrd="1" destOrd="0" presId="urn:microsoft.com/office/officeart/2008/layout/LinedList"/>
    <dgm:cxn modelId="{AD85CE39-F978-4714-BF27-CD838C0317E8}" type="presParOf" srcId="{F5F41288-BA15-40F6-9050-3CB399CF8534}" destId="{94FD53B0-8B35-4151-A105-C1C28D7D2E20}" srcOrd="0" destOrd="0" presId="urn:microsoft.com/office/officeart/2008/layout/LinedList"/>
    <dgm:cxn modelId="{83380D7E-FCA1-4002-B7B4-25D7A06D1B26}" type="presParOf" srcId="{F5F41288-BA15-40F6-9050-3CB399CF8534}" destId="{B98C9BAF-C09D-4B0C-9B4A-37B56347FCFE}" srcOrd="1" destOrd="0" presId="urn:microsoft.com/office/officeart/2008/layout/LinedList"/>
    <dgm:cxn modelId="{44182734-4F1D-4AFE-8EC0-9EE1F07BB558}" type="presParOf" srcId="{A48A6668-F153-44B2-BFFC-07C3DD6A2046}" destId="{F928A4A6-29E3-40BD-936A-E4EC7186A5E1}" srcOrd="2" destOrd="0" presId="urn:microsoft.com/office/officeart/2008/layout/LinedList"/>
    <dgm:cxn modelId="{C1AF5788-AD77-4B0B-9F40-29157F24619D}" type="presParOf" srcId="{A48A6668-F153-44B2-BFFC-07C3DD6A2046}" destId="{DDFED10F-75F7-479D-8243-1D495B0F210A}" srcOrd="3" destOrd="0" presId="urn:microsoft.com/office/officeart/2008/layout/LinedList"/>
    <dgm:cxn modelId="{F118D3A4-C57C-4B42-839F-6E8985A248C7}" type="presParOf" srcId="{DDFED10F-75F7-479D-8243-1D495B0F210A}" destId="{006D16BB-056B-409B-9AEA-11D86DE2D965}" srcOrd="0" destOrd="0" presId="urn:microsoft.com/office/officeart/2008/layout/LinedList"/>
    <dgm:cxn modelId="{1016A7A6-A787-45E1-AFF7-B02A90A7EF54}" type="presParOf" srcId="{DDFED10F-75F7-479D-8243-1D495B0F210A}" destId="{6C694B38-A2DF-46DC-8D43-BFA14F0FC7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AC176-A4DD-4393-9F17-60BBCE84CEED}"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90B22950-AE59-427E-A698-DDAB44077AED}">
      <dgm:prSet/>
      <dgm:spPr/>
      <dgm:t>
        <a:bodyPr/>
        <a:lstStyle/>
        <a:p>
          <a:r>
            <a:rPr lang="en-US" dirty="0"/>
            <a:t>(HDI)</a:t>
          </a:r>
        </a:p>
      </dgm:t>
    </dgm:pt>
    <dgm:pt modelId="{BA70E610-77BF-42C3-B329-4E51244FED25}" type="parTrans" cxnId="{DD07D49F-6C69-45F5-8653-E24E4F02D1DB}">
      <dgm:prSet/>
      <dgm:spPr/>
      <dgm:t>
        <a:bodyPr/>
        <a:lstStyle/>
        <a:p>
          <a:endParaRPr lang="en-US"/>
        </a:p>
      </dgm:t>
    </dgm:pt>
    <dgm:pt modelId="{2E247BBD-B837-47CE-8B94-0FEA1A14EC7F}" type="sibTrans" cxnId="{DD07D49F-6C69-45F5-8653-E24E4F02D1DB}">
      <dgm:prSet/>
      <dgm:spPr/>
      <dgm:t>
        <a:bodyPr/>
        <a:lstStyle/>
        <a:p>
          <a:endParaRPr lang="en-US"/>
        </a:p>
      </dgm:t>
    </dgm:pt>
    <dgm:pt modelId="{956A275F-7B15-40FE-B735-370F79DAC4AE}">
      <dgm:prSet/>
      <dgm:spPr/>
      <dgm:t>
        <a:bodyPr/>
        <a:lstStyle/>
        <a:p>
          <a:r>
            <a:rPr lang="en-US" dirty="0"/>
            <a:t>Key dimension of assessment </a:t>
          </a:r>
        </a:p>
      </dgm:t>
    </dgm:pt>
    <dgm:pt modelId="{E5FE575E-2C12-4234-84B7-2866B05702A6}" type="parTrans" cxnId="{DD094ADB-0737-404E-9AC6-947B8489AEBE}">
      <dgm:prSet/>
      <dgm:spPr/>
      <dgm:t>
        <a:bodyPr/>
        <a:lstStyle/>
        <a:p>
          <a:endParaRPr lang="en-US"/>
        </a:p>
      </dgm:t>
    </dgm:pt>
    <dgm:pt modelId="{2167B9CD-9B91-4534-8298-CD5CB07C5791}" type="sibTrans" cxnId="{DD094ADB-0737-404E-9AC6-947B8489AEBE}">
      <dgm:prSet/>
      <dgm:spPr/>
      <dgm:t>
        <a:bodyPr/>
        <a:lstStyle/>
        <a:p>
          <a:endParaRPr lang="en-US"/>
        </a:p>
      </dgm:t>
    </dgm:pt>
    <dgm:pt modelId="{B0B0E6E8-4A9A-4458-91D9-8DBD3F1D181A}">
      <dgm:prSet/>
      <dgm:spPr/>
      <dgm:t>
        <a:bodyPr/>
        <a:lstStyle/>
        <a:p>
          <a:r>
            <a:rPr lang="en-US"/>
            <a:t>Health and Life Expectancy</a:t>
          </a:r>
        </a:p>
      </dgm:t>
    </dgm:pt>
    <dgm:pt modelId="{0A197950-041F-44A9-9D48-74A1D491BFD2}" type="parTrans" cxnId="{48D24961-F782-462D-8DD6-6C24395F0FB0}">
      <dgm:prSet/>
      <dgm:spPr/>
      <dgm:t>
        <a:bodyPr/>
        <a:lstStyle/>
        <a:p>
          <a:endParaRPr lang="en-US"/>
        </a:p>
      </dgm:t>
    </dgm:pt>
    <dgm:pt modelId="{75A9FF2B-7F26-45DC-AC14-8B622FC11604}" type="sibTrans" cxnId="{48D24961-F782-462D-8DD6-6C24395F0FB0}">
      <dgm:prSet/>
      <dgm:spPr/>
      <dgm:t>
        <a:bodyPr/>
        <a:lstStyle/>
        <a:p>
          <a:endParaRPr lang="en-US"/>
        </a:p>
      </dgm:t>
    </dgm:pt>
    <dgm:pt modelId="{99C97C1F-7116-487B-B586-9F571982D72A}">
      <dgm:prSet/>
      <dgm:spPr/>
      <dgm:t>
        <a:bodyPr/>
        <a:lstStyle/>
        <a:p>
          <a:r>
            <a:rPr lang="en-US" dirty="0"/>
            <a:t>Education attainment </a:t>
          </a:r>
        </a:p>
      </dgm:t>
    </dgm:pt>
    <dgm:pt modelId="{57F30391-33BD-4E97-ACBB-D006C9750E3D}" type="parTrans" cxnId="{17925297-E37B-4D40-9CBB-A3B506D77991}">
      <dgm:prSet/>
      <dgm:spPr/>
      <dgm:t>
        <a:bodyPr/>
        <a:lstStyle/>
        <a:p>
          <a:endParaRPr lang="en-US"/>
        </a:p>
      </dgm:t>
    </dgm:pt>
    <dgm:pt modelId="{A18A2EAB-1B35-457D-9A4D-0CD5AD19B061}" type="sibTrans" cxnId="{17925297-E37B-4D40-9CBB-A3B506D77991}">
      <dgm:prSet/>
      <dgm:spPr/>
      <dgm:t>
        <a:bodyPr/>
        <a:lstStyle/>
        <a:p>
          <a:endParaRPr lang="en-US"/>
        </a:p>
      </dgm:t>
    </dgm:pt>
    <dgm:pt modelId="{62DF7A19-5727-4B4A-97B9-BB19B9A3EE6C}">
      <dgm:prSet/>
      <dgm:spPr/>
      <dgm:t>
        <a:bodyPr/>
        <a:lstStyle/>
        <a:p>
          <a:r>
            <a:rPr lang="en-US"/>
            <a:t>Standard of Living </a:t>
          </a:r>
        </a:p>
      </dgm:t>
    </dgm:pt>
    <dgm:pt modelId="{0231A0F4-DDEA-426E-BC70-0EDC7E915DEA}" type="parTrans" cxnId="{063E9E7C-5827-41F0-A58E-B497AFA5EE78}">
      <dgm:prSet/>
      <dgm:spPr/>
      <dgm:t>
        <a:bodyPr/>
        <a:lstStyle/>
        <a:p>
          <a:endParaRPr lang="en-US"/>
        </a:p>
      </dgm:t>
    </dgm:pt>
    <dgm:pt modelId="{742C0111-CE82-4794-BDA3-EE5B84F26362}" type="sibTrans" cxnId="{063E9E7C-5827-41F0-A58E-B497AFA5EE78}">
      <dgm:prSet/>
      <dgm:spPr/>
      <dgm:t>
        <a:bodyPr/>
        <a:lstStyle/>
        <a:p>
          <a:endParaRPr lang="en-US"/>
        </a:p>
      </dgm:t>
    </dgm:pt>
    <dgm:pt modelId="{2E3C2AB8-4DB9-4859-9B2C-D49E4797CB8C}" type="pres">
      <dgm:prSet presAssocID="{E22AC176-A4DD-4393-9F17-60BBCE84CEED}" presName="linear" presStyleCnt="0">
        <dgm:presLayoutVars>
          <dgm:dir/>
          <dgm:animLvl val="lvl"/>
          <dgm:resizeHandles val="exact"/>
        </dgm:presLayoutVars>
      </dgm:prSet>
      <dgm:spPr/>
    </dgm:pt>
    <dgm:pt modelId="{A86EC078-CC8B-4176-905D-63930C944662}" type="pres">
      <dgm:prSet presAssocID="{90B22950-AE59-427E-A698-DDAB44077AED}" presName="parentLin" presStyleCnt="0"/>
      <dgm:spPr/>
    </dgm:pt>
    <dgm:pt modelId="{86D9A073-92C4-4D2E-AB8C-0C95F72F232E}" type="pres">
      <dgm:prSet presAssocID="{90B22950-AE59-427E-A698-DDAB44077AED}" presName="parentLeftMargin" presStyleLbl="node1" presStyleIdx="0" presStyleCnt="2"/>
      <dgm:spPr/>
    </dgm:pt>
    <dgm:pt modelId="{DD720AAD-A9F3-42AB-8D42-38918254EC51}" type="pres">
      <dgm:prSet presAssocID="{90B22950-AE59-427E-A698-DDAB44077AED}" presName="parentText" presStyleLbl="node1" presStyleIdx="0" presStyleCnt="2">
        <dgm:presLayoutVars>
          <dgm:chMax val="0"/>
          <dgm:bulletEnabled val="1"/>
        </dgm:presLayoutVars>
      </dgm:prSet>
      <dgm:spPr/>
    </dgm:pt>
    <dgm:pt modelId="{82DECC5B-38F6-402F-BE05-05AED00D750F}" type="pres">
      <dgm:prSet presAssocID="{90B22950-AE59-427E-A698-DDAB44077AED}" presName="negativeSpace" presStyleCnt="0"/>
      <dgm:spPr/>
    </dgm:pt>
    <dgm:pt modelId="{A4FFF55B-4839-4C08-98F3-E6AB8E28187A}" type="pres">
      <dgm:prSet presAssocID="{90B22950-AE59-427E-A698-DDAB44077AED}" presName="childText" presStyleLbl="conFgAcc1" presStyleIdx="0" presStyleCnt="2">
        <dgm:presLayoutVars>
          <dgm:bulletEnabled val="1"/>
        </dgm:presLayoutVars>
      </dgm:prSet>
      <dgm:spPr/>
    </dgm:pt>
    <dgm:pt modelId="{A6F8314C-1A6D-4696-9911-640BA200D5C1}" type="pres">
      <dgm:prSet presAssocID="{2E247BBD-B837-47CE-8B94-0FEA1A14EC7F}" presName="spaceBetweenRectangles" presStyleCnt="0"/>
      <dgm:spPr/>
    </dgm:pt>
    <dgm:pt modelId="{A6DB25D5-3AE4-4C5B-A60C-CECFD2B9930C}" type="pres">
      <dgm:prSet presAssocID="{956A275F-7B15-40FE-B735-370F79DAC4AE}" presName="parentLin" presStyleCnt="0"/>
      <dgm:spPr/>
    </dgm:pt>
    <dgm:pt modelId="{CA01007A-C3EB-4817-AD9F-7DE3BFD2418E}" type="pres">
      <dgm:prSet presAssocID="{956A275F-7B15-40FE-B735-370F79DAC4AE}" presName="parentLeftMargin" presStyleLbl="node1" presStyleIdx="0" presStyleCnt="2"/>
      <dgm:spPr/>
    </dgm:pt>
    <dgm:pt modelId="{31E06086-DA5C-4464-81AF-92705CBB859D}" type="pres">
      <dgm:prSet presAssocID="{956A275F-7B15-40FE-B735-370F79DAC4AE}" presName="parentText" presStyleLbl="node1" presStyleIdx="1" presStyleCnt="2">
        <dgm:presLayoutVars>
          <dgm:chMax val="0"/>
          <dgm:bulletEnabled val="1"/>
        </dgm:presLayoutVars>
      </dgm:prSet>
      <dgm:spPr/>
    </dgm:pt>
    <dgm:pt modelId="{E92DE3B3-2210-411F-844C-5168DD9DB0A6}" type="pres">
      <dgm:prSet presAssocID="{956A275F-7B15-40FE-B735-370F79DAC4AE}" presName="negativeSpace" presStyleCnt="0"/>
      <dgm:spPr/>
    </dgm:pt>
    <dgm:pt modelId="{A0DA0F0D-04BC-4130-BCC5-79661E9A4AC8}" type="pres">
      <dgm:prSet presAssocID="{956A275F-7B15-40FE-B735-370F79DAC4AE}" presName="childText" presStyleLbl="conFgAcc1" presStyleIdx="1" presStyleCnt="2">
        <dgm:presLayoutVars>
          <dgm:bulletEnabled val="1"/>
        </dgm:presLayoutVars>
      </dgm:prSet>
      <dgm:spPr/>
    </dgm:pt>
  </dgm:ptLst>
  <dgm:cxnLst>
    <dgm:cxn modelId="{86187A07-4260-4EB7-951F-FC1B989DCEBF}" type="presOf" srcId="{90B22950-AE59-427E-A698-DDAB44077AED}" destId="{DD720AAD-A9F3-42AB-8D42-38918254EC51}" srcOrd="1" destOrd="0" presId="urn:microsoft.com/office/officeart/2005/8/layout/list1"/>
    <dgm:cxn modelId="{D815360C-4B35-4FF3-AB9A-7AFEE873A3E0}" type="presOf" srcId="{B0B0E6E8-4A9A-4458-91D9-8DBD3F1D181A}" destId="{A0DA0F0D-04BC-4130-BCC5-79661E9A4AC8}" srcOrd="0" destOrd="0" presId="urn:microsoft.com/office/officeart/2005/8/layout/list1"/>
    <dgm:cxn modelId="{48D24961-F782-462D-8DD6-6C24395F0FB0}" srcId="{956A275F-7B15-40FE-B735-370F79DAC4AE}" destId="{B0B0E6E8-4A9A-4458-91D9-8DBD3F1D181A}" srcOrd="0" destOrd="0" parTransId="{0A197950-041F-44A9-9D48-74A1D491BFD2}" sibTransId="{75A9FF2B-7F26-45DC-AC14-8B622FC11604}"/>
    <dgm:cxn modelId="{063E9E7C-5827-41F0-A58E-B497AFA5EE78}" srcId="{956A275F-7B15-40FE-B735-370F79DAC4AE}" destId="{62DF7A19-5727-4B4A-97B9-BB19B9A3EE6C}" srcOrd="2" destOrd="0" parTransId="{0231A0F4-DDEA-426E-BC70-0EDC7E915DEA}" sibTransId="{742C0111-CE82-4794-BDA3-EE5B84F26362}"/>
    <dgm:cxn modelId="{C44D6E7F-D96F-4994-AB14-AECC55978894}" type="presOf" srcId="{956A275F-7B15-40FE-B735-370F79DAC4AE}" destId="{CA01007A-C3EB-4817-AD9F-7DE3BFD2418E}" srcOrd="0" destOrd="0" presId="urn:microsoft.com/office/officeart/2005/8/layout/list1"/>
    <dgm:cxn modelId="{60DD878F-BF65-4C5C-BEA4-6E463D48B0B8}" type="presOf" srcId="{956A275F-7B15-40FE-B735-370F79DAC4AE}" destId="{31E06086-DA5C-4464-81AF-92705CBB859D}" srcOrd="1" destOrd="0" presId="urn:microsoft.com/office/officeart/2005/8/layout/list1"/>
    <dgm:cxn modelId="{17925297-E37B-4D40-9CBB-A3B506D77991}" srcId="{956A275F-7B15-40FE-B735-370F79DAC4AE}" destId="{99C97C1F-7116-487B-B586-9F571982D72A}" srcOrd="1" destOrd="0" parTransId="{57F30391-33BD-4E97-ACBB-D006C9750E3D}" sibTransId="{A18A2EAB-1B35-457D-9A4D-0CD5AD19B061}"/>
    <dgm:cxn modelId="{2F8C459F-811E-49BA-8B4D-7DA98F6BB67D}" type="presOf" srcId="{E22AC176-A4DD-4393-9F17-60BBCE84CEED}" destId="{2E3C2AB8-4DB9-4859-9B2C-D49E4797CB8C}" srcOrd="0" destOrd="0" presId="urn:microsoft.com/office/officeart/2005/8/layout/list1"/>
    <dgm:cxn modelId="{DD07D49F-6C69-45F5-8653-E24E4F02D1DB}" srcId="{E22AC176-A4DD-4393-9F17-60BBCE84CEED}" destId="{90B22950-AE59-427E-A698-DDAB44077AED}" srcOrd="0" destOrd="0" parTransId="{BA70E610-77BF-42C3-B329-4E51244FED25}" sibTransId="{2E247BBD-B837-47CE-8B94-0FEA1A14EC7F}"/>
    <dgm:cxn modelId="{B02CC0B3-3818-4A30-A75E-FC56B41FAC27}" type="presOf" srcId="{90B22950-AE59-427E-A698-DDAB44077AED}" destId="{86D9A073-92C4-4D2E-AB8C-0C95F72F232E}" srcOrd="0" destOrd="0" presId="urn:microsoft.com/office/officeart/2005/8/layout/list1"/>
    <dgm:cxn modelId="{DD094ADB-0737-404E-9AC6-947B8489AEBE}" srcId="{E22AC176-A4DD-4393-9F17-60BBCE84CEED}" destId="{956A275F-7B15-40FE-B735-370F79DAC4AE}" srcOrd="1" destOrd="0" parTransId="{E5FE575E-2C12-4234-84B7-2866B05702A6}" sibTransId="{2167B9CD-9B91-4534-8298-CD5CB07C5791}"/>
    <dgm:cxn modelId="{429D5FE5-0001-4DC1-A88D-5F4A62FD7F36}" type="presOf" srcId="{99C97C1F-7116-487B-B586-9F571982D72A}" destId="{A0DA0F0D-04BC-4130-BCC5-79661E9A4AC8}" srcOrd="0" destOrd="1" presId="urn:microsoft.com/office/officeart/2005/8/layout/list1"/>
    <dgm:cxn modelId="{0D16AFE5-90C8-4BDA-B97B-FD9F055FD559}" type="presOf" srcId="{62DF7A19-5727-4B4A-97B9-BB19B9A3EE6C}" destId="{A0DA0F0D-04BC-4130-BCC5-79661E9A4AC8}" srcOrd="0" destOrd="2" presId="urn:microsoft.com/office/officeart/2005/8/layout/list1"/>
    <dgm:cxn modelId="{849D9A4C-39E4-477F-8253-88A6B76520D5}" type="presParOf" srcId="{2E3C2AB8-4DB9-4859-9B2C-D49E4797CB8C}" destId="{A86EC078-CC8B-4176-905D-63930C944662}" srcOrd="0" destOrd="0" presId="urn:microsoft.com/office/officeart/2005/8/layout/list1"/>
    <dgm:cxn modelId="{49A4687F-7D6D-4AA6-91B5-E371A5D061C8}" type="presParOf" srcId="{A86EC078-CC8B-4176-905D-63930C944662}" destId="{86D9A073-92C4-4D2E-AB8C-0C95F72F232E}" srcOrd="0" destOrd="0" presId="urn:microsoft.com/office/officeart/2005/8/layout/list1"/>
    <dgm:cxn modelId="{F5FCA846-D7DB-4BD6-B964-DB4473AC0E4D}" type="presParOf" srcId="{A86EC078-CC8B-4176-905D-63930C944662}" destId="{DD720AAD-A9F3-42AB-8D42-38918254EC51}" srcOrd="1" destOrd="0" presId="urn:microsoft.com/office/officeart/2005/8/layout/list1"/>
    <dgm:cxn modelId="{B3B15A16-9D2B-42BA-8884-225398B59402}" type="presParOf" srcId="{2E3C2AB8-4DB9-4859-9B2C-D49E4797CB8C}" destId="{82DECC5B-38F6-402F-BE05-05AED00D750F}" srcOrd="1" destOrd="0" presId="urn:microsoft.com/office/officeart/2005/8/layout/list1"/>
    <dgm:cxn modelId="{42B4CEA5-512F-4981-B12B-D228DEE30D11}" type="presParOf" srcId="{2E3C2AB8-4DB9-4859-9B2C-D49E4797CB8C}" destId="{A4FFF55B-4839-4C08-98F3-E6AB8E28187A}" srcOrd="2" destOrd="0" presId="urn:microsoft.com/office/officeart/2005/8/layout/list1"/>
    <dgm:cxn modelId="{9DA407EB-0096-4CFF-A474-6286381AB3C8}" type="presParOf" srcId="{2E3C2AB8-4DB9-4859-9B2C-D49E4797CB8C}" destId="{A6F8314C-1A6D-4696-9911-640BA200D5C1}" srcOrd="3" destOrd="0" presId="urn:microsoft.com/office/officeart/2005/8/layout/list1"/>
    <dgm:cxn modelId="{3D0C302D-74DC-492B-AEB5-6BEA8ACAEDD9}" type="presParOf" srcId="{2E3C2AB8-4DB9-4859-9B2C-D49E4797CB8C}" destId="{A6DB25D5-3AE4-4C5B-A60C-CECFD2B9930C}" srcOrd="4" destOrd="0" presId="urn:microsoft.com/office/officeart/2005/8/layout/list1"/>
    <dgm:cxn modelId="{AD8BC9FC-77F8-437E-A086-FBE3AA12024A}" type="presParOf" srcId="{A6DB25D5-3AE4-4C5B-A60C-CECFD2B9930C}" destId="{CA01007A-C3EB-4817-AD9F-7DE3BFD2418E}" srcOrd="0" destOrd="0" presId="urn:microsoft.com/office/officeart/2005/8/layout/list1"/>
    <dgm:cxn modelId="{B1A03B24-87D3-40D1-A743-2C4E29BC80BF}" type="presParOf" srcId="{A6DB25D5-3AE4-4C5B-A60C-CECFD2B9930C}" destId="{31E06086-DA5C-4464-81AF-92705CBB859D}" srcOrd="1" destOrd="0" presId="urn:microsoft.com/office/officeart/2005/8/layout/list1"/>
    <dgm:cxn modelId="{4ADDCD4A-559C-4892-9DF9-96A15823359F}" type="presParOf" srcId="{2E3C2AB8-4DB9-4859-9B2C-D49E4797CB8C}" destId="{E92DE3B3-2210-411F-844C-5168DD9DB0A6}" srcOrd="5" destOrd="0" presId="urn:microsoft.com/office/officeart/2005/8/layout/list1"/>
    <dgm:cxn modelId="{4B5B1789-DCCC-4606-9F9B-317A2F3E7814}" type="presParOf" srcId="{2E3C2AB8-4DB9-4859-9B2C-D49E4797CB8C}" destId="{A0DA0F0D-04BC-4130-BCC5-79661E9A4AC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E307DF-53DE-4D83-BFA2-A22E1C056D1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F46AAE8-04BF-46A6-93A2-715A6720DC8E}">
      <dgm:prSet/>
      <dgm:spPr/>
      <dgm:t>
        <a:bodyPr/>
        <a:lstStyle/>
        <a:p>
          <a:r>
            <a:rPr lang="en-US"/>
            <a:t>WHO</a:t>
          </a:r>
        </a:p>
      </dgm:t>
    </dgm:pt>
    <dgm:pt modelId="{5D7201B9-2B1B-4EB6-BBEF-B4EF66425123}" type="parTrans" cxnId="{73AF22C2-F2B3-49CD-AFB5-9C05F2E5208F}">
      <dgm:prSet/>
      <dgm:spPr/>
      <dgm:t>
        <a:bodyPr/>
        <a:lstStyle/>
        <a:p>
          <a:endParaRPr lang="en-US"/>
        </a:p>
      </dgm:t>
    </dgm:pt>
    <dgm:pt modelId="{7C73F9CD-1C2C-4370-B725-349D52092707}" type="sibTrans" cxnId="{73AF22C2-F2B3-49CD-AFB5-9C05F2E5208F}">
      <dgm:prSet/>
      <dgm:spPr/>
      <dgm:t>
        <a:bodyPr/>
        <a:lstStyle/>
        <a:p>
          <a:endParaRPr lang="en-US"/>
        </a:p>
      </dgm:t>
    </dgm:pt>
    <dgm:pt modelId="{CAD67896-722E-4187-BC32-1B8627B4A443}">
      <dgm:prSet/>
      <dgm:spPr/>
      <dgm:t>
        <a:bodyPr/>
        <a:lstStyle/>
        <a:p>
          <a:r>
            <a:rPr lang="en-US"/>
            <a:t>UN</a:t>
          </a:r>
        </a:p>
      </dgm:t>
    </dgm:pt>
    <dgm:pt modelId="{7DD367F7-C22A-4448-9E00-AB194B542015}" type="parTrans" cxnId="{776EAAB1-0679-4565-A5E2-E9B8E461D65A}">
      <dgm:prSet/>
      <dgm:spPr/>
      <dgm:t>
        <a:bodyPr/>
        <a:lstStyle/>
        <a:p>
          <a:endParaRPr lang="en-US"/>
        </a:p>
      </dgm:t>
    </dgm:pt>
    <dgm:pt modelId="{05D84BDC-7760-4BBA-8DAF-6405168F5746}" type="sibTrans" cxnId="{776EAAB1-0679-4565-A5E2-E9B8E461D65A}">
      <dgm:prSet/>
      <dgm:spPr/>
      <dgm:t>
        <a:bodyPr/>
        <a:lstStyle/>
        <a:p>
          <a:endParaRPr lang="en-US"/>
        </a:p>
      </dgm:t>
    </dgm:pt>
    <dgm:pt modelId="{5D4E0D82-DC05-42EA-901E-B502710FE67D}">
      <dgm:prSet/>
      <dgm:spPr/>
      <dgm:t>
        <a:bodyPr/>
        <a:lstStyle/>
        <a:p>
          <a:r>
            <a:rPr lang="en-US"/>
            <a:t>OECD</a:t>
          </a:r>
        </a:p>
      </dgm:t>
    </dgm:pt>
    <dgm:pt modelId="{A21586BD-2604-47C5-85DE-D8CBA918EA90}" type="parTrans" cxnId="{516D347D-1CD5-4AEB-B086-94C121294D5E}">
      <dgm:prSet/>
      <dgm:spPr/>
      <dgm:t>
        <a:bodyPr/>
        <a:lstStyle/>
        <a:p>
          <a:endParaRPr lang="en-US"/>
        </a:p>
      </dgm:t>
    </dgm:pt>
    <dgm:pt modelId="{C7AC18A4-76B5-4121-802E-58C5CDC9C2EC}" type="sibTrans" cxnId="{516D347D-1CD5-4AEB-B086-94C121294D5E}">
      <dgm:prSet/>
      <dgm:spPr/>
      <dgm:t>
        <a:bodyPr/>
        <a:lstStyle/>
        <a:p>
          <a:endParaRPr lang="en-US"/>
        </a:p>
      </dgm:t>
    </dgm:pt>
    <dgm:pt modelId="{A2CA4CDB-8D76-490A-ABFA-B6292A405A8F}">
      <dgm:prSet/>
      <dgm:spPr/>
      <dgm:t>
        <a:bodyPr/>
        <a:lstStyle/>
        <a:p>
          <a:r>
            <a:rPr lang="en-US"/>
            <a:t>ILO</a:t>
          </a:r>
        </a:p>
      </dgm:t>
    </dgm:pt>
    <dgm:pt modelId="{C1E8B9B6-380A-4D07-BC2A-78ECE4AD7C9F}" type="parTrans" cxnId="{642BAFF0-93F1-4F73-96D8-9D75740F85D3}">
      <dgm:prSet/>
      <dgm:spPr/>
      <dgm:t>
        <a:bodyPr/>
        <a:lstStyle/>
        <a:p>
          <a:endParaRPr lang="en-US"/>
        </a:p>
      </dgm:t>
    </dgm:pt>
    <dgm:pt modelId="{A58C7EF8-9EA1-446F-BEF4-274C5C3D90F1}" type="sibTrans" cxnId="{642BAFF0-93F1-4F73-96D8-9D75740F85D3}">
      <dgm:prSet/>
      <dgm:spPr/>
      <dgm:t>
        <a:bodyPr/>
        <a:lstStyle/>
        <a:p>
          <a:endParaRPr lang="en-US"/>
        </a:p>
      </dgm:t>
    </dgm:pt>
    <dgm:pt modelId="{ECBA586A-543A-46AA-903C-C4DF1C1E818D}">
      <dgm:prSet/>
      <dgm:spPr/>
      <dgm:t>
        <a:bodyPr/>
        <a:lstStyle/>
        <a:p>
          <a:r>
            <a:rPr lang="en-US"/>
            <a:t>EU</a:t>
          </a:r>
        </a:p>
      </dgm:t>
    </dgm:pt>
    <dgm:pt modelId="{BD2D1895-A1E7-4521-ABE7-1D4218E19427}" type="parTrans" cxnId="{2AD91FA5-C46A-4854-957C-844BEAC2726C}">
      <dgm:prSet/>
      <dgm:spPr/>
      <dgm:t>
        <a:bodyPr/>
        <a:lstStyle/>
        <a:p>
          <a:endParaRPr lang="en-US"/>
        </a:p>
      </dgm:t>
    </dgm:pt>
    <dgm:pt modelId="{B31CEB97-43C8-491B-A8FD-F469AB659B48}" type="sibTrans" cxnId="{2AD91FA5-C46A-4854-957C-844BEAC2726C}">
      <dgm:prSet/>
      <dgm:spPr/>
      <dgm:t>
        <a:bodyPr/>
        <a:lstStyle/>
        <a:p>
          <a:endParaRPr lang="en-US"/>
        </a:p>
      </dgm:t>
    </dgm:pt>
    <dgm:pt modelId="{55749F6D-617D-4960-BBD3-3321A34D085A}">
      <dgm:prSet/>
      <dgm:spPr/>
      <dgm:t>
        <a:bodyPr/>
        <a:lstStyle/>
        <a:p>
          <a:r>
            <a:rPr lang="en-US"/>
            <a:t>EC</a:t>
          </a:r>
        </a:p>
      </dgm:t>
    </dgm:pt>
    <dgm:pt modelId="{73225D4F-6B32-4A2E-A6F3-8465821F638D}" type="parTrans" cxnId="{92AFCE59-2D59-4912-BE6F-34181F92C072}">
      <dgm:prSet/>
      <dgm:spPr/>
      <dgm:t>
        <a:bodyPr/>
        <a:lstStyle/>
        <a:p>
          <a:endParaRPr lang="en-US"/>
        </a:p>
      </dgm:t>
    </dgm:pt>
    <dgm:pt modelId="{5CA7AF37-8BCD-428D-A7CB-F82B6357C7C2}" type="sibTrans" cxnId="{92AFCE59-2D59-4912-BE6F-34181F92C072}">
      <dgm:prSet/>
      <dgm:spPr/>
      <dgm:t>
        <a:bodyPr/>
        <a:lstStyle/>
        <a:p>
          <a:endParaRPr lang="en-US"/>
        </a:p>
      </dgm:t>
    </dgm:pt>
    <dgm:pt modelId="{C650A495-173F-4AC8-A059-E146F3F6BF08}" type="pres">
      <dgm:prSet presAssocID="{B0E307DF-53DE-4D83-BFA2-A22E1C056D1D}" presName="diagram" presStyleCnt="0">
        <dgm:presLayoutVars>
          <dgm:dir/>
          <dgm:resizeHandles val="exact"/>
        </dgm:presLayoutVars>
      </dgm:prSet>
      <dgm:spPr/>
    </dgm:pt>
    <dgm:pt modelId="{37C1EEE8-7816-4B74-8B8B-122BC5357905}" type="pres">
      <dgm:prSet presAssocID="{BF46AAE8-04BF-46A6-93A2-715A6720DC8E}" presName="node" presStyleLbl="node1" presStyleIdx="0" presStyleCnt="6">
        <dgm:presLayoutVars>
          <dgm:bulletEnabled val="1"/>
        </dgm:presLayoutVars>
      </dgm:prSet>
      <dgm:spPr/>
    </dgm:pt>
    <dgm:pt modelId="{294D12F3-8A28-4D96-AFCC-2B19F29178E7}" type="pres">
      <dgm:prSet presAssocID="{7C73F9CD-1C2C-4370-B725-349D52092707}" presName="sibTrans" presStyleCnt="0"/>
      <dgm:spPr/>
    </dgm:pt>
    <dgm:pt modelId="{248DC1AC-7EAF-4898-9005-EBCAFA8438FE}" type="pres">
      <dgm:prSet presAssocID="{CAD67896-722E-4187-BC32-1B8627B4A443}" presName="node" presStyleLbl="node1" presStyleIdx="1" presStyleCnt="6">
        <dgm:presLayoutVars>
          <dgm:bulletEnabled val="1"/>
        </dgm:presLayoutVars>
      </dgm:prSet>
      <dgm:spPr/>
    </dgm:pt>
    <dgm:pt modelId="{764F652A-31F4-42F1-BA18-B3931B331160}" type="pres">
      <dgm:prSet presAssocID="{05D84BDC-7760-4BBA-8DAF-6405168F5746}" presName="sibTrans" presStyleCnt="0"/>
      <dgm:spPr/>
    </dgm:pt>
    <dgm:pt modelId="{5A5A9B89-ECBE-4570-B09C-B4CF1F10233A}" type="pres">
      <dgm:prSet presAssocID="{5D4E0D82-DC05-42EA-901E-B502710FE67D}" presName="node" presStyleLbl="node1" presStyleIdx="2" presStyleCnt="6">
        <dgm:presLayoutVars>
          <dgm:bulletEnabled val="1"/>
        </dgm:presLayoutVars>
      </dgm:prSet>
      <dgm:spPr/>
    </dgm:pt>
    <dgm:pt modelId="{66FA3C61-DCB8-4973-B752-2B489A89ABBD}" type="pres">
      <dgm:prSet presAssocID="{C7AC18A4-76B5-4121-802E-58C5CDC9C2EC}" presName="sibTrans" presStyleCnt="0"/>
      <dgm:spPr/>
    </dgm:pt>
    <dgm:pt modelId="{DAD6DA9B-3D92-4C93-9F20-D0AD57DAD0A2}" type="pres">
      <dgm:prSet presAssocID="{A2CA4CDB-8D76-490A-ABFA-B6292A405A8F}" presName="node" presStyleLbl="node1" presStyleIdx="3" presStyleCnt="6">
        <dgm:presLayoutVars>
          <dgm:bulletEnabled val="1"/>
        </dgm:presLayoutVars>
      </dgm:prSet>
      <dgm:spPr/>
    </dgm:pt>
    <dgm:pt modelId="{941F2E02-509B-49C9-B02F-FB0A7F619406}" type="pres">
      <dgm:prSet presAssocID="{A58C7EF8-9EA1-446F-BEF4-274C5C3D90F1}" presName="sibTrans" presStyleCnt="0"/>
      <dgm:spPr/>
    </dgm:pt>
    <dgm:pt modelId="{8F97EE4B-C5FA-401F-9C41-5652D314E93F}" type="pres">
      <dgm:prSet presAssocID="{ECBA586A-543A-46AA-903C-C4DF1C1E818D}" presName="node" presStyleLbl="node1" presStyleIdx="4" presStyleCnt="6">
        <dgm:presLayoutVars>
          <dgm:bulletEnabled val="1"/>
        </dgm:presLayoutVars>
      </dgm:prSet>
      <dgm:spPr/>
    </dgm:pt>
    <dgm:pt modelId="{A167166E-5AEB-4833-87C5-E3129EF257E4}" type="pres">
      <dgm:prSet presAssocID="{B31CEB97-43C8-491B-A8FD-F469AB659B48}" presName="sibTrans" presStyleCnt="0"/>
      <dgm:spPr/>
    </dgm:pt>
    <dgm:pt modelId="{F946A52E-4196-4B47-812B-6E09AF9BA864}" type="pres">
      <dgm:prSet presAssocID="{55749F6D-617D-4960-BBD3-3321A34D085A}" presName="node" presStyleLbl="node1" presStyleIdx="5" presStyleCnt="6">
        <dgm:presLayoutVars>
          <dgm:bulletEnabled val="1"/>
        </dgm:presLayoutVars>
      </dgm:prSet>
      <dgm:spPr/>
    </dgm:pt>
  </dgm:ptLst>
  <dgm:cxnLst>
    <dgm:cxn modelId="{18312024-C218-4D1C-8C56-280387D1525C}" type="presOf" srcId="{A2CA4CDB-8D76-490A-ABFA-B6292A405A8F}" destId="{DAD6DA9B-3D92-4C93-9F20-D0AD57DAD0A2}" srcOrd="0" destOrd="0" presId="urn:microsoft.com/office/officeart/2005/8/layout/default"/>
    <dgm:cxn modelId="{BE88E236-C1F8-404F-B508-92461360D92D}" type="presOf" srcId="{ECBA586A-543A-46AA-903C-C4DF1C1E818D}" destId="{8F97EE4B-C5FA-401F-9C41-5652D314E93F}" srcOrd="0" destOrd="0" presId="urn:microsoft.com/office/officeart/2005/8/layout/default"/>
    <dgm:cxn modelId="{92AFCE59-2D59-4912-BE6F-34181F92C072}" srcId="{B0E307DF-53DE-4D83-BFA2-A22E1C056D1D}" destId="{55749F6D-617D-4960-BBD3-3321A34D085A}" srcOrd="5" destOrd="0" parTransId="{73225D4F-6B32-4A2E-A6F3-8465821F638D}" sibTransId="{5CA7AF37-8BCD-428D-A7CB-F82B6357C7C2}"/>
    <dgm:cxn modelId="{516D347D-1CD5-4AEB-B086-94C121294D5E}" srcId="{B0E307DF-53DE-4D83-BFA2-A22E1C056D1D}" destId="{5D4E0D82-DC05-42EA-901E-B502710FE67D}" srcOrd="2" destOrd="0" parTransId="{A21586BD-2604-47C5-85DE-D8CBA918EA90}" sibTransId="{C7AC18A4-76B5-4121-802E-58C5CDC9C2EC}"/>
    <dgm:cxn modelId="{7A1B789D-6846-4FB6-9EC4-58C55A268304}" type="presOf" srcId="{55749F6D-617D-4960-BBD3-3321A34D085A}" destId="{F946A52E-4196-4B47-812B-6E09AF9BA864}" srcOrd="0" destOrd="0" presId="urn:microsoft.com/office/officeart/2005/8/layout/default"/>
    <dgm:cxn modelId="{66C3ABA0-F908-41AC-BDE0-B684F8B8DA7C}" type="presOf" srcId="{B0E307DF-53DE-4D83-BFA2-A22E1C056D1D}" destId="{C650A495-173F-4AC8-A059-E146F3F6BF08}" srcOrd="0" destOrd="0" presId="urn:microsoft.com/office/officeart/2005/8/layout/default"/>
    <dgm:cxn modelId="{2AD91FA5-C46A-4854-957C-844BEAC2726C}" srcId="{B0E307DF-53DE-4D83-BFA2-A22E1C056D1D}" destId="{ECBA586A-543A-46AA-903C-C4DF1C1E818D}" srcOrd="4" destOrd="0" parTransId="{BD2D1895-A1E7-4521-ABE7-1D4218E19427}" sibTransId="{B31CEB97-43C8-491B-A8FD-F469AB659B48}"/>
    <dgm:cxn modelId="{776EAAB1-0679-4565-A5E2-E9B8E461D65A}" srcId="{B0E307DF-53DE-4D83-BFA2-A22E1C056D1D}" destId="{CAD67896-722E-4187-BC32-1B8627B4A443}" srcOrd="1" destOrd="0" parTransId="{7DD367F7-C22A-4448-9E00-AB194B542015}" sibTransId="{05D84BDC-7760-4BBA-8DAF-6405168F5746}"/>
    <dgm:cxn modelId="{73AF22C2-F2B3-49CD-AFB5-9C05F2E5208F}" srcId="{B0E307DF-53DE-4D83-BFA2-A22E1C056D1D}" destId="{BF46AAE8-04BF-46A6-93A2-715A6720DC8E}" srcOrd="0" destOrd="0" parTransId="{5D7201B9-2B1B-4EB6-BBEF-B4EF66425123}" sibTransId="{7C73F9CD-1C2C-4370-B725-349D52092707}"/>
    <dgm:cxn modelId="{67CE95D5-EAD7-4384-B71C-6C7EA6B097DE}" type="presOf" srcId="{BF46AAE8-04BF-46A6-93A2-715A6720DC8E}" destId="{37C1EEE8-7816-4B74-8B8B-122BC5357905}" srcOrd="0" destOrd="0" presId="urn:microsoft.com/office/officeart/2005/8/layout/default"/>
    <dgm:cxn modelId="{6EEDA3D9-4FDC-4CB9-8E11-BDDF0B6FB9C9}" type="presOf" srcId="{CAD67896-722E-4187-BC32-1B8627B4A443}" destId="{248DC1AC-7EAF-4898-9005-EBCAFA8438FE}" srcOrd="0" destOrd="0" presId="urn:microsoft.com/office/officeart/2005/8/layout/default"/>
    <dgm:cxn modelId="{97B5A1DA-90C9-458C-A7C3-ACBBE87A9B53}" type="presOf" srcId="{5D4E0D82-DC05-42EA-901E-B502710FE67D}" destId="{5A5A9B89-ECBE-4570-B09C-B4CF1F10233A}" srcOrd="0" destOrd="0" presId="urn:microsoft.com/office/officeart/2005/8/layout/default"/>
    <dgm:cxn modelId="{642BAFF0-93F1-4F73-96D8-9D75740F85D3}" srcId="{B0E307DF-53DE-4D83-BFA2-A22E1C056D1D}" destId="{A2CA4CDB-8D76-490A-ABFA-B6292A405A8F}" srcOrd="3" destOrd="0" parTransId="{C1E8B9B6-380A-4D07-BC2A-78ECE4AD7C9F}" sibTransId="{A58C7EF8-9EA1-446F-BEF4-274C5C3D90F1}"/>
    <dgm:cxn modelId="{89B4472F-2942-42D9-B598-744DEF6433D7}" type="presParOf" srcId="{C650A495-173F-4AC8-A059-E146F3F6BF08}" destId="{37C1EEE8-7816-4B74-8B8B-122BC5357905}" srcOrd="0" destOrd="0" presId="urn:microsoft.com/office/officeart/2005/8/layout/default"/>
    <dgm:cxn modelId="{8E5342CD-18AF-45C5-BB9D-5E8394EE3C30}" type="presParOf" srcId="{C650A495-173F-4AC8-A059-E146F3F6BF08}" destId="{294D12F3-8A28-4D96-AFCC-2B19F29178E7}" srcOrd="1" destOrd="0" presId="urn:microsoft.com/office/officeart/2005/8/layout/default"/>
    <dgm:cxn modelId="{641719AD-8E6C-4289-94AC-8F4BAAAC2984}" type="presParOf" srcId="{C650A495-173F-4AC8-A059-E146F3F6BF08}" destId="{248DC1AC-7EAF-4898-9005-EBCAFA8438FE}" srcOrd="2" destOrd="0" presId="urn:microsoft.com/office/officeart/2005/8/layout/default"/>
    <dgm:cxn modelId="{7BD36C78-10F2-45C7-A46A-C37235F2856B}" type="presParOf" srcId="{C650A495-173F-4AC8-A059-E146F3F6BF08}" destId="{764F652A-31F4-42F1-BA18-B3931B331160}" srcOrd="3" destOrd="0" presId="urn:microsoft.com/office/officeart/2005/8/layout/default"/>
    <dgm:cxn modelId="{9C755940-EE3D-4696-AA76-7EF33FF898DF}" type="presParOf" srcId="{C650A495-173F-4AC8-A059-E146F3F6BF08}" destId="{5A5A9B89-ECBE-4570-B09C-B4CF1F10233A}" srcOrd="4" destOrd="0" presId="urn:microsoft.com/office/officeart/2005/8/layout/default"/>
    <dgm:cxn modelId="{72EF8BA2-1E01-4F7D-A39F-96B12D56FF26}" type="presParOf" srcId="{C650A495-173F-4AC8-A059-E146F3F6BF08}" destId="{66FA3C61-DCB8-4973-B752-2B489A89ABBD}" srcOrd="5" destOrd="0" presId="urn:microsoft.com/office/officeart/2005/8/layout/default"/>
    <dgm:cxn modelId="{09651EAB-3B0A-421D-9459-167FBFDD4649}" type="presParOf" srcId="{C650A495-173F-4AC8-A059-E146F3F6BF08}" destId="{DAD6DA9B-3D92-4C93-9F20-D0AD57DAD0A2}" srcOrd="6" destOrd="0" presId="urn:microsoft.com/office/officeart/2005/8/layout/default"/>
    <dgm:cxn modelId="{DC8B0DED-9B74-4D9A-91B3-93812F3F7E6F}" type="presParOf" srcId="{C650A495-173F-4AC8-A059-E146F3F6BF08}" destId="{941F2E02-509B-49C9-B02F-FB0A7F619406}" srcOrd="7" destOrd="0" presId="urn:microsoft.com/office/officeart/2005/8/layout/default"/>
    <dgm:cxn modelId="{F28893F8-6B0E-40B5-BE5C-CADAAD9DD516}" type="presParOf" srcId="{C650A495-173F-4AC8-A059-E146F3F6BF08}" destId="{8F97EE4B-C5FA-401F-9C41-5652D314E93F}" srcOrd="8" destOrd="0" presId="urn:microsoft.com/office/officeart/2005/8/layout/default"/>
    <dgm:cxn modelId="{2DB36987-6E76-4927-B9BC-4EB3FDAC9085}" type="presParOf" srcId="{C650A495-173F-4AC8-A059-E146F3F6BF08}" destId="{A167166E-5AEB-4833-87C5-E3129EF257E4}" srcOrd="9" destOrd="0" presId="urn:microsoft.com/office/officeart/2005/8/layout/default"/>
    <dgm:cxn modelId="{01F2032A-DC0A-46DB-9773-2D88A458B7BF}" type="presParOf" srcId="{C650A495-173F-4AC8-A059-E146F3F6BF08}" destId="{F946A52E-4196-4B47-812B-6E09AF9BA86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5AACC0-5099-4DFF-A723-74AFD83EEEEC}"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63522F73-BC63-4897-896D-23D86421C606}">
      <dgm:prSet/>
      <dgm:spPr/>
      <dgm:t>
        <a:bodyPr/>
        <a:lstStyle/>
        <a:p>
          <a:r>
            <a:rPr lang="en-US" b="0" i="0" dirty="0"/>
            <a:t>India witnessed a dramatic </a:t>
          </a:r>
          <a:r>
            <a:rPr lang="en-US" b="0" i="0" dirty="0">
              <a:highlight>
                <a:srgbClr val="00FFFF"/>
              </a:highlight>
            </a:rPr>
            <a:t>increase in life expectancy from 42.27 years in 1960 to 69.16 years in 2017 due to healthcare technology and quality advancements</a:t>
          </a:r>
          <a:endParaRPr lang="en-US" dirty="0">
            <a:highlight>
              <a:srgbClr val="00FFFF"/>
            </a:highlight>
          </a:endParaRPr>
        </a:p>
      </dgm:t>
    </dgm:pt>
    <dgm:pt modelId="{13B08B05-0DC0-4B65-93FE-02F9AF41D4D1}" type="parTrans" cxnId="{FF5663F2-235E-4827-B8D8-504FB13B78BB}">
      <dgm:prSet/>
      <dgm:spPr/>
      <dgm:t>
        <a:bodyPr/>
        <a:lstStyle/>
        <a:p>
          <a:endParaRPr lang="en-US"/>
        </a:p>
      </dgm:t>
    </dgm:pt>
    <dgm:pt modelId="{42B69316-19E3-4EC3-8902-47AC0BD9C3EF}" type="sibTrans" cxnId="{FF5663F2-235E-4827-B8D8-504FB13B78BB}">
      <dgm:prSet/>
      <dgm:spPr/>
      <dgm:t>
        <a:bodyPr/>
        <a:lstStyle/>
        <a:p>
          <a:endParaRPr lang="en-US"/>
        </a:p>
      </dgm:t>
    </dgm:pt>
    <dgm:pt modelId="{FB413FD7-8D05-4EB5-B88E-494B8F556C80}">
      <dgm:prSet/>
      <dgm:spPr/>
      <dgm:t>
        <a:bodyPr/>
        <a:lstStyle/>
        <a:p>
          <a:r>
            <a:rPr lang="en-US" b="0" i="0" dirty="0"/>
            <a:t>Currently</a:t>
          </a:r>
          <a:r>
            <a:rPr lang="en-US" b="0" i="0" dirty="0">
              <a:highlight>
                <a:srgbClr val="FFFF00"/>
              </a:highlight>
            </a:rPr>
            <a:t>, inequality in life expectancy across gender makes women outlive men </a:t>
          </a:r>
          <a:endParaRPr lang="en-US" dirty="0">
            <a:highlight>
              <a:srgbClr val="FFFF00"/>
            </a:highlight>
          </a:endParaRPr>
        </a:p>
      </dgm:t>
    </dgm:pt>
    <dgm:pt modelId="{25E1DB77-1A6E-4A16-8BF9-6176E606F1CD}" type="parTrans" cxnId="{12A33479-C710-4947-A006-79CCBCE73899}">
      <dgm:prSet/>
      <dgm:spPr/>
      <dgm:t>
        <a:bodyPr/>
        <a:lstStyle/>
        <a:p>
          <a:endParaRPr lang="en-US"/>
        </a:p>
      </dgm:t>
    </dgm:pt>
    <dgm:pt modelId="{C260AB76-6F1C-4AF9-BD2F-9357F7A9E7B0}" type="sibTrans" cxnId="{12A33479-C710-4947-A006-79CCBCE73899}">
      <dgm:prSet/>
      <dgm:spPr/>
      <dgm:t>
        <a:bodyPr/>
        <a:lstStyle/>
        <a:p>
          <a:endParaRPr lang="en-US"/>
        </a:p>
      </dgm:t>
    </dgm:pt>
    <dgm:pt modelId="{C9CE03B1-CAE4-44C0-88FE-5715C8C5FB6B}">
      <dgm:prSet/>
      <dgm:spPr/>
      <dgm:t>
        <a:bodyPr/>
        <a:lstStyle/>
        <a:p>
          <a:r>
            <a:rPr lang="en-US" b="0" i="0" dirty="0"/>
            <a:t>Adult women transit towards </a:t>
          </a:r>
          <a:r>
            <a:rPr lang="en-US" b="0" i="0" dirty="0">
              <a:highlight>
                <a:srgbClr val="00FFFF"/>
              </a:highlight>
            </a:rPr>
            <a:t>menopause around 45 years; this is accompanied by a series of natural physiological changes</a:t>
          </a:r>
          <a:endParaRPr lang="en-US" dirty="0">
            <a:highlight>
              <a:srgbClr val="00FFFF"/>
            </a:highlight>
          </a:endParaRPr>
        </a:p>
      </dgm:t>
    </dgm:pt>
    <dgm:pt modelId="{BF711C82-4BB4-44A7-B1E6-07413839B244}" type="parTrans" cxnId="{0EA2FC97-EB97-4D09-BE0C-7200348DC7BA}">
      <dgm:prSet/>
      <dgm:spPr/>
      <dgm:t>
        <a:bodyPr/>
        <a:lstStyle/>
        <a:p>
          <a:endParaRPr lang="en-US"/>
        </a:p>
      </dgm:t>
    </dgm:pt>
    <dgm:pt modelId="{78464DCA-4095-47DF-A807-00558A5D1929}" type="sibTrans" cxnId="{0EA2FC97-EB97-4D09-BE0C-7200348DC7BA}">
      <dgm:prSet/>
      <dgm:spPr/>
      <dgm:t>
        <a:bodyPr/>
        <a:lstStyle/>
        <a:p>
          <a:endParaRPr lang="en-US"/>
        </a:p>
      </dgm:t>
    </dgm:pt>
    <dgm:pt modelId="{BDEA9152-7426-4606-9771-6A7A40B42EB3}">
      <dgm:prSet/>
      <dgm:spPr/>
      <dgm:t>
        <a:bodyPr/>
        <a:lstStyle/>
        <a:p>
          <a:r>
            <a:rPr lang="en-US" b="0" i="0" dirty="0"/>
            <a:t>Around </a:t>
          </a:r>
          <a:r>
            <a:rPr lang="en-US" b="0" i="0" dirty="0">
              <a:highlight>
                <a:srgbClr val="00FFFF"/>
              </a:highlight>
            </a:rPr>
            <a:t>midlife,</a:t>
          </a:r>
          <a:r>
            <a:rPr lang="en-US" b="0" i="0" dirty="0"/>
            <a:t> </a:t>
          </a:r>
          <a:r>
            <a:rPr lang="en-US" b="0" i="0" dirty="0">
              <a:highlight>
                <a:srgbClr val="FFFF00"/>
              </a:highlight>
            </a:rPr>
            <a:t>women may develop several conditions such as osteoporosis, depression, and urinary incontinence due to menopausal transition</a:t>
          </a:r>
          <a:endParaRPr lang="en-US" dirty="0">
            <a:highlight>
              <a:srgbClr val="FFFF00"/>
            </a:highlight>
          </a:endParaRPr>
        </a:p>
      </dgm:t>
    </dgm:pt>
    <dgm:pt modelId="{31C49C88-074E-41E0-9D8B-C4C53A8E3F41}" type="parTrans" cxnId="{146EFD9F-E4D6-4EEA-9175-A7064DEA6544}">
      <dgm:prSet/>
      <dgm:spPr/>
      <dgm:t>
        <a:bodyPr/>
        <a:lstStyle/>
        <a:p>
          <a:endParaRPr lang="en-US"/>
        </a:p>
      </dgm:t>
    </dgm:pt>
    <dgm:pt modelId="{5528ACE2-CA1E-4B61-833A-32EC083B4008}" type="sibTrans" cxnId="{146EFD9F-E4D6-4EEA-9175-A7064DEA6544}">
      <dgm:prSet/>
      <dgm:spPr/>
      <dgm:t>
        <a:bodyPr/>
        <a:lstStyle/>
        <a:p>
          <a:endParaRPr lang="en-US"/>
        </a:p>
      </dgm:t>
    </dgm:pt>
    <dgm:pt modelId="{82CB4D19-7BDD-4D87-8DAA-18FFAED677C0}" type="pres">
      <dgm:prSet presAssocID="{EC5AACC0-5099-4DFF-A723-74AFD83EEEEC}" presName="vert0" presStyleCnt="0">
        <dgm:presLayoutVars>
          <dgm:dir/>
          <dgm:animOne val="branch"/>
          <dgm:animLvl val="lvl"/>
        </dgm:presLayoutVars>
      </dgm:prSet>
      <dgm:spPr/>
    </dgm:pt>
    <dgm:pt modelId="{CDEC4C34-222B-4964-9222-CF5F3DAAFBE9}" type="pres">
      <dgm:prSet presAssocID="{63522F73-BC63-4897-896D-23D86421C606}" presName="thickLine" presStyleLbl="alignNode1" presStyleIdx="0" presStyleCnt="4"/>
      <dgm:spPr/>
    </dgm:pt>
    <dgm:pt modelId="{77A1DEA5-0D78-4B7D-801B-0CE39D6307EC}" type="pres">
      <dgm:prSet presAssocID="{63522F73-BC63-4897-896D-23D86421C606}" presName="horz1" presStyleCnt="0"/>
      <dgm:spPr/>
    </dgm:pt>
    <dgm:pt modelId="{4D5045E3-6FA2-4B1E-83D2-F5F7F4391EF5}" type="pres">
      <dgm:prSet presAssocID="{63522F73-BC63-4897-896D-23D86421C606}" presName="tx1" presStyleLbl="revTx" presStyleIdx="0" presStyleCnt="4"/>
      <dgm:spPr/>
    </dgm:pt>
    <dgm:pt modelId="{1D972B65-7182-43D9-9DC5-1A4D386B50C9}" type="pres">
      <dgm:prSet presAssocID="{63522F73-BC63-4897-896D-23D86421C606}" presName="vert1" presStyleCnt="0"/>
      <dgm:spPr/>
    </dgm:pt>
    <dgm:pt modelId="{F8AD5E29-D87A-4979-AC7A-A375D855A530}" type="pres">
      <dgm:prSet presAssocID="{FB413FD7-8D05-4EB5-B88E-494B8F556C80}" presName="thickLine" presStyleLbl="alignNode1" presStyleIdx="1" presStyleCnt="4"/>
      <dgm:spPr/>
    </dgm:pt>
    <dgm:pt modelId="{81AF520F-D306-4513-812A-6E8448BFC196}" type="pres">
      <dgm:prSet presAssocID="{FB413FD7-8D05-4EB5-B88E-494B8F556C80}" presName="horz1" presStyleCnt="0"/>
      <dgm:spPr/>
    </dgm:pt>
    <dgm:pt modelId="{DA5392F6-0FCF-49EC-A488-4F47DAB9E614}" type="pres">
      <dgm:prSet presAssocID="{FB413FD7-8D05-4EB5-B88E-494B8F556C80}" presName="tx1" presStyleLbl="revTx" presStyleIdx="1" presStyleCnt="4"/>
      <dgm:spPr/>
    </dgm:pt>
    <dgm:pt modelId="{5934D2A8-3330-4772-9441-DA618DE05A27}" type="pres">
      <dgm:prSet presAssocID="{FB413FD7-8D05-4EB5-B88E-494B8F556C80}" presName="vert1" presStyleCnt="0"/>
      <dgm:spPr/>
    </dgm:pt>
    <dgm:pt modelId="{684162BF-DDEC-4590-BDF5-8B97D9F32DD6}" type="pres">
      <dgm:prSet presAssocID="{C9CE03B1-CAE4-44C0-88FE-5715C8C5FB6B}" presName="thickLine" presStyleLbl="alignNode1" presStyleIdx="2" presStyleCnt="4"/>
      <dgm:spPr/>
    </dgm:pt>
    <dgm:pt modelId="{641BCDDF-4617-4AC8-8BB7-50B23DE49B45}" type="pres">
      <dgm:prSet presAssocID="{C9CE03B1-CAE4-44C0-88FE-5715C8C5FB6B}" presName="horz1" presStyleCnt="0"/>
      <dgm:spPr/>
    </dgm:pt>
    <dgm:pt modelId="{7291CFB3-DAFF-4C2F-866B-92B59E5E60AC}" type="pres">
      <dgm:prSet presAssocID="{C9CE03B1-CAE4-44C0-88FE-5715C8C5FB6B}" presName="tx1" presStyleLbl="revTx" presStyleIdx="2" presStyleCnt="4"/>
      <dgm:spPr/>
    </dgm:pt>
    <dgm:pt modelId="{8F5AA9DD-C77C-4D30-8EE8-968D1C3CE514}" type="pres">
      <dgm:prSet presAssocID="{C9CE03B1-CAE4-44C0-88FE-5715C8C5FB6B}" presName="vert1" presStyleCnt="0"/>
      <dgm:spPr/>
    </dgm:pt>
    <dgm:pt modelId="{84FD5B31-8AA7-41E5-A110-06F120327AC9}" type="pres">
      <dgm:prSet presAssocID="{BDEA9152-7426-4606-9771-6A7A40B42EB3}" presName="thickLine" presStyleLbl="alignNode1" presStyleIdx="3" presStyleCnt="4"/>
      <dgm:spPr/>
    </dgm:pt>
    <dgm:pt modelId="{4FD99475-2B69-47C1-83CA-BB689C34A9F7}" type="pres">
      <dgm:prSet presAssocID="{BDEA9152-7426-4606-9771-6A7A40B42EB3}" presName="horz1" presStyleCnt="0"/>
      <dgm:spPr/>
    </dgm:pt>
    <dgm:pt modelId="{47E93B9F-D013-46CF-AFD3-23BA4A5FE5E0}" type="pres">
      <dgm:prSet presAssocID="{BDEA9152-7426-4606-9771-6A7A40B42EB3}" presName="tx1" presStyleLbl="revTx" presStyleIdx="3" presStyleCnt="4"/>
      <dgm:spPr/>
    </dgm:pt>
    <dgm:pt modelId="{6A7C9E9E-37B4-41D7-B856-806ADA1204E0}" type="pres">
      <dgm:prSet presAssocID="{BDEA9152-7426-4606-9771-6A7A40B42EB3}" presName="vert1" presStyleCnt="0"/>
      <dgm:spPr/>
    </dgm:pt>
  </dgm:ptLst>
  <dgm:cxnLst>
    <dgm:cxn modelId="{F4CA0C20-356F-449C-9F80-5F37E7257293}" type="presOf" srcId="{63522F73-BC63-4897-896D-23D86421C606}" destId="{4D5045E3-6FA2-4B1E-83D2-F5F7F4391EF5}" srcOrd="0" destOrd="0" presId="urn:microsoft.com/office/officeart/2008/layout/LinedList"/>
    <dgm:cxn modelId="{12A33479-C710-4947-A006-79CCBCE73899}" srcId="{EC5AACC0-5099-4DFF-A723-74AFD83EEEEC}" destId="{FB413FD7-8D05-4EB5-B88E-494B8F556C80}" srcOrd="1" destOrd="0" parTransId="{25E1DB77-1A6E-4A16-8BF9-6176E606F1CD}" sibTransId="{C260AB76-6F1C-4AF9-BD2F-9357F7A9E7B0}"/>
    <dgm:cxn modelId="{0EA2FC97-EB97-4D09-BE0C-7200348DC7BA}" srcId="{EC5AACC0-5099-4DFF-A723-74AFD83EEEEC}" destId="{C9CE03B1-CAE4-44C0-88FE-5715C8C5FB6B}" srcOrd="2" destOrd="0" parTransId="{BF711C82-4BB4-44A7-B1E6-07413839B244}" sibTransId="{78464DCA-4095-47DF-A807-00558A5D1929}"/>
    <dgm:cxn modelId="{146EFD9F-E4D6-4EEA-9175-A7064DEA6544}" srcId="{EC5AACC0-5099-4DFF-A723-74AFD83EEEEC}" destId="{BDEA9152-7426-4606-9771-6A7A40B42EB3}" srcOrd="3" destOrd="0" parTransId="{31C49C88-074E-41E0-9D8B-C4C53A8E3F41}" sibTransId="{5528ACE2-CA1E-4B61-833A-32EC083B4008}"/>
    <dgm:cxn modelId="{7B937AB8-3E44-45FC-B759-9A678F4C2808}" type="presOf" srcId="{EC5AACC0-5099-4DFF-A723-74AFD83EEEEC}" destId="{82CB4D19-7BDD-4D87-8DAA-18FFAED677C0}" srcOrd="0" destOrd="0" presId="urn:microsoft.com/office/officeart/2008/layout/LinedList"/>
    <dgm:cxn modelId="{72BC57B9-8377-49B8-9D79-7FD01F507AEC}" type="presOf" srcId="{C9CE03B1-CAE4-44C0-88FE-5715C8C5FB6B}" destId="{7291CFB3-DAFF-4C2F-866B-92B59E5E60AC}" srcOrd="0" destOrd="0" presId="urn:microsoft.com/office/officeart/2008/layout/LinedList"/>
    <dgm:cxn modelId="{D40C60CD-E6C3-46A1-9798-6C43249E4A79}" type="presOf" srcId="{FB413FD7-8D05-4EB5-B88E-494B8F556C80}" destId="{DA5392F6-0FCF-49EC-A488-4F47DAB9E614}" srcOrd="0" destOrd="0" presId="urn:microsoft.com/office/officeart/2008/layout/LinedList"/>
    <dgm:cxn modelId="{5A8079DB-4E87-4C73-B04C-DFC06FA358D2}" type="presOf" srcId="{BDEA9152-7426-4606-9771-6A7A40B42EB3}" destId="{47E93B9F-D013-46CF-AFD3-23BA4A5FE5E0}" srcOrd="0" destOrd="0" presId="urn:microsoft.com/office/officeart/2008/layout/LinedList"/>
    <dgm:cxn modelId="{FF5663F2-235E-4827-B8D8-504FB13B78BB}" srcId="{EC5AACC0-5099-4DFF-A723-74AFD83EEEEC}" destId="{63522F73-BC63-4897-896D-23D86421C606}" srcOrd="0" destOrd="0" parTransId="{13B08B05-0DC0-4B65-93FE-02F9AF41D4D1}" sibTransId="{42B69316-19E3-4EC3-8902-47AC0BD9C3EF}"/>
    <dgm:cxn modelId="{E60CEEE3-1AB7-4C57-8388-3A985D7BD668}" type="presParOf" srcId="{82CB4D19-7BDD-4D87-8DAA-18FFAED677C0}" destId="{CDEC4C34-222B-4964-9222-CF5F3DAAFBE9}" srcOrd="0" destOrd="0" presId="urn:microsoft.com/office/officeart/2008/layout/LinedList"/>
    <dgm:cxn modelId="{242C9663-CB07-40A0-90DD-8B5C17189344}" type="presParOf" srcId="{82CB4D19-7BDD-4D87-8DAA-18FFAED677C0}" destId="{77A1DEA5-0D78-4B7D-801B-0CE39D6307EC}" srcOrd="1" destOrd="0" presId="urn:microsoft.com/office/officeart/2008/layout/LinedList"/>
    <dgm:cxn modelId="{04DD01F0-A388-4CC1-AF59-C87F9AF5635F}" type="presParOf" srcId="{77A1DEA5-0D78-4B7D-801B-0CE39D6307EC}" destId="{4D5045E3-6FA2-4B1E-83D2-F5F7F4391EF5}" srcOrd="0" destOrd="0" presId="urn:microsoft.com/office/officeart/2008/layout/LinedList"/>
    <dgm:cxn modelId="{2F619F5E-C2EA-47F4-B169-50F4E0F6A18A}" type="presParOf" srcId="{77A1DEA5-0D78-4B7D-801B-0CE39D6307EC}" destId="{1D972B65-7182-43D9-9DC5-1A4D386B50C9}" srcOrd="1" destOrd="0" presId="urn:microsoft.com/office/officeart/2008/layout/LinedList"/>
    <dgm:cxn modelId="{FF032A95-057B-49FF-A1F2-38F26FD11F94}" type="presParOf" srcId="{82CB4D19-7BDD-4D87-8DAA-18FFAED677C0}" destId="{F8AD5E29-D87A-4979-AC7A-A375D855A530}" srcOrd="2" destOrd="0" presId="urn:microsoft.com/office/officeart/2008/layout/LinedList"/>
    <dgm:cxn modelId="{817B6452-1632-43E7-913D-5726E73C5917}" type="presParOf" srcId="{82CB4D19-7BDD-4D87-8DAA-18FFAED677C0}" destId="{81AF520F-D306-4513-812A-6E8448BFC196}" srcOrd="3" destOrd="0" presId="urn:microsoft.com/office/officeart/2008/layout/LinedList"/>
    <dgm:cxn modelId="{54FA0AD9-6CEB-40C4-AAB4-F8D8D862ED7B}" type="presParOf" srcId="{81AF520F-D306-4513-812A-6E8448BFC196}" destId="{DA5392F6-0FCF-49EC-A488-4F47DAB9E614}" srcOrd="0" destOrd="0" presId="urn:microsoft.com/office/officeart/2008/layout/LinedList"/>
    <dgm:cxn modelId="{32529B7D-4AFE-4FE4-A88C-BF59208A2BCA}" type="presParOf" srcId="{81AF520F-D306-4513-812A-6E8448BFC196}" destId="{5934D2A8-3330-4772-9441-DA618DE05A27}" srcOrd="1" destOrd="0" presId="urn:microsoft.com/office/officeart/2008/layout/LinedList"/>
    <dgm:cxn modelId="{C45CF9E6-CB8F-4920-BB06-114847987C6A}" type="presParOf" srcId="{82CB4D19-7BDD-4D87-8DAA-18FFAED677C0}" destId="{684162BF-DDEC-4590-BDF5-8B97D9F32DD6}" srcOrd="4" destOrd="0" presId="urn:microsoft.com/office/officeart/2008/layout/LinedList"/>
    <dgm:cxn modelId="{C2EEDEA3-8B9C-46C8-BC00-E6290EEC6A7C}" type="presParOf" srcId="{82CB4D19-7BDD-4D87-8DAA-18FFAED677C0}" destId="{641BCDDF-4617-4AC8-8BB7-50B23DE49B45}" srcOrd="5" destOrd="0" presId="urn:microsoft.com/office/officeart/2008/layout/LinedList"/>
    <dgm:cxn modelId="{83072050-439A-4736-9D43-D5C64550A28D}" type="presParOf" srcId="{641BCDDF-4617-4AC8-8BB7-50B23DE49B45}" destId="{7291CFB3-DAFF-4C2F-866B-92B59E5E60AC}" srcOrd="0" destOrd="0" presId="urn:microsoft.com/office/officeart/2008/layout/LinedList"/>
    <dgm:cxn modelId="{04666F94-6993-48A9-83EF-85122A0FE58B}" type="presParOf" srcId="{641BCDDF-4617-4AC8-8BB7-50B23DE49B45}" destId="{8F5AA9DD-C77C-4D30-8EE8-968D1C3CE514}" srcOrd="1" destOrd="0" presId="urn:microsoft.com/office/officeart/2008/layout/LinedList"/>
    <dgm:cxn modelId="{70A798E5-F234-484C-A457-923AE0F35790}" type="presParOf" srcId="{82CB4D19-7BDD-4D87-8DAA-18FFAED677C0}" destId="{84FD5B31-8AA7-41E5-A110-06F120327AC9}" srcOrd="6" destOrd="0" presId="urn:microsoft.com/office/officeart/2008/layout/LinedList"/>
    <dgm:cxn modelId="{7BC2600D-0CAB-4863-9052-AC555D823DA2}" type="presParOf" srcId="{82CB4D19-7BDD-4D87-8DAA-18FFAED677C0}" destId="{4FD99475-2B69-47C1-83CA-BB689C34A9F7}" srcOrd="7" destOrd="0" presId="urn:microsoft.com/office/officeart/2008/layout/LinedList"/>
    <dgm:cxn modelId="{802F47DE-1FF1-4CB6-8A61-A96566789EAD}" type="presParOf" srcId="{4FD99475-2B69-47C1-83CA-BB689C34A9F7}" destId="{47E93B9F-D013-46CF-AFD3-23BA4A5FE5E0}" srcOrd="0" destOrd="0" presId="urn:microsoft.com/office/officeart/2008/layout/LinedList"/>
    <dgm:cxn modelId="{CEA91793-4B39-410F-A185-5395317F7A72}" type="presParOf" srcId="{4FD99475-2B69-47C1-83CA-BB689C34A9F7}" destId="{6A7C9E9E-37B4-41D7-B856-806ADA1204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662D2-5F85-46FA-BFDE-ADB403032E5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E8194E60-4196-4B45-88D7-220FEF4B85A2}">
      <dgm:prSet custT="1"/>
      <dgm:spPr/>
      <dgm:t>
        <a:bodyPr/>
        <a:lstStyle/>
        <a:p>
          <a:r>
            <a:rPr lang="en-US" sz="2800" b="0" i="0" dirty="0"/>
            <a:t>In India, </a:t>
          </a:r>
          <a:r>
            <a:rPr lang="en-US" sz="2800" b="0" i="0" dirty="0">
              <a:highlight>
                <a:srgbClr val="FFFF00"/>
              </a:highlight>
            </a:rPr>
            <a:t>chronic non-communicable diseases (NCDs) typically start a decade earlier (around 45 years and older) than in high income countries</a:t>
          </a:r>
          <a:endParaRPr lang="en-US" sz="2800" dirty="0">
            <a:highlight>
              <a:srgbClr val="FFFF00"/>
            </a:highlight>
          </a:endParaRPr>
        </a:p>
      </dgm:t>
    </dgm:pt>
    <dgm:pt modelId="{6853E8A4-4BC5-495D-9B46-41B16C20FFC3}" type="parTrans" cxnId="{EE854447-C6BB-4A70-8D5B-78A598FC4C7F}">
      <dgm:prSet/>
      <dgm:spPr/>
      <dgm:t>
        <a:bodyPr/>
        <a:lstStyle/>
        <a:p>
          <a:endParaRPr lang="en-US"/>
        </a:p>
      </dgm:t>
    </dgm:pt>
    <dgm:pt modelId="{5EA4779D-9D24-4BA6-A7E4-6763D8A6B2B8}" type="sibTrans" cxnId="{EE854447-C6BB-4A70-8D5B-78A598FC4C7F}">
      <dgm:prSet/>
      <dgm:spPr/>
      <dgm:t>
        <a:bodyPr/>
        <a:lstStyle/>
        <a:p>
          <a:endParaRPr lang="en-US"/>
        </a:p>
      </dgm:t>
    </dgm:pt>
    <dgm:pt modelId="{61515ED0-A914-43AB-8D6F-7218DF2445D0}">
      <dgm:prSet custT="1"/>
      <dgm:spPr/>
      <dgm:t>
        <a:bodyPr/>
        <a:lstStyle/>
        <a:p>
          <a:r>
            <a:rPr lang="en-US" sz="2800" b="0" i="0" dirty="0"/>
            <a:t>Multimorbidity, in general, is associated with </a:t>
          </a:r>
          <a:r>
            <a:rPr lang="en-US" sz="2800" b="0" i="0" dirty="0">
              <a:highlight>
                <a:srgbClr val="00FFFF"/>
              </a:highlight>
            </a:rPr>
            <a:t>increased healthcare utilization and expenditure, poorer quality of life, and psychological distress </a:t>
          </a:r>
          <a:r>
            <a:rPr lang="en-US" sz="2800" b="0" i="0" dirty="0"/>
            <a:t>needing greater attention in resource constraint setting</a:t>
          </a:r>
        </a:p>
        <a:p>
          <a:endParaRPr lang="en-US" sz="2000" dirty="0"/>
        </a:p>
      </dgm:t>
    </dgm:pt>
    <dgm:pt modelId="{14B0A5E5-86BD-428F-B2B5-3D56ED0E355F}" type="parTrans" cxnId="{D08E9975-9A04-4E02-A700-21591CCCAFED}">
      <dgm:prSet/>
      <dgm:spPr/>
      <dgm:t>
        <a:bodyPr/>
        <a:lstStyle/>
        <a:p>
          <a:endParaRPr lang="en-US"/>
        </a:p>
      </dgm:t>
    </dgm:pt>
    <dgm:pt modelId="{2A15B245-C7A5-4520-930B-829FC2B9596B}" type="sibTrans" cxnId="{D08E9975-9A04-4E02-A700-21591CCCAFED}">
      <dgm:prSet/>
      <dgm:spPr/>
      <dgm:t>
        <a:bodyPr/>
        <a:lstStyle/>
        <a:p>
          <a:endParaRPr lang="en-US"/>
        </a:p>
      </dgm:t>
    </dgm:pt>
    <dgm:pt modelId="{35EF3217-AD19-49BB-9729-910D8A05281B}">
      <dgm:prSet custT="1"/>
      <dgm:spPr/>
      <dgm:t>
        <a:bodyPr/>
        <a:lstStyle/>
        <a:p>
          <a:r>
            <a:rPr lang="en-US" sz="2800" b="0" i="0" dirty="0">
              <a:highlight>
                <a:srgbClr val="00FFFF"/>
              </a:highlight>
            </a:rPr>
            <a:t>NCDs among middle aged women in India</a:t>
          </a:r>
          <a:r>
            <a:rPr lang="en-US" sz="2400" b="0" i="0" dirty="0"/>
            <a:t>. hypertension (Prevalence = 27.1 per 100 women), gastrointestinal disorder (Prevalence = 17.9 per 100 women), musculoskeletal disorder (Prevalence = 16.9 per 100 women), diabetes (Prevalence = 10.7 per 100 women), and obesity (Prevalence = 10.9 per 100 women) were most commonly occurring NCDs.</a:t>
          </a:r>
          <a:endParaRPr lang="en-US" sz="2400" dirty="0"/>
        </a:p>
      </dgm:t>
    </dgm:pt>
    <dgm:pt modelId="{972AF21B-4A84-4315-AE00-67F7511E73A8}" type="parTrans" cxnId="{4133C4E3-41D8-4B40-B138-1CDC7FC618BC}">
      <dgm:prSet/>
      <dgm:spPr/>
      <dgm:t>
        <a:bodyPr/>
        <a:lstStyle/>
        <a:p>
          <a:endParaRPr lang="en-US"/>
        </a:p>
      </dgm:t>
    </dgm:pt>
    <dgm:pt modelId="{10880743-6EEB-40C5-B581-0A58E382F20E}" type="sibTrans" cxnId="{4133C4E3-41D8-4B40-B138-1CDC7FC618BC}">
      <dgm:prSet/>
      <dgm:spPr/>
      <dgm:t>
        <a:bodyPr/>
        <a:lstStyle/>
        <a:p>
          <a:endParaRPr lang="en-US"/>
        </a:p>
      </dgm:t>
    </dgm:pt>
    <dgm:pt modelId="{D05914FF-33C7-4B92-B153-49F1CFC11AED}" type="pres">
      <dgm:prSet presAssocID="{FD7662D2-5F85-46FA-BFDE-ADB403032E58}" presName="vert0" presStyleCnt="0">
        <dgm:presLayoutVars>
          <dgm:dir/>
          <dgm:animOne val="branch"/>
          <dgm:animLvl val="lvl"/>
        </dgm:presLayoutVars>
      </dgm:prSet>
      <dgm:spPr/>
    </dgm:pt>
    <dgm:pt modelId="{A18DA83B-847E-4AAA-96EE-9417EC5004CF}" type="pres">
      <dgm:prSet presAssocID="{E8194E60-4196-4B45-88D7-220FEF4B85A2}" presName="thickLine" presStyleLbl="alignNode1" presStyleIdx="0" presStyleCnt="3"/>
      <dgm:spPr/>
    </dgm:pt>
    <dgm:pt modelId="{E42BE30B-5C06-46AD-8D56-8F15947D82D3}" type="pres">
      <dgm:prSet presAssocID="{E8194E60-4196-4B45-88D7-220FEF4B85A2}" presName="horz1" presStyleCnt="0"/>
      <dgm:spPr/>
    </dgm:pt>
    <dgm:pt modelId="{89C5BA63-D2D8-4E88-8BA0-8B95ED52419C}" type="pres">
      <dgm:prSet presAssocID="{E8194E60-4196-4B45-88D7-220FEF4B85A2}" presName="tx1" presStyleLbl="revTx" presStyleIdx="0" presStyleCnt="3" custScaleY="115952"/>
      <dgm:spPr/>
    </dgm:pt>
    <dgm:pt modelId="{CF145C2E-69F4-41DA-B98D-B50E88B4376A}" type="pres">
      <dgm:prSet presAssocID="{E8194E60-4196-4B45-88D7-220FEF4B85A2}" presName="vert1" presStyleCnt="0"/>
      <dgm:spPr/>
    </dgm:pt>
    <dgm:pt modelId="{0332F1C0-ECBE-4493-9E67-B7DF7FBD0681}" type="pres">
      <dgm:prSet presAssocID="{61515ED0-A914-43AB-8D6F-7218DF2445D0}" presName="thickLine" presStyleLbl="alignNode1" presStyleIdx="1" presStyleCnt="3"/>
      <dgm:spPr/>
    </dgm:pt>
    <dgm:pt modelId="{F13A1E18-3664-4F93-80D3-13CFE20C2987}" type="pres">
      <dgm:prSet presAssocID="{61515ED0-A914-43AB-8D6F-7218DF2445D0}" presName="horz1" presStyleCnt="0"/>
      <dgm:spPr/>
    </dgm:pt>
    <dgm:pt modelId="{61F52752-0398-4CC5-8C4E-7974D2C6815E}" type="pres">
      <dgm:prSet presAssocID="{61515ED0-A914-43AB-8D6F-7218DF2445D0}" presName="tx1" presStyleLbl="revTx" presStyleIdx="1" presStyleCnt="3"/>
      <dgm:spPr/>
    </dgm:pt>
    <dgm:pt modelId="{3A4C99DE-6EDC-46D4-B31D-5A1673F651FA}" type="pres">
      <dgm:prSet presAssocID="{61515ED0-A914-43AB-8D6F-7218DF2445D0}" presName="vert1" presStyleCnt="0"/>
      <dgm:spPr/>
    </dgm:pt>
    <dgm:pt modelId="{BEF5C20A-F455-4902-918D-C1E7BEC72ECE}" type="pres">
      <dgm:prSet presAssocID="{35EF3217-AD19-49BB-9729-910D8A05281B}" presName="thickLine" presStyleLbl="alignNode1" presStyleIdx="2" presStyleCnt="3"/>
      <dgm:spPr/>
    </dgm:pt>
    <dgm:pt modelId="{13C40E67-AE20-43DE-A10E-7961C90A1313}" type="pres">
      <dgm:prSet presAssocID="{35EF3217-AD19-49BB-9729-910D8A05281B}" presName="horz1" presStyleCnt="0"/>
      <dgm:spPr/>
    </dgm:pt>
    <dgm:pt modelId="{02CB0523-052B-45E6-A75C-B0A3B23D67D9}" type="pres">
      <dgm:prSet presAssocID="{35EF3217-AD19-49BB-9729-910D8A05281B}" presName="tx1" presStyleLbl="revTx" presStyleIdx="2" presStyleCnt="3"/>
      <dgm:spPr/>
    </dgm:pt>
    <dgm:pt modelId="{85E2A20D-30BD-4441-A700-71D8366C532B}" type="pres">
      <dgm:prSet presAssocID="{35EF3217-AD19-49BB-9729-910D8A05281B}" presName="vert1" presStyleCnt="0"/>
      <dgm:spPr/>
    </dgm:pt>
  </dgm:ptLst>
  <dgm:cxnLst>
    <dgm:cxn modelId="{F1471723-5595-4060-AFBA-B12D4F2CE7A9}" type="presOf" srcId="{61515ED0-A914-43AB-8D6F-7218DF2445D0}" destId="{61F52752-0398-4CC5-8C4E-7974D2C6815E}" srcOrd="0" destOrd="0" presId="urn:microsoft.com/office/officeart/2008/layout/LinedList"/>
    <dgm:cxn modelId="{EE854447-C6BB-4A70-8D5B-78A598FC4C7F}" srcId="{FD7662D2-5F85-46FA-BFDE-ADB403032E58}" destId="{E8194E60-4196-4B45-88D7-220FEF4B85A2}" srcOrd="0" destOrd="0" parTransId="{6853E8A4-4BC5-495D-9B46-41B16C20FFC3}" sibTransId="{5EA4779D-9D24-4BA6-A7E4-6763D8A6B2B8}"/>
    <dgm:cxn modelId="{D08E9975-9A04-4E02-A700-21591CCCAFED}" srcId="{FD7662D2-5F85-46FA-BFDE-ADB403032E58}" destId="{61515ED0-A914-43AB-8D6F-7218DF2445D0}" srcOrd="1" destOrd="0" parTransId="{14B0A5E5-86BD-428F-B2B5-3D56ED0E355F}" sibTransId="{2A15B245-C7A5-4520-930B-829FC2B9596B}"/>
    <dgm:cxn modelId="{BEAA8058-19DD-4C79-9916-75413743A606}" type="presOf" srcId="{E8194E60-4196-4B45-88D7-220FEF4B85A2}" destId="{89C5BA63-D2D8-4E88-8BA0-8B95ED52419C}" srcOrd="0" destOrd="0" presId="urn:microsoft.com/office/officeart/2008/layout/LinedList"/>
    <dgm:cxn modelId="{0E81E2C3-5718-4BB0-9212-6692677BF801}" type="presOf" srcId="{FD7662D2-5F85-46FA-BFDE-ADB403032E58}" destId="{D05914FF-33C7-4B92-B153-49F1CFC11AED}" srcOrd="0" destOrd="0" presId="urn:microsoft.com/office/officeart/2008/layout/LinedList"/>
    <dgm:cxn modelId="{CA112BD6-983F-4DC2-B990-CB96C7CCE91B}" type="presOf" srcId="{35EF3217-AD19-49BB-9729-910D8A05281B}" destId="{02CB0523-052B-45E6-A75C-B0A3B23D67D9}" srcOrd="0" destOrd="0" presId="urn:microsoft.com/office/officeart/2008/layout/LinedList"/>
    <dgm:cxn modelId="{4133C4E3-41D8-4B40-B138-1CDC7FC618BC}" srcId="{FD7662D2-5F85-46FA-BFDE-ADB403032E58}" destId="{35EF3217-AD19-49BB-9729-910D8A05281B}" srcOrd="2" destOrd="0" parTransId="{972AF21B-4A84-4315-AE00-67F7511E73A8}" sibTransId="{10880743-6EEB-40C5-B581-0A58E382F20E}"/>
    <dgm:cxn modelId="{260CC7A9-E32E-4BA2-A5F6-9F215EDB2255}" type="presParOf" srcId="{D05914FF-33C7-4B92-B153-49F1CFC11AED}" destId="{A18DA83B-847E-4AAA-96EE-9417EC5004CF}" srcOrd="0" destOrd="0" presId="urn:microsoft.com/office/officeart/2008/layout/LinedList"/>
    <dgm:cxn modelId="{1B5748EB-F6C0-478E-83B0-70AF1BC3BAB6}" type="presParOf" srcId="{D05914FF-33C7-4B92-B153-49F1CFC11AED}" destId="{E42BE30B-5C06-46AD-8D56-8F15947D82D3}" srcOrd="1" destOrd="0" presId="urn:microsoft.com/office/officeart/2008/layout/LinedList"/>
    <dgm:cxn modelId="{54C5E99C-0857-4ED8-9968-4B26D7622301}" type="presParOf" srcId="{E42BE30B-5C06-46AD-8D56-8F15947D82D3}" destId="{89C5BA63-D2D8-4E88-8BA0-8B95ED52419C}" srcOrd="0" destOrd="0" presId="urn:microsoft.com/office/officeart/2008/layout/LinedList"/>
    <dgm:cxn modelId="{76299E92-C238-4CA8-B8C7-058243ECEAB8}" type="presParOf" srcId="{E42BE30B-5C06-46AD-8D56-8F15947D82D3}" destId="{CF145C2E-69F4-41DA-B98D-B50E88B4376A}" srcOrd="1" destOrd="0" presId="urn:microsoft.com/office/officeart/2008/layout/LinedList"/>
    <dgm:cxn modelId="{1FCD6824-07E5-4279-B3E6-E2F8E1A0A2C7}" type="presParOf" srcId="{D05914FF-33C7-4B92-B153-49F1CFC11AED}" destId="{0332F1C0-ECBE-4493-9E67-B7DF7FBD0681}" srcOrd="2" destOrd="0" presId="urn:microsoft.com/office/officeart/2008/layout/LinedList"/>
    <dgm:cxn modelId="{AC7F387F-2E3B-43D7-940F-460B8E718B8F}" type="presParOf" srcId="{D05914FF-33C7-4B92-B153-49F1CFC11AED}" destId="{F13A1E18-3664-4F93-80D3-13CFE20C2987}" srcOrd="3" destOrd="0" presId="urn:microsoft.com/office/officeart/2008/layout/LinedList"/>
    <dgm:cxn modelId="{C6F52A63-64F9-471E-A614-854D9869E560}" type="presParOf" srcId="{F13A1E18-3664-4F93-80D3-13CFE20C2987}" destId="{61F52752-0398-4CC5-8C4E-7974D2C6815E}" srcOrd="0" destOrd="0" presId="urn:microsoft.com/office/officeart/2008/layout/LinedList"/>
    <dgm:cxn modelId="{0419C3CA-38A2-443A-B446-B10506F65A4F}" type="presParOf" srcId="{F13A1E18-3664-4F93-80D3-13CFE20C2987}" destId="{3A4C99DE-6EDC-46D4-B31D-5A1673F651FA}" srcOrd="1" destOrd="0" presId="urn:microsoft.com/office/officeart/2008/layout/LinedList"/>
    <dgm:cxn modelId="{A453E5FB-ECFA-4332-A942-552B4B54CF1C}" type="presParOf" srcId="{D05914FF-33C7-4B92-B153-49F1CFC11AED}" destId="{BEF5C20A-F455-4902-918D-C1E7BEC72ECE}" srcOrd="4" destOrd="0" presId="urn:microsoft.com/office/officeart/2008/layout/LinedList"/>
    <dgm:cxn modelId="{CB0D7B91-5253-4F5D-826A-83BEA4FEA836}" type="presParOf" srcId="{D05914FF-33C7-4B92-B153-49F1CFC11AED}" destId="{13C40E67-AE20-43DE-A10E-7961C90A1313}" srcOrd="5" destOrd="0" presId="urn:microsoft.com/office/officeart/2008/layout/LinedList"/>
    <dgm:cxn modelId="{F6897628-0085-4AEB-BCB7-1DDD8C4B2076}" type="presParOf" srcId="{13C40E67-AE20-43DE-A10E-7961C90A1313}" destId="{02CB0523-052B-45E6-A75C-B0A3B23D67D9}" srcOrd="0" destOrd="0" presId="urn:microsoft.com/office/officeart/2008/layout/LinedList"/>
    <dgm:cxn modelId="{5C57343C-FCAE-41CB-9999-11AC55675197}" type="presParOf" srcId="{13C40E67-AE20-43DE-A10E-7961C90A1313}" destId="{85E2A20D-30BD-4441-A700-71D8366C53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1E282F-6447-4FA5-B67A-D20A8B1C774F}"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A415C3FE-CE6B-49D3-96AB-2632E134187C}">
      <dgm:prSet/>
      <dgm:spPr/>
      <dgm:t>
        <a:bodyPr/>
        <a:lstStyle/>
        <a:p>
          <a:r>
            <a:rPr lang="en-US"/>
            <a:t>Disengagement theory</a:t>
          </a:r>
        </a:p>
      </dgm:t>
    </dgm:pt>
    <dgm:pt modelId="{FF75C914-A1E2-40E1-9C06-3A50AD57530B}" type="parTrans" cxnId="{EABA9B4E-204D-4FC8-AD19-014CE5A18643}">
      <dgm:prSet/>
      <dgm:spPr/>
      <dgm:t>
        <a:bodyPr/>
        <a:lstStyle/>
        <a:p>
          <a:endParaRPr lang="en-US"/>
        </a:p>
      </dgm:t>
    </dgm:pt>
    <dgm:pt modelId="{33CF1F23-8EF9-43C3-984E-B5EE37950CE0}" type="sibTrans" cxnId="{EABA9B4E-204D-4FC8-AD19-014CE5A18643}">
      <dgm:prSet/>
      <dgm:spPr/>
      <dgm:t>
        <a:bodyPr/>
        <a:lstStyle/>
        <a:p>
          <a:endParaRPr lang="en-US"/>
        </a:p>
      </dgm:t>
    </dgm:pt>
    <dgm:pt modelId="{B576B806-C0CD-43BF-8B75-64C9EC027F9E}">
      <dgm:prSet/>
      <dgm:spPr/>
      <dgm:t>
        <a:bodyPr/>
        <a:lstStyle/>
        <a:p>
          <a:r>
            <a:rPr lang="en-US"/>
            <a:t>Activity/Role  theory </a:t>
          </a:r>
        </a:p>
      </dgm:t>
    </dgm:pt>
    <dgm:pt modelId="{50076137-F55F-4A9C-B94A-73CAD4B1FF24}" type="parTrans" cxnId="{C7F45532-E932-464A-BE54-59485FFB6F00}">
      <dgm:prSet/>
      <dgm:spPr/>
      <dgm:t>
        <a:bodyPr/>
        <a:lstStyle/>
        <a:p>
          <a:endParaRPr lang="en-US"/>
        </a:p>
      </dgm:t>
    </dgm:pt>
    <dgm:pt modelId="{F06CDF07-A730-4E31-8F24-51A105ABA92E}" type="sibTrans" cxnId="{C7F45532-E932-464A-BE54-59485FFB6F00}">
      <dgm:prSet/>
      <dgm:spPr/>
      <dgm:t>
        <a:bodyPr/>
        <a:lstStyle/>
        <a:p>
          <a:endParaRPr lang="en-US"/>
        </a:p>
      </dgm:t>
    </dgm:pt>
    <dgm:pt modelId="{FD3CED45-0FB2-4338-BBCD-C55E88F14921}">
      <dgm:prSet/>
      <dgm:spPr/>
      <dgm:t>
        <a:bodyPr/>
        <a:lstStyle/>
        <a:p>
          <a:r>
            <a:rPr lang="en-US"/>
            <a:t>Continuity theory </a:t>
          </a:r>
        </a:p>
      </dgm:t>
    </dgm:pt>
    <dgm:pt modelId="{4E94B015-027A-4A29-902C-FA92929A2364}" type="parTrans" cxnId="{2789BE60-43AC-46DE-A4C6-95B3BDB7BE3B}">
      <dgm:prSet/>
      <dgm:spPr/>
      <dgm:t>
        <a:bodyPr/>
        <a:lstStyle/>
        <a:p>
          <a:endParaRPr lang="en-US"/>
        </a:p>
      </dgm:t>
    </dgm:pt>
    <dgm:pt modelId="{F1B35336-BCEB-4A83-B6FC-FDB858212989}" type="sibTrans" cxnId="{2789BE60-43AC-46DE-A4C6-95B3BDB7BE3B}">
      <dgm:prSet/>
      <dgm:spPr/>
      <dgm:t>
        <a:bodyPr/>
        <a:lstStyle/>
        <a:p>
          <a:endParaRPr lang="en-US"/>
        </a:p>
      </dgm:t>
    </dgm:pt>
    <dgm:pt modelId="{D7ADA344-24B2-438A-AD73-E94BC7C6604C}" type="pres">
      <dgm:prSet presAssocID="{551E282F-6447-4FA5-B67A-D20A8B1C774F}" presName="linear" presStyleCnt="0">
        <dgm:presLayoutVars>
          <dgm:dir/>
          <dgm:animLvl val="lvl"/>
          <dgm:resizeHandles val="exact"/>
        </dgm:presLayoutVars>
      </dgm:prSet>
      <dgm:spPr/>
    </dgm:pt>
    <dgm:pt modelId="{1FE8EA29-89BC-4251-B4EF-3AC8BD141930}" type="pres">
      <dgm:prSet presAssocID="{A415C3FE-CE6B-49D3-96AB-2632E134187C}" presName="parentLin" presStyleCnt="0"/>
      <dgm:spPr/>
    </dgm:pt>
    <dgm:pt modelId="{0B2AF4B5-AE09-4A93-B8E6-E8987214D426}" type="pres">
      <dgm:prSet presAssocID="{A415C3FE-CE6B-49D3-96AB-2632E134187C}" presName="parentLeftMargin" presStyleLbl="node1" presStyleIdx="0" presStyleCnt="3"/>
      <dgm:spPr/>
    </dgm:pt>
    <dgm:pt modelId="{ED3E1BD4-266A-4689-86A0-E15A6C74BD99}" type="pres">
      <dgm:prSet presAssocID="{A415C3FE-CE6B-49D3-96AB-2632E134187C}" presName="parentText" presStyleLbl="node1" presStyleIdx="0" presStyleCnt="3">
        <dgm:presLayoutVars>
          <dgm:chMax val="0"/>
          <dgm:bulletEnabled val="1"/>
        </dgm:presLayoutVars>
      </dgm:prSet>
      <dgm:spPr/>
    </dgm:pt>
    <dgm:pt modelId="{3E656686-5889-4F2E-BB8D-EBCF08B358BE}" type="pres">
      <dgm:prSet presAssocID="{A415C3FE-CE6B-49D3-96AB-2632E134187C}" presName="negativeSpace" presStyleCnt="0"/>
      <dgm:spPr/>
    </dgm:pt>
    <dgm:pt modelId="{5D6704ED-A922-4478-9AB7-D642DF6A9098}" type="pres">
      <dgm:prSet presAssocID="{A415C3FE-CE6B-49D3-96AB-2632E134187C}" presName="childText" presStyleLbl="conFgAcc1" presStyleIdx="0" presStyleCnt="3">
        <dgm:presLayoutVars>
          <dgm:bulletEnabled val="1"/>
        </dgm:presLayoutVars>
      </dgm:prSet>
      <dgm:spPr/>
    </dgm:pt>
    <dgm:pt modelId="{172A53AD-FE37-44FA-A446-82476EA9943D}" type="pres">
      <dgm:prSet presAssocID="{33CF1F23-8EF9-43C3-984E-B5EE37950CE0}" presName="spaceBetweenRectangles" presStyleCnt="0"/>
      <dgm:spPr/>
    </dgm:pt>
    <dgm:pt modelId="{D560D3A2-3F22-4B27-BDE2-BF0430C7812B}" type="pres">
      <dgm:prSet presAssocID="{B576B806-C0CD-43BF-8B75-64C9EC027F9E}" presName="parentLin" presStyleCnt="0"/>
      <dgm:spPr/>
    </dgm:pt>
    <dgm:pt modelId="{D609EA4C-2B4C-444C-B020-C943433898E2}" type="pres">
      <dgm:prSet presAssocID="{B576B806-C0CD-43BF-8B75-64C9EC027F9E}" presName="parentLeftMargin" presStyleLbl="node1" presStyleIdx="0" presStyleCnt="3"/>
      <dgm:spPr/>
    </dgm:pt>
    <dgm:pt modelId="{0AE71D32-13A4-4AFB-97F6-45A58AC668C8}" type="pres">
      <dgm:prSet presAssocID="{B576B806-C0CD-43BF-8B75-64C9EC027F9E}" presName="parentText" presStyleLbl="node1" presStyleIdx="1" presStyleCnt="3">
        <dgm:presLayoutVars>
          <dgm:chMax val="0"/>
          <dgm:bulletEnabled val="1"/>
        </dgm:presLayoutVars>
      </dgm:prSet>
      <dgm:spPr/>
    </dgm:pt>
    <dgm:pt modelId="{34FDEB7E-ABCA-46F2-B98B-DBD99B102DFB}" type="pres">
      <dgm:prSet presAssocID="{B576B806-C0CD-43BF-8B75-64C9EC027F9E}" presName="negativeSpace" presStyleCnt="0"/>
      <dgm:spPr/>
    </dgm:pt>
    <dgm:pt modelId="{177DFC4C-A028-47A0-9F41-DE197D467D87}" type="pres">
      <dgm:prSet presAssocID="{B576B806-C0CD-43BF-8B75-64C9EC027F9E}" presName="childText" presStyleLbl="conFgAcc1" presStyleIdx="1" presStyleCnt="3">
        <dgm:presLayoutVars>
          <dgm:bulletEnabled val="1"/>
        </dgm:presLayoutVars>
      </dgm:prSet>
      <dgm:spPr/>
    </dgm:pt>
    <dgm:pt modelId="{F0F3D02C-390C-4B6C-A1D0-079A10C26BF7}" type="pres">
      <dgm:prSet presAssocID="{F06CDF07-A730-4E31-8F24-51A105ABA92E}" presName="spaceBetweenRectangles" presStyleCnt="0"/>
      <dgm:spPr/>
    </dgm:pt>
    <dgm:pt modelId="{28198B7D-2F30-4DE2-BA42-F595C804E777}" type="pres">
      <dgm:prSet presAssocID="{FD3CED45-0FB2-4338-BBCD-C55E88F14921}" presName="parentLin" presStyleCnt="0"/>
      <dgm:spPr/>
    </dgm:pt>
    <dgm:pt modelId="{B33B204F-0322-485C-91CA-49F12DC5F18B}" type="pres">
      <dgm:prSet presAssocID="{FD3CED45-0FB2-4338-BBCD-C55E88F14921}" presName="parentLeftMargin" presStyleLbl="node1" presStyleIdx="1" presStyleCnt="3"/>
      <dgm:spPr/>
    </dgm:pt>
    <dgm:pt modelId="{FB4FC743-2D00-427B-B150-2BDD9211F31C}" type="pres">
      <dgm:prSet presAssocID="{FD3CED45-0FB2-4338-BBCD-C55E88F14921}" presName="parentText" presStyleLbl="node1" presStyleIdx="2" presStyleCnt="3">
        <dgm:presLayoutVars>
          <dgm:chMax val="0"/>
          <dgm:bulletEnabled val="1"/>
        </dgm:presLayoutVars>
      </dgm:prSet>
      <dgm:spPr/>
    </dgm:pt>
    <dgm:pt modelId="{33822479-50A2-44BE-9EC8-68DF1B0F5F19}" type="pres">
      <dgm:prSet presAssocID="{FD3CED45-0FB2-4338-BBCD-C55E88F14921}" presName="negativeSpace" presStyleCnt="0"/>
      <dgm:spPr/>
    </dgm:pt>
    <dgm:pt modelId="{3E9EFB4D-BA54-479F-9618-6EA07375FC92}" type="pres">
      <dgm:prSet presAssocID="{FD3CED45-0FB2-4338-BBCD-C55E88F14921}" presName="childText" presStyleLbl="conFgAcc1" presStyleIdx="2" presStyleCnt="3">
        <dgm:presLayoutVars>
          <dgm:bulletEnabled val="1"/>
        </dgm:presLayoutVars>
      </dgm:prSet>
      <dgm:spPr/>
    </dgm:pt>
  </dgm:ptLst>
  <dgm:cxnLst>
    <dgm:cxn modelId="{DACD5406-7ECF-4E7F-837D-7917B52BE64C}" type="presOf" srcId="{B576B806-C0CD-43BF-8B75-64C9EC027F9E}" destId="{D609EA4C-2B4C-444C-B020-C943433898E2}" srcOrd="0" destOrd="0" presId="urn:microsoft.com/office/officeart/2005/8/layout/list1"/>
    <dgm:cxn modelId="{3DFA9F0D-06D0-4982-AE50-BBA27ACD626D}" type="presOf" srcId="{FD3CED45-0FB2-4338-BBCD-C55E88F14921}" destId="{B33B204F-0322-485C-91CA-49F12DC5F18B}" srcOrd="0" destOrd="0" presId="urn:microsoft.com/office/officeart/2005/8/layout/list1"/>
    <dgm:cxn modelId="{C7F45532-E932-464A-BE54-59485FFB6F00}" srcId="{551E282F-6447-4FA5-B67A-D20A8B1C774F}" destId="{B576B806-C0CD-43BF-8B75-64C9EC027F9E}" srcOrd="1" destOrd="0" parTransId="{50076137-F55F-4A9C-B94A-73CAD4B1FF24}" sibTransId="{F06CDF07-A730-4E31-8F24-51A105ABA92E}"/>
    <dgm:cxn modelId="{2789BE60-43AC-46DE-A4C6-95B3BDB7BE3B}" srcId="{551E282F-6447-4FA5-B67A-D20A8B1C774F}" destId="{FD3CED45-0FB2-4338-BBCD-C55E88F14921}" srcOrd="2" destOrd="0" parTransId="{4E94B015-027A-4A29-902C-FA92929A2364}" sibTransId="{F1B35336-BCEB-4A83-B6FC-FDB858212989}"/>
    <dgm:cxn modelId="{EABA9B4E-204D-4FC8-AD19-014CE5A18643}" srcId="{551E282F-6447-4FA5-B67A-D20A8B1C774F}" destId="{A415C3FE-CE6B-49D3-96AB-2632E134187C}" srcOrd="0" destOrd="0" parTransId="{FF75C914-A1E2-40E1-9C06-3A50AD57530B}" sibTransId="{33CF1F23-8EF9-43C3-984E-B5EE37950CE0}"/>
    <dgm:cxn modelId="{38BF8E89-A20F-445A-92E5-D9AB918F1586}" type="presOf" srcId="{551E282F-6447-4FA5-B67A-D20A8B1C774F}" destId="{D7ADA344-24B2-438A-AD73-E94BC7C6604C}" srcOrd="0" destOrd="0" presId="urn:microsoft.com/office/officeart/2005/8/layout/list1"/>
    <dgm:cxn modelId="{7FDCCCA7-B1AF-4BCA-857A-CCA6EF32F497}" type="presOf" srcId="{B576B806-C0CD-43BF-8B75-64C9EC027F9E}" destId="{0AE71D32-13A4-4AFB-97F6-45A58AC668C8}" srcOrd="1" destOrd="0" presId="urn:microsoft.com/office/officeart/2005/8/layout/list1"/>
    <dgm:cxn modelId="{DFB233BA-9AA4-43B8-BB58-B966C6AF2BAC}" type="presOf" srcId="{A415C3FE-CE6B-49D3-96AB-2632E134187C}" destId="{0B2AF4B5-AE09-4A93-B8E6-E8987214D426}" srcOrd="0" destOrd="0" presId="urn:microsoft.com/office/officeart/2005/8/layout/list1"/>
    <dgm:cxn modelId="{08AF10E8-954D-4556-B6C1-51381958CB92}" type="presOf" srcId="{FD3CED45-0FB2-4338-BBCD-C55E88F14921}" destId="{FB4FC743-2D00-427B-B150-2BDD9211F31C}" srcOrd="1" destOrd="0" presId="urn:microsoft.com/office/officeart/2005/8/layout/list1"/>
    <dgm:cxn modelId="{063D01F3-76CE-488E-AEB5-3C2A910398DB}" type="presOf" srcId="{A415C3FE-CE6B-49D3-96AB-2632E134187C}" destId="{ED3E1BD4-266A-4689-86A0-E15A6C74BD99}" srcOrd="1" destOrd="0" presId="urn:microsoft.com/office/officeart/2005/8/layout/list1"/>
    <dgm:cxn modelId="{632FB8CB-44D5-4E5B-B647-9C9A085D9FEA}" type="presParOf" srcId="{D7ADA344-24B2-438A-AD73-E94BC7C6604C}" destId="{1FE8EA29-89BC-4251-B4EF-3AC8BD141930}" srcOrd="0" destOrd="0" presId="urn:microsoft.com/office/officeart/2005/8/layout/list1"/>
    <dgm:cxn modelId="{DF835E18-BDD8-43AE-94CE-3D8F70D12A21}" type="presParOf" srcId="{1FE8EA29-89BC-4251-B4EF-3AC8BD141930}" destId="{0B2AF4B5-AE09-4A93-B8E6-E8987214D426}" srcOrd="0" destOrd="0" presId="urn:microsoft.com/office/officeart/2005/8/layout/list1"/>
    <dgm:cxn modelId="{471B99FC-F583-4EC2-A78A-7FE41E86DB5D}" type="presParOf" srcId="{1FE8EA29-89BC-4251-B4EF-3AC8BD141930}" destId="{ED3E1BD4-266A-4689-86A0-E15A6C74BD99}" srcOrd="1" destOrd="0" presId="urn:microsoft.com/office/officeart/2005/8/layout/list1"/>
    <dgm:cxn modelId="{437F8810-4E8E-4CED-BEA1-6F1F1A761B88}" type="presParOf" srcId="{D7ADA344-24B2-438A-AD73-E94BC7C6604C}" destId="{3E656686-5889-4F2E-BB8D-EBCF08B358BE}" srcOrd="1" destOrd="0" presId="urn:microsoft.com/office/officeart/2005/8/layout/list1"/>
    <dgm:cxn modelId="{72FD3E8D-66AF-4014-B326-6A2F59367A9C}" type="presParOf" srcId="{D7ADA344-24B2-438A-AD73-E94BC7C6604C}" destId="{5D6704ED-A922-4478-9AB7-D642DF6A9098}" srcOrd="2" destOrd="0" presId="urn:microsoft.com/office/officeart/2005/8/layout/list1"/>
    <dgm:cxn modelId="{2E75A376-8C84-4D1E-AF10-769D73D1FEF2}" type="presParOf" srcId="{D7ADA344-24B2-438A-AD73-E94BC7C6604C}" destId="{172A53AD-FE37-44FA-A446-82476EA9943D}" srcOrd="3" destOrd="0" presId="urn:microsoft.com/office/officeart/2005/8/layout/list1"/>
    <dgm:cxn modelId="{959B239B-28D4-4B19-9EFD-DC362256C404}" type="presParOf" srcId="{D7ADA344-24B2-438A-AD73-E94BC7C6604C}" destId="{D560D3A2-3F22-4B27-BDE2-BF0430C7812B}" srcOrd="4" destOrd="0" presId="urn:microsoft.com/office/officeart/2005/8/layout/list1"/>
    <dgm:cxn modelId="{64724873-8689-44CE-AFE8-DBB3C5091269}" type="presParOf" srcId="{D560D3A2-3F22-4B27-BDE2-BF0430C7812B}" destId="{D609EA4C-2B4C-444C-B020-C943433898E2}" srcOrd="0" destOrd="0" presId="urn:microsoft.com/office/officeart/2005/8/layout/list1"/>
    <dgm:cxn modelId="{A01CDCF6-1A82-4AA8-9A04-E9E376051D5B}" type="presParOf" srcId="{D560D3A2-3F22-4B27-BDE2-BF0430C7812B}" destId="{0AE71D32-13A4-4AFB-97F6-45A58AC668C8}" srcOrd="1" destOrd="0" presId="urn:microsoft.com/office/officeart/2005/8/layout/list1"/>
    <dgm:cxn modelId="{8660FB94-D673-4446-843E-5422260BC5EF}" type="presParOf" srcId="{D7ADA344-24B2-438A-AD73-E94BC7C6604C}" destId="{34FDEB7E-ABCA-46F2-B98B-DBD99B102DFB}" srcOrd="5" destOrd="0" presId="urn:microsoft.com/office/officeart/2005/8/layout/list1"/>
    <dgm:cxn modelId="{B8096BEC-760F-44A8-ADEC-22FF4BE09286}" type="presParOf" srcId="{D7ADA344-24B2-438A-AD73-E94BC7C6604C}" destId="{177DFC4C-A028-47A0-9F41-DE197D467D87}" srcOrd="6" destOrd="0" presId="urn:microsoft.com/office/officeart/2005/8/layout/list1"/>
    <dgm:cxn modelId="{68F2458E-2071-4DC1-896B-2C0865C85734}" type="presParOf" srcId="{D7ADA344-24B2-438A-AD73-E94BC7C6604C}" destId="{F0F3D02C-390C-4B6C-A1D0-079A10C26BF7}" srcOrd="7" destOrd="0" presId="urn:microsoft.com/office/officeart/2005/8/layout/list1"/>
    <dgm:cxn modelId="{781874B7-7560-49F9-954D-E4E61F824307}" type="presParOf" srcId="{D7ADA344-24B2-438A-AD73-E94BC7C6604C}" destId="{28198B7D-2F30-4DE2-BA42-F595C804E777}" srcOrd="8" destOrd="0" presId="urn:microsoft.com/office/officeart/2005/8/layout/list1"/>
    <dgm:cxn modelId="{0A71467F-5D2A-4387-BE01-933C38F87907}" type="presParOf" srcId="{28198B7D-2F30-4DE2-BA42-F595C804E777}" destId="{B33B204F-0322-485C-91CA-49F12DC5F18B}" srcOrd="0" destOrd="0" presId="urn:microsoft.com/office/officeart/2005/8/layout/list1"/>
    <dgm:cxn modelId="{353716EA-6C56-4A8D-BAAD-25D35D7EEA5A}" type="presParOf" srcId="{28198B7D-2F30-4DE2-BA42-F595C804E777}" destId="{FB4FC743-2D00-427B-B150-2BDD9211F31C}" srcOrd="1" destOrd="0" presId="urn:microsoft.com/office/officeart/2005/8/layout/list1"/>
    <dgm:cxn modelId="{57FA62B5-46FD-452A-8070-59B43B01244A}" type="presParOf" srcId="{D7ADA344-24B2-438A-AD73-E94BC7C6604C}" destId="{33822479-50A2-44BE-9EC8-68DF1B0F5F19}" srcOrd="9" destOrd="0" presId="urn:microsoft.com/office/officeart/2005/8/layout/list1"/>
    <dgm:cxn modelId="{51227E1B-7C03-466A-B8E3-1A7F42CA3862}" type="presParOf" srcId="{D7ADA344-24B2-438A-AD73-E94BC7C6604C}" destId="{3E9EFB4D-BA54-479F-9618-6EA07375FC9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20BE65-C2EE-41A1-8F82-86B6398AC4AA}"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3CA46F56-E19F-44CA-8C6C-20540ABE4B12}">
      <dgm:prSet/>
      <dgm:spPr/>
      <dgm:t>
        <a:bodyPr/>
        <a:lstStyle/>
        <a:p>
          <a:pPr algn="just"/>
          <a:r>
            <a:rPr lang="en-US" b="0" i="0" dirty="0"/>
            <a:t>As the elderly population increases, </a:t>
          </a:r>
          <a:r>
            <a:rPr lang="en-US" b="0" i="0" dirty="0">
              <a:highlight>
                <a:srgbClr val="FF00FF"/>
              </a:highlight>
            </a:rPr>
            <a:t>heath demands</a:t>
          </a:r>
          <a:r>
            <a:rPr lang="en-US" b="0" i="0" dirty="0"/>
            <a:t>, along with other </a:t>
          </a:r>
          <a:r>
            <a:rPr lang="en-US" b="0" i="0" dirty="0">
              <a:highlight>
                <a:srgbClr val="FF00FF"/>
              </a:highlight>
            </a:rPr>
            <a:t>social requirements</a:t>
          </a:r>
          <a:r>
            <a:rPr lang="en-US" b="0" i="0" dirty="0"/>
            <a:t>, are also set </a:t>
          </a:r>
          <a:r>
            <a:rPr lang="en-US" b="0" i="0" dirty="0">
              <a:highlight>
                <a:srgbClr val="FF00FF"/>
              </a:highlight>
            </a:rPr>
            <a:t>to increase</a:t>
          </a:r>
          <a:r>
            <a:rPr lang="en-US" b="0" i="0" dirty="0"/>
            <a:t>. It is evident from the studies that physical deterioration, psychological trauma, and mental weakness are associated with aging In India, the social security system for the elderly is not as well equipped </a:t>
          </a:r>
          <a:r>
            <a:rPr lang="en-US" b="0" i="0" dirty="0" err="1"/>
            <a:t>acrossed</a:t>
          </a:r>
          <a:r>
            <a:rPr lang="en-US" b="0" i="0" dirty="0"/>
            <a:t> countries </a:t>
          </a:r>
          <a:endParaRPr lang="en-US" dirty="0"/>
        </a:p>
      </dgm:t>
    </dgm:pt>
    <dgm:pt modelId="{EA7A7121-96DB-44D7-8AB9-9F03C94525DB}" type="parTrans" cxnId="{29A26C44-C57F-4788-95D0-E38B89FDEBF1}">
      <dgm:prSet/>
      <dgm:spPr/>
      <dgm:t>
        <a:bodyPr/>
        <a:lstStyle/>
        <a:p>
          <a:endParaRPr lang="en-US"/>
        </a:p>
      </dgm:t>
    </dgm:pt>
    <dgm:pt modelId="{44185040-DBD3-4AFB-91B1-9CF810CB93C8}" type="sibTrans" cxnId="{29A26C44-C57F-4788-95D0-E38B89FDEBF1}">
      <dgm:prSet/>
      <dgm:spPr/>
      <dgm:t>
        <a:bodyPr/>
        <a:lstStyle/>
        <a:p>
          <a:endParaRPr lang="en-US"/>
        </a:p>
      </dgm:t>
    </dgm:pt>
    <dgm:pt modelId="{35CE520A-5147-413E-9200-E73EA00F6495}">
      <dgm:prSet/>
      <dgm:spPr/>
      <dgm:t>
        <a:bodyPr/>
        <a:lstStyle/>
        <a:p>
          <a:pPr algn="just"/>
          <a:r>
            <a:rPr lang="en-US" b="0" i="0" dirty="0"/>
            <a:t>Globally, an </a:t>
          </a:r>
          <a:r>
            <a:rPr lang="en-US" b="0" i="0" dirty="0">
              <a:highlight>
                <a:srgbClr val="FF00FF"/>
              </a:highlight>
            </a:rPr>
            <a:t>urban population often faces mounting pressure </a:t>
          </a:r>
          <a:r>
            <a:rPr lang="en-US" b="0" i="0" dirty="0"/>
            <a:t>on various socioeconomic fronts such as health-care expenditures and fiscal disciplines, which can impact the life of the elderly population</a:t>
          </a:r>
          <a:endParaRPr lang="en-US" dirty="0"/>
        </a:p>
      </dgm:t>
    </dgm:pt>
    <dgm:pt modelId="{A0AFDAB4-2A6A-45FB-A63F-AB1F8F8CCEF2}" type="parTrans" cxnId="{A46BC914-05EC-44A1-A934-CB7357D79137}">
      <dgm:prSet/>
      <dgm:spPr/>
      <dgm:t>
        <a:bodyPr/>
        <a:lstStyle/>
        <a:p>
          <a:endParaRPr lang="en-US"/>
        </a:p>
      </dgm:t>
    </dgm:pt>
    <dgm:pt modelId="{F35B64DB-A09B-4E3C-9022-E953CC5BE12A}" type="sibTrans" cxnId="{A46BC914-05EC-44A1-A934-CB7357D79137}">
      <dgm:prSet/>
      <dgm:spPr/>
      <dgm:t>
        <a:bodyPr/>
        <a:lstStyle/>
        <a:p>
          <a:endParaRPr lang="en-US"/>
        </a:p>
      </dgm:t>
    </dgm:pt>
    <dgm:pt modelId="{2A8BE345-2A78-48D7-898D-9CBB649A5444}" type="pres">
      <dgm:prSet presAssocID="{A920BE65-C2EE-41A1-8F82-86B6398AC4AA}" presName="linear" presStyleCnt="0">
        <dgm:presLayoutVars>
          <dgm:animLvl val="lvl"/>
          <dgm:resizeHandles val="exact"/>
        </dgm:presLayoutVars>
      </dgm:prSet>
      <dgm:spPr/>
    </dgm:pt>
    <dgm:pt modelId="{9D54D59E-508D-487F-998C-5E38F65FA77E}" type="pres">
      <dgm:prSet presAssocID="{3CA46F56-E19F-44CA-8C6C-20540ABE4B12}" presName="parentText" presStyleLbl="node1" presStyleIdx="0" presStyleCnt="2" custLinFactY="918" custLinFactNeighborX="5851" custLinFactNeighborY="100000">
        <dgm:presLayoutVars>
          <dgm:chMax val="0"/>
          <dgm:bulletEnabled val="1"/>
        </dgm:presLayoutVars>
      </dgm:prSet>
      <dgm:spPr/>
    </dgm:pt>
    <dgm:pt modelId="{61072C23-4011-4D49-805A-8A3260114305}" type="pres">
      <dgm:prSet presAssocID="{44185040-DBD3-4AFB-91B1-9CF810CB93C8}" presName="spacer" presStyleCnt="0"/>
      <dgm:spPr/>
    </dgm:pt>
    <dgm:pt modelId="{A6C18DD9-85DB-433E-8753-6902EF7A7E7F}" type="pres">
      <dgm:prSet presAssocID="{35CE520A-5147-413E-9200-E73EA00F6495}" presName="parentText" presStyleLbl="node1" presStyleIdx="1" presStyleCnt="2" custLinFactNeighborX="80" custLinFactNeighborY="12470">
        <dgm:presLayoutVars>
          <dgm:chMax val="0"/>
          <dgm:bulletEnabled val="1"/>
        </dgm:presLayoutVars>
      </dgm:prSet>
      <dgm:spPr/>
    </dgm:pt>
  </dgm:ptLst>
  <dgm:cxnLst>
    <dgm:cxn modelId="{A46BC914-05EC-44A1-A934-CB7357D79137}" srcId="{A920BE65-C2EE-41A1-8F82-86B6398AC4AA}" destId="{35CE520A-5147-413E-9200-E73EA00F6495}" srcOrd="1" destOrd="0" parTransId="{A0AFDAB4-2A6A-45FB-A63F-AB1F8F8CCEF2}" sibTransId="{F35B64DB-A09B-4E3C-9022-E953CC5BE12A}"/>
    <dgm:cxn modelId="{29A26C44-C57F-4788-95D0-E38B89FDEBF1}" srcId="{A920BE65-C2EE-41A1-8F82-86B6398AC4AA}" destId="{3CA46F56-E19F-44CA-8C6C-20540ABE4B12}" srcOrd="0" destOrd="0" parTransId="{EA7A7121-96DB-44D7-8AB9-9F03C94525DB}" sibTransId="{44185040-DBD3-4AFB-91B1-9CF810CB93C8}"/>
    <dgm:cxn modelId="{345964E0-82D8-4753-AD9A-CC8ABAA53666}" type="presOf" srcId="{35CE520A-5147-413E-9200-E73EA00F6495}" destId="{A6C18DD9-85DB-433E-8753-6902EF7A7E7F}" srcOrd="0" destOrd="0" presId="urn:microsoft.com/office/officeart/2005/8/layout/vList2"/>
    <dgm:cxn modelId="{59D6F5EB-9E2F-4E24-BC23-F27BBD0D49D4}" type="presOf" srcId="{3CA46F56-E19F-44CA-8C6C-20540ABE4B12}" destId="{9D54D59E-508D-487F-998C-5E38F65FA77E}" srcOrd="0" destOrd="0" presId="urn:microsoft.com/office/officeart/2005/8/layout/vList2"/>
    <dgm:cxn modelId="{1F7AE5F9-0A16-48A5-AFDA-065A9729AA99}" type="presOf" srcId="{A920BE65-C2EE-41A1-8F82-86B6398AC4AA}" destId="{2A8BE345-2A78-48D7-898D-9CBB649A5444}" srcOrd="0" destOrd="0" presId="urn:microsoft.com/office/officeart/2005/8/layout/vList2"/>
    <dgm:cxn modelId="{1E919FAB-CA1F-430A-9E22-4DF013B44322}" type="presParOf" srcId="{2A8BE345-2A78-48D7-898D-9CBB649A5444}" destId="{9D54D59E-508D-487F-998C-5E38F65FA77E}" srcOrd="0" destOrd="0" presId="urn:microsoft.com/office/officeart/2005/8/layout/vList2"/>
    <dgm:cxn modelId="{B70F9CFE-21A7-47F1-87ED-5DFB82FF1D84}" type="presParOf" srcId="{2A8BE345-2A78-48D7-898D-9CBB649A5444}" destId="{61072C23-4011-4D49-805A-8A3260114305}" srcOrd="1" destOrd="0" presId="urn:microsoft.com/office/officeart/2005/8/layout/vList2"/>
    <dgm:cxn modelId="{3B2B9650-3E4F-40FE-AB98-5AFF0078A129}" type="presParOf" srcId="{2A8BE345-2A78-48D7-898D-9CBB649A5444}" destId="{A6C18DD9-85DB-433E-8753-6902EF7A7E7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2E7B1-9CF8-4729-AE3C-5DE18F49C71B}">
      <dsp:nvSpPr>
        <dsp:cNvPr id="0" name=""/>
        <dsp:cNvSpPr/>
      </dsp:nvSpPr>
      <dsp:spPr>
        <a:xfrm>
          <a:off x="0" y="196262"/>
          <a:ext cx="6116549"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Life</a:t>
          </a:r>
          <a:r>
            <a:rPr lang="en-US" sz="3300" kern="1200" baseline="0" dirty="0"/>
            <a:t> </a:t>
          </a:r>
          <a:endParaRPr lang="en-US" sz="3300" kern="1200" dirty="0"/>
        </a:p>
      </dsp:txBody>
      <dsp:txXfrm>
        <a:off x="38638" y="234900"/>
        <a:ext cx="6039273" cy="714229"/>
      </dsp:txXfrm>
    </dsp:sp>
    <dsp:sp modelId="{8FFA179A-6B05-47C5-80B9-32F2A550D1DE}">
      <dsp:nvSpPr>
        <dsp:cNvPr id="0" name=""/>
        <dsp:cNvSpPr/>
      </dsp:nvSpPr>
      <dsp:spPr>
        <a:xfrm>
          <a:off x="0" y="1082808"/>
          <a:ext cx="6116549"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Quality of Life</a:t>
          </a:r>
        </a:p>
      </dsp:txBody>
      <dsp:txXfrm>
        <a:off x="38638" y="1121446"/>
        <a:ext cx="6039273" cy="714229"/>
      </dsp:txXfrm>
    </dsp:sp>
    <dsp:sp modelId="{B23DF56B-0DFD-4454-81D9-C70808C9C3F4}">
      <dsp:nvSpPr>
        <dsp:cNvPr id="0" name=""/>
        <dsp:cNvSpPr/>
      </dsp:nvSpPr>
      <dsp:spPr>
        <a:xfrm>
          <a:off x="0" y="1969353"/>
          <a:ext cx="6116549"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baseline="0" dirty="0"/>
            <a:t>Aging  and last phase </a:t>
          </a:r>
          <a:endParaRPr lang="en-US" sz="3300" kern="1200" dirty="0"/>
        </a:p>
      </dsp:txBody>
      <dsp:txXfrm>
        <a:off x="38638" y="2007991"/>
        <a:ext cx="6039273" cy="714229"/>
      </dsp:txXfrm>
    </dsp:sp>
    <dsp:sp modelId="{4EFDDCA1-92F3-48E7-B423-B8C508AF008C}">
      <dsp:nvSpPr>
        <dsp:cNvPr id="0" name=""/>
        <dsp:cNvSpPr/>
      </dsp:nvSpPr>
      <dsp:spPr>
        <a:xfrm>
          <a:off x="0" y="2855898"/>
          <a:ext cx="6116549"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Quality</a:t>
          </a:r>
          <a:r>
            <a:rPr lang="en-US" sz="3300" kern="1200" baseline="0" dirty="0"/>
            <a:t> of Life in last phase of life </a:t>
          </a:r>
          <a:endParaRPr lang="en-US" sz="3300" kern="1200" dirty="0"/>
        </a:p>
      </dsp:txBody>
      <dsp:txXfrm>
        <a:off x="38638" y="2894536"/>
        <a:ext cx="6039273"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B25ED-9203-493C-8EC7-8F808E7E875B}">
      <dsp:nvSpPr>
        <dsp:cNvPr id="0" name=""/>
        <dsp:cNvSpPr/>
      </dsp:nvSpPr>
      <dsp:spPr>
        <a:xfrm>
          <a:off x="0" y="40959"/>
          <a:ext cx="3505494" cy="4797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NCDs</a:t>
          </a:r>
        </a:p>
      </dsp:txBody>
      <dsp:txXfrm>
        <a:off x="23417" y="64376"/>
        <a:ext cx="3458660" cy="432866"/>
      </dsp:txXfrm>
    </dsp:sp>
    <dsp:sp modelId="{E7CB96C4-DD9D-4893-B336-85DAEB56A9B5}">
      <dsp:nvSpPr>
        <dsp:cNvPr id="0" name=""/>
        <dsp:cNvSpPr/>
      </dsp:nvSpPr>
      <dsp:spPr>
        <a:xfrm>
          <a:off x="0" y="578259"/>
          <a:ext cx="3505494" cy="4797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Dementia</a:t>
          </a:r>
        </a:p>
      </dsp:txBody>
      <dsp:txXfrm>
        <a:off x="23417" y="601676"/>
        <a:ext cx="3458660" cy="432866"/>
      </dsp:txXfrm>
    </dsp:sp>
    <dsp:sp modelId="{48BCC868-00C2-4943-9BCF-6D2DFA91E55E}">
      <dsp:nvSpPr>
        <dsp:cNvPr id="0" name=""/>
        <dsp:cNvSpPr/>
      </dsp:nvSpPr>
      <dsp:spPr>
        <a:xfrm>
          <a:off x="0" y="1115559"/>
          <a:ext cx="3505494" cy="4797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Auditory and visual impairment</a:t>
          </a:r>
        </a:p>
      </dsp:txBody>
      <dsp:txXfrm>
        <a:off x="23417" y="1138976"/>
        <a:ext cx="3458660" cy="432866"/>
      </dsp:txXfrm>
    </dsp:sp>
    <dsp:sp modelId="{2FF6028A-D607-4FFF-B5E7-F113925C409A}">
      <dsp:nvSpPr>
        <dsp:cNvPr id="0" name=""/>
        <dsp:cNvSpPr/>
      </dsp:nvSpPr>
      <dsp:spPr>
        <a:xfrm>
          <a:off x="0" y="1652859"/>
          <a:ext cx="3505494" cy="4797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Stroke </a:t>
          </a:r>
        </a:p>
      </dsp:txBody>
      <dsp:txXfrm>
        <a:off x="23417" y="1676276"/>
        <a:ext cx="3458660" cy="432866"/>
      </dsp:txXfrm>
    </dsp:sp>
    <dsp:sp modelId="{3D24E9A0-07AB-465F-801D-05D7819742B7}">
      <dsp:nvSpPr>
        <dsp:cNvPr id="0" name=""/>
        <dsp:cNvSpPr/>
      </dsp:nvSpPr>
      <dsp:spPr>
        <a:xfrm>
          <a:off x="0" y="2190159"/>
          <a:ext cx="3505494" cy="4797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Fall and accident </a:t>
          </a:r>
        </a:p>
      </dsp:txBody>
      <dsp:txXfrm>
        <a:off x="23417" y="2213576"/>
        <a:ext cx="3458660" cy="432866"/>
      </dsp:txXfrm>
    </dsp:sp>
    <dsp:sp modelId="{483928A7-3FAE-4F5C-9A3A-D61237DA4C62}">
      <dsp:nvSpPr>
        <dsp:cNvPr id="0" name=""/>
        <dsp:cNvSpPr/>
      </dsp:nvSpPr>
      <dsp:spPr>
        <a:xfrm>
          <a:off x="0" y="2727459"/>
          <a:ext cx="3505494" cy="4797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Malnutrition</a:t>
          </a:r>
        </a:p>
      </dsp:txBody>
      <dsp:txXfrm>
        <a:off x="23417" y="2750876"/>
        <a:ext cx="3458660" cy="432866"/>
      </dsp:txXfrm>
    </dsp:sp>
    <dsp:sp modelId="{D55B1CF9-3836-4468-9657-268D1FF2E820}">
      <dsp:nvSpPr>
        <dsp:cNvPr id="0" name=""/>
        <dsp:cNvSpPr/>
      </dsp:nvSpPr>
      <dsp:spPr>
        <a:xfrm>
          <a:off x="0" y="3264759"/>
          <a:ext cx="3505494" cy="4797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Communication defeats  </a:t>
          </a:r>
        </a:p>
      </dsp:txBody>
      <dsp:txXfrm>
        <a:off x="23417" y="3288176"/>
        <a:ext cx="3458660" cy="4328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3F0D3-940D-49BC-A908-5467C58806F7}">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87A17-6970-438F-99BA-44881E35467C}">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When it comes to quality of life, each patient has their own vision.</a:t>
          </a:r>
          <a:endParaRPr lang="en-US" sz="3100" kern="1200"/>
        </a:p>
      </dsp:txBody>
      <dsp:txXfrm>
        <a:off x="696297" y="538547"/>
        <a:ext cx="4171627" cy="2590157"/>
      </dsp:txXfrm>
    </dsp:sp>
    <dsp:sp modelId="{901D121A-0FCE-4CBA-AC0C-EF20527EAA27}">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6F6FC-D6D3-4A67-8F00-C354CD3B4CBB}">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"Each suffering is unique. Each  individual is unique, and each family and the dynamics are unique," Chan says.</a:t>
          </a:r>
          <a:endParaRPr lang="en-US" sz="3100" kern="1200"/>
        </a:p>
      </dsp:txBody>
      <dsp:txXfrm>
        <a:off x="5991936" y="538547"/>
        <a:ext cx="4171627" cy="25901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E8848-E251-4656-B9BE-385948DCF3A9}">
      <dsp:nvSpPr>
        <dsp:cNvPr id="0" name=""/>
        <dsp:cNvSpPr/>
      </dsp:nvSpPr>
      <dsp:spPr>
        <a:xfrm>
          <a:off x="0" y="5627"/>
          <a:ext cx="7500026" cy="575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CA257-FADE-40D9-ACC6-4BE026DB1A19}">
      <dsp:nvSpPr>
        <dsp:cNvPr id="0" name=""/>
        <dsp:cNvSpPr/>
      </dsp:nvSpPr>
      <dsp:spPr>
        <a:xfrm>
          <a:off x="174081" y="135109"/>
          <a:ext cx="316821" cy="3165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54D7D-F66F-45F6-8A7E-AF257783E3BA}">
      <dsp:nvSpPr>
        <dsp:cNvPr id="0" name=""/>
        <dsp:cNvSpPr/>
      </dsp:nvSpPr>
      <dsp:spPr>
        <a:xfrm>
          <a:off x="664984" y="5627"/>
          <a:ext cx="6745595" cy="73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34" tIns="78034" rIns="78034" bIns="78034" numCol="1" spcCol="1270" anchor="ctr" anchorCtr="0">
          <a:noAutofit/>
        </a:bodyPr>
        <a:lstStyle/>
        <a:p>
          <a:pPr marL="0" lvl="0" indent="0" algn="l" defTabSz="711200">
            <a:lnSpc>
              <a:spcPct val="100000"/>
            </a:lnSpc>
            <a:spcBef>
              <a:spcPct val="0"/>
            </a:spcBef>
            <a:spcAft>
              <a:spcPct val="35000"/>
            </a:spcAft>
            <a:buNone/>
          </a:pPr>
          <a:r>
            <a:rPr lang="en-US" sz="1600" b="0" i="0" kern="1200"/>
            <a:t>Experiencing a life transition can bring out all sorts of feelings in people</a:t>
          </a:r>
          <a:r>
            <a:rPr lang="en-US" sz="1400" b="0" i="0" kern="1200"/>
            <a:t>.</a:t>
          </a:r>
          <a:endParaRPr lang="en-US" sz="1400" kern="1200" dirty="0"/>
        </a:p>
      </dsp:txBody>
      <dsp:txXfrm>
        <a:off x="664984" y="5627"/>
        <a:ext cx="6745595" cy="737329"/>
      </dsp:txXfrm>
    </dsp:sp>
    <dsp:sp modelId="{E3014ED5-600A-47B1-B73B-1D953D6EB440}">
      <dsp:nvSpPr>
        <dsp:cNvPr id="0" name=""/>
        <dsp:cNvSpPr/>
      </dsp:nvSpPr>
      <dsp:spPr>
        <a:xfrm>
          <a:off x="0" y="927288"/>
          <a:ext cx="7500026" cy="575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06E12-94B5-40A5-BE6C-2A611C0E80D8}">
      <dsp:nvSpPr>
        <dsp:cNvPr id="0" name=""/>
        <dsp:cNvSpPr/>
      </dsp:nvSpPr>
      <dsp:spPr>
        <a:xfrm>
          <a:off x="174081" y="1056770"/>
          <a:ext cx="316821" cy="3165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D7846-426D-41E6-A159-D15526A6E144}">
      <dsp:nvSpPr>
        <dsp:cNvPr id="0" name=""/>
        <dsp:cNvSpPr/>
      </dsp:nvSpPr>
      <dsp:spPr>
        <a:xfrm>
          <a:off x="664984" y="927288"/>
          <a:ext cx="6745595" cy="73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34" tIns="78034" rIns="78034" bIns="78034" numCol="1" spcCol="1270" anchor="ctr" anchorCtr="0">
          <a:noAutofit/>
        </a:bodyPr>
        <a:lstStyle/>
        <a:p>
          <a:pPr marL="0" lvl="0" indent="0" algn="l" defTabSz="711200">
            <a:lnSpc>
              <a:spcPct val="100000"/>
            </a:lnSpc>
            <a:spcBef>
              <a:spcPct val="0"/>
            </a:spcBef>
            <a:spcAft>
              <a:spcPct val="35000"/>
            </a:spcAft>
            <a:buNone/>
          </a:pPr>
          <a:r>
            <a:rPr lang="en-US" sz="1600" b="0" i="0" kern="1200" dirty="0"/>
            <a:t>evaluate their lives and ask themselves questions about their success, what they are doing and why, where they are going in life and what is important to them. </a:t>
          </a:r>
          <a:endParaRPr lang="en-US" sz="1600" kern="1200" dirty="0"/>
        </a:p>
      </dsp:txBody>
      <dsp:txXfrm>
        <a:off x="664984" y="927288"/>
        <a:ext cx="6745595" cy="737329"/>
      </dsp:txXfrm>
    </dsp:sp>
    <dsp:sp modelId="{34B5837E-197F-4772-8356-FAB7DD68BE18}">
      <dsp:nvSpPr>
        <dsp:cNvPr id="0" name=""/>
        <dsp:cNvSpPr/>
      </dsp:nvSpPr>
      <dsp:spPr>
        <a:xfrm>
          <a:off x="0" y="1848949"/>
          <a:ext cx="7500026" cy="575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D70EE-D7B1-4775-94D6-B96976F41D88}">
      <dsp:nvSpPr>
        <dsp:cNvPr id="0" name=""/>
        <dsp:cNvSpPr/>
      </dsp:nvSpPr>
      <dsp:spPr>
        <a:xfrm>
          <a:off x="174081" y="1978432"/>
          <a:ext cx="316821" cy="3165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F93D0-4AF4-434E-90EB-52C2A25BB034}">
      <dsp:nvSpPr>
        <dsp:cNvPr id="0" name=""/>
        <dsp:cNvSpPr/>
      </dsp:nvSpPr>
      <dsp:spPr>
        <a:xfrm>
          <a:off x="664984" y="1848949"/>
          <a:ext cx="6745595" cy="73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34" tIns="78034" rIns="78034" bIns="78034" numCol="1" spcCol="1270" anchor="ctr" anchorCtr="0">
          <a:noAutofit/>
        </a:bodyPr>
        <a:lstStyle/>
        <a:p>
          <a:pPr marL="0" lvl="0" indent="0" algn="l" defTabSz="711200">
            <a:lnSpc>
              <a:spcPct val="100000"/>
            </a:lnSpc>
            <a:spcBef>
              <a:spcPct val="0"/>
            </a:spcBef>
            <a:spcAft>
              <a:spcPct val="35000"/>
            </a:spcAft>
            <a:buNone/>
          </a:pPr>
          <a:r>
            <a:rPr lang="en-US" sz="1600" b="0" i="0" kern="1200" dirty="0"/>
            <a:t>writing down a list of things that are important to you, what you have achieved in life and what you would like to achieve is a good starting point.</a:t>
          </a:r>
          <a:endParaRPr lang="en-US" sz="1600" kern="1200" dirty="0"/>
        </a:p>
      </dsp:txBody>
      <dsp:txXfrm>
        <a:off x="664984" y="1848949"/>
        <a:ext cx="6745595" cy="737329"/>
      </dsp:txXfrm>
    </dsp:sp>
    <dsp:sp modelId="{7A052618-A7D5-4F77-B387-EAF7E46B3BD5}">
      <dsp:nvSpPr>
        <dsp:cNvPr id="0" name=""/>
        <dsp:cNvSpPr/>
      </dsp:nvSpPr>
      <dsp:spPr>
        <a:xfrm>
          <a:off x="0" y="2770611"/>
          <a:ext cx="7500026" cy="575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B359E-7484-4277-9356-77F792DF9805}">
      <dsp:nvSpPr>
        <dsp:cNvPr id="0" name=""/>
        <dsp:cNvSpPr/>
      </dsp:nvSpPr>
      <dsp:spPr>
        <a:xfrm>
          <a:off x="174081" y="2900093"/>
          <a:ext cx="316821" cy="3165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38127-EA84-44B8-8D17-710BCA23C238}">
      <dsp:nvSpPr>
        <dsp:cNvPr id="0" name=""/>
        <dsp:cNvSpPr/>
      </dsp:nvSpPr>
      <dsp:spPr>
        <a:xfrm>
          <a:off x="664984" y="2770611"/>
          <a:ext cx="6745595" cy="73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34" tIns="78034" rIns="78034" bIns="78034" numCol="1" spcCol="1270" anchor="ctr" anchorCtr="0">
          <a:noAutofit/>
        </a:bodyPr>
        <a:lstStyle/>
        <a:p>
          <a:pPr marL="0" lvl="0" indent="0" algn="l" defTabSz="711200">
            <a:lnSpc>
              <a:spcPct val="100000"/>
            </a:lnSpc>
            <a:spcBef>
              <a:spcPct val="0"/>
            </a:spcBef>
            <a:spcAft>
              <a:spcPct val="35000"/>
            </a:spcAft>
            <a:buNone/>
          </a:pPr>
          <a:r>
            <a:rPr lang="en-US" sz="1600" b="0" i="0" kern="1200" dirty="0"/>
            <a:t>Try not to dwell on negatives, but use them to motivate you in the future </a:t>
          </a:r>
          <a:endParaRPr lang="en-US" sz="1600" kern="1200" dirty="0"/>
        </a:p>
      </dsp:txBody>
      <dsp:txXfrm>
        <a:off x="664984" y="2770611"/>
        <a:ext cx="6745595" cy="737329"/>
      </dsp:txXfrm>
    </dsp:sp>
    <dsp:sp modelId="{43ECDDC4-9AF5-4423-A426-326CFE321183}">
      <dsp:nvSpPr>
        <dsp:cNvPr id="0" name=""/>
        <dsp:cNvSpPr/>
      </dsp:nvSpPr>
      <dsp:spPr>
        <a:xfrm>
          <a:off x="0" y="3692272"/>
          <a:ext cx="7500026" cy="575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4EC5E-5A51-41DA-8445-C51CD23CB827}">
      <dsp:nvSpPr>
        <dsp:cNvPr id="0" name=""/>
        <dsp:cNvSpPr/>
      </dsp:nvSpPr>
      <dsp:spPr>
        <a:xfrm>
          <a:off x="174081" y="3821754"/>
          <a:ext cx="316821" cy="3165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B5785-0D8B-4631-817F-53D93E6CE2A8}">
      <dsp:nvSpPr>
        <dsp:cNvPr id="0" name=""/>
        <dsp:cNvSpPr/>
      </dsp:nvSpPr>
      <dsp:spPr>
        <a:xfrm>
          <a:off x="664984" y="3692272"/>
          <a:ext cx="6745595" cy="73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34" tIns="78034" rIns="78034" bIns="78034" numCol="1" spcCol="1270" anchor="ctr" anchorCtr="0">
          <a:noAutofit/>
        </a:bodyPr>
        <a:lstStyle/>
        <a:p>
          <a:pPr marL="0" lvl="0" indent="0" algn="l" defTabSz="711200">
            <a:lnSpc>
              <a:spcPct val="100000"/>
            </a:lnSpc>
            <a:spcBef>
              <a:spcPct val="0"/>
            </a:spcBef>
            <a:spcAft>
              <a:spcPct val="35000"/>
            </a:spcAft>
            <a:buNone/>
          </a:pPr>
          <a:r>
            <a:rPr lang="en-US" sz="1600" b="0" i="0" kern="1200" dirty="0"/>
            <a:t>ask the opinion of someone you trust. </a:t>
          </a:r>
          <a:endParaRPr lang="en-US" sz="1600" kern="1200" dirty="0"/>
        </a:p>
      </dsp:txBody>
      <dsp:txXfrm>
        <a:off x="664984" y="3692272"/>
        <a:ext cx="6745595" cy="7373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C7E11-06CC-4EBF-BE26-B72143EC2479}">
      <dsp:nvSpPr>
        <dsp:cNvPr id="0" name=""/>
        <dsp:cNvSpPr/>
      </dsp:nvSpPr>
      <dsp:spPr>
        <a:xfrm>
          <a:off x="0" y="18905"/>
          <a:ext cx="3424739" cy="6236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Totality of Patient</a:t>
          </a:r>
          <a:endParaRPr lang="en-US" sz="2600" kern="1200"/>
        </a:p>
      </dsp:txBody>
      <dsp:txXfrm>
        <a:off x="30442" y="49347"/>
        <a:ext cx="3363855" cy="562726"/>
      </dsp:txXfrm>
    </dsp:sp>
    <dsp:sp modelId="{250914EF-CA85-482B-8506-695B0F61A7EE}">
      <dsp:nvSpPr>
        <dsp:cNvPr id="0" name=""/>
        <dsp:cNvSpPr/>
      </dsp:nvSpPr>
      <dsp:spPr>
        <a:xfrm>
          <a:off x="0" y="717396"/>
          <a:ext cx="3424739" cy="6236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Individualization</a:t>
          </a:r>
          <a:endParaRPr lang="en-US" sz="2600" kern="1200"/>
        </a:p>
      </dsp:txBody>
      <dsp:txXfrm>
        <a:off x="30442" y="747838"/>
        <a:ext cx="3363855" cy="562726"/>
      </dsp:txXfrm>
    </dsp:sp>
    <dsp:sp modelId="{1586C6B6-0626-46E0-B000-B80608D4655F}">
      <dsp:nvSpPr>
        <dsp:cNvPr id="0" name=""/>
        <dsp:cNvSpPr/>
      </dsp:nvSpPr>
      <dsp:spPr>
        <a:xfrm>
          <a:off x="0" y="1415886"/>
          <a:ext cx="3424739" cy="6236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Intensity</a:t>
          </a:r>
          <a:endParaRPr lang="en-US" sz="2600" kern="1200"/>
        </a:p>
      </dsp:txBody>
      <dsp:txXfrm>
        <a:off x="30442" y="1446328"/>
        <a:ext cx="3363855" cy="562726"/>
      </dsp:txXfrm>
    </dsp:sp>
    <dsp:sp modelId="{B1B95F69-B497-41C8-9F6C-0E996563D737}">
      <dsp:nvSpPr>
        <dsp:cNvPr id="0" name=""/>
        <dsp:cNvSpPr/>
      </dsp:nvSpPr>
      <dsp:spPr>
        <a:xfrm>
          <a:off x="0" y="2114376"/>
          <a:ext cx="3424739" cy="6236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Specific sequencing</a:t>
          </a:r>
          <a:endParaRPr lang="en-US" sz="2600" kern="1200"/>
        </a:p>
      </dsp:txBody>
      <dsp:txXfrm>
        <a:off x="30442" y="2144818"/>
        <a:ext cx="3363855" cy="562726"/>
      </dsp:txXfrm>
    </dsp:sp>
    <dsp:sp modelId="{99778417-82B4-4EEF-AFF8-2534B536756E}">
      <dsp:nvSpPr>
        <dsp:cNvPr id="0" name=""/>
        <dsp:cNvSpPr/>
      </dsp:nvSpPr>
      <dsp:spPr>
        <a:xfrm>
          <a:off x="0" y="2812866"/>
          <a:ext cx="3424739" cy="6236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Compliance</a:t>
          </a:r>
          <a:endParaRPr lang="en-US" sz="2600" kern="1200"/>
        </a:p>
      </dsp:txBody>
      <dsp:txXfrm>
        <a:off x="30442" y="2843308"/>
        <a:ext cx="3363855" cy="562726"/>
      </dsp:txXfrm>
    </dsp:sp>
    <dsp:sp modelId="{2938B997-E1CE-485F-925A-149D3216155E}">
      <dsp:nvSpPr>
        <dsp:cNvPr id="0" name=""/>
        <dsp:cNvSpPr/>
      </dsp:nvSpPr>
      <dsp:spPr>
        <a:xfrm>
          <a:off x="0" y="3511356"/>
          <a:ext cx="3424739" cy="6236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Timing</a:t>
          </a:r>
          <a:endParaRPr lang="en-US" sz="2600" kern="1200"/>
        </a:p>
      </dsp:txBody>
      <dsp:txXfrm>
        <a:off x="30442" y="3541798"/>
        <a:ext cx="3363855" cy="562726"/>
      </dsp:txXfrm>
    </dsp:sp>
    <dsp:sp modelId="{1CD17557-4D56-40F9-A515-98A43AFBEEF0}">
      <dsp:nvSpPr>
        <dsp:cNvPr id="0" name=""/>
        <dsp:cNvSpPr/>
      </dsp:nvSpPr>
      <dsp:spPr>
        <a:xfrm>
          <a:off x="0" y="4209846"/>
          <a:ext cx="3424739" cy="6236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Avoiding aggravation</a:t>
          </a:r>
          <a:endParaRPr lang="en-US" sz="2600" kern="1200"/>
        </a:p>
      </dsp:txBody>
      <dsp:txXfrm>
        <a:off x="30442" y="4240288"/>
        <a:ext cx="3363855" cy="5627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5C35B-6804-44C5-9577-578CAB1D93C9}">
      <dsp:nvSpPr>
        <dsp:cNvPr id="0" name=""/>
        <dsp:cNvSpPr/>
      </dsp:nvSpPr>
      <dsp:spPr>
        <a:xfrm>
          <a:off x="0" y="0"/>
          <a:ext cx="71610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1FE6480-9BE5-487D-8F54-8C048573E917}">
      <dsp:nvSpPr>
        <dsp:cNvPr id="0" name=""/>
        <dsp:cNvSpPr/>
      </dsp:nvSpPr>
      <dsp:spPr>
        <a:xfrm>
          <a:off x="0" y="0"/>
          <a:ext cx="7161017" cy="207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dirty="0"/>
            <a:t>International Classification of Impairments, Disabilities and Handicaps (ICIDH-2) of the World Health Organization (WHO)</a:t>
          </a:r>
          <a:endParaRPr lang="en-US" sz="3200" kern="1200" dirty="0"/>
        </a:p>
      </dsp:txBody>
      <dsp:txXfrm>
        <a:off x="0" y="0"/>
        <a:ext cx="7161017" cy="2077180"/>
      </dsp:txXfrm>
    </dsp:sp>
    <dsp:sp modelId="{2D705CD2-17FD-4103-BA12-3F1793DF2426}">
      <dsp:nvSpPr>
        <dsp:cNvPr id="0" name=""/>
        <dsp:cNvSpPr/>
      </dsp:nvSpPr>
      <dsp:spPr>
        <a:xfrm>
          <a:off x="0" y="2077180"/>
          <a:ext cx="716101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72BCD24-C1BF-4DC3-B927-A105BDF98E5D}">
      <dsp:nvSpPr>
        <dsp:cNvPr id="0" name=""/>
        <dsp:cNvSpPr/>
      </dsp:nvSpPr>
      <dsp:spPr>
        <a:xfrm>
          <a:off x="0" y="2077180"/>
          <a:ext cx="7161017" cy="2077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International Classification of Function, Disability and Health ICF</a:t>
          </a:r>
        </a:p>
      </dsp:txBody>
      <dsp:txXfrm>
        <a:off x="0" y="2077180"/>
        <a:ext cx="7161017" cy="20771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EDE8E-065D-493C-BDEA-5F92E4AD7202}">
      <dsp:nvSpPr>
        <dsp:cNvPr id="0" name=""/>
        <dsp:cNvSpPr/>
      </dsp:nvSpPr>
      <dsp:spPr>
        <a:xfrm>
          <a:off x="0" y="4033539"/>
          <a:ext cx="1341882" cy="132389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435" tIns="142240" rIns="95435" bIns="142240" numCol="1" spcCol="1270" anchor="ctr" anchorCtr="0">
          <a:noAutofit/>
        </a:bodyPr>
        <a:lstStyle/>
        <a:p>
          <a:pPr marL="0" lvl="0" indent="0" algn="ctr" defTabSz="889000">
            <a:lnSpc>
              <a:spcPct val="90000"/>
            </a:lnSpc>
            <a:spcBef>
              <a:spcPct val="0"/>
            </a:spcBef>
            <a:spcAft>
              <a:spcPct val="35000"/>
            </a:spcAft>
            <a:buNone/>
          </a:pPr>
          <a:r>
            <a:rPr lang="en-US" sz="2000" kern="1200"/>
            <a:t>Develop</a:t>
          </a:r>
        </a:p>
      </dsp:txBody>
      <dsp:txXfrm>
        <a:off x="0" y="4033539"/>
        <a:ext cx="1341882" cy="1323897"/>
      </dsp:txXfrm>
    </dsp:sp>
    <dsp:sp modelId="{961F4D03-0665-4BF6-A82D-9615EAEF8EBF}">
      <dsp:nvSpPr>
        <dsp:cNvPr id="0" name=""/>
        <dsp:cNvSpPr/>
      </dsp:nvSpPr>
      <dsp:spPr>
        <a:xfrm>
          <a:off x="1341882" y="4033539"/>
          <a:ext cx="4025646" cy="132389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59" tIns="241300" rIns="81659" bIns="241300" numCol="1" spcCol="1270" anchor="ctr" anchorCtr="0">
          <a:noAutofit/>
        </a:bodyPr>
        <a:lstStyle/>
        <a:p>
          <a:pPr marL="0" lvl="0" indent="0" algn="l" defTabSz="844550">
            <a:lnSpc>
              <a:spcPct val="90000"/>
            </a:lnSpc>
            <a:spcBef>
              <a:spcPct val="0"/>
            </a:spcBef>
            <a:spcAft>
              <a:spcPct val="35000"/>
            </a:spcAft>
            <a:buNone/>
          </a:pPr>
          <a:r>
            <a:rPr lang="en-US" sz="1900" kern="1200"/>
            <a:t>develop improved strategies to acquire information about the quality of end-of-life care.</a:t>
          </a:r>
        </a:p>
      </dsp:txBody>
      <dsp:txXfrm>
        <a:off x="1341882" y="4033539"/>
        <a:ext cx="4025646" cy="1323897"/>
      </dsp:txXfrm>
    </dsp:sp>
    <dsp:sp modelId="{F1609B8A-ADB1-4980-BD9E-884420C46D9C}">
      <dsp:nvSpPr>
        <dsp:cNvPr id="0" name=""/>
        <dsp:cNvSpPr/>
      </dsp:nvSpPr>
      <dsp:spPr>
        <a:xfrm rot="10800000">
          <a:off x="0" y="2017243"/>
          <a:ext cx="1341882" cy="2036154"/>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435" tIns="142240" rIns="95435" bIns="142240" numCol="1" spcCol="1270" anchor="ctr" anchorCtr="0">
          <a:noAutofit/>
        </a:bodyPr>
        <a:lstStyle/>
        <a:p>
          <a:pPr marL="0" lvl="0" indent="0" algn="ctr" defTabSz="889000">
            <a:lnSpc>
              <a:spcPct val="90000"/>
            </a:lnSpc>
            <a:spcBef>
              <a:spcPct val="0"/>
            </a:spcBef>
            <a:spcAft>
              <a:spcPct val="35000"/>
            </a:spcAft>
            <a:buNone/>
          </a:pPr>
          <a:r>
            <a:rPr lang="en-US" sz="2000" kern="1200"/>
            <a:t>Strengthen</a:t>
          </a:r>
        </a:p>
      </dsp:txBody>
      <dsp:txXfrm rot="-10800000">
        <a:off x="0" y="2017243"/>
        <a:ext cx="1341882" cy="1323500"/>
      </dsp:txXfrm>
    </dsp:sp>
    <dsp:sp modelId="{47C05038-97E2-4EE3-90C2-FB5606B732F0}">
      <dsp:nvSpPr>
        <dsp:cNvPr id="0" name=""/>
        <dsp:cNvSpPr/>
      </dsp:nvSpPr>
      <dsp:spPr>
        <a:xfrm>
          <a:off x="1341882" y="2017243"/>
          <a:ext cx="4025646" cy="132350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59" tIns="241300" rIns="81659" bIns="241300" numCol="1" spcCol="1270" anchor="ctr" anchorCtr="0">
          <a:noAutofit/>
        </a:bodyPr>
        <a:lstStyle/>
        <a:p>
          <a:pPr marL="0" lvl="0" indent="0" algn="l" defTabSz="844550">
            <a:lnSpc>
              <a:spcPct val="90000"/>
            </a:lnSpc>
            <a:spcBef>
              <a:spcPct val="0"/>
            </a:spcBef>
            <a:spcAft>
              <a:spcPct val="35000"/>
            </a:spcAft>
            <a:buNone/>
          </a:pPr>
          <a:r>
            <a:rPr lang="en-US" sz="1900" kern="1200"/>
            <a:t>strengthen capacity to deliver quality end-of-life care</a:t>
          </a:r>
        </a:p>
      </dsp:txBody>
      <dsp:txXfrm>
        <a:off x="1341882" y="2017243"/>
        <a:ext cx="4025646" cy="1323500"/>
      </dsp:txXfrm>
    </dsp:sp>
    <dsp:sp modelId="{164DEF51-057D-46B4-A250-6815751E986C}">
      <dsp:nvSpPr>
        <dsp:cNvPr id="0" name=""/>
        <dsp:cNvSpPr/>
      </dsp:nvSpPr>
      <dsp:spPr>
        <a:xfrm rot="10800000">
          <a:off x="0" y="947"/>
          <a:ext cx="1341882" cy="2036154"/>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435" tIns="142240" rIns="95435" bIns="142240" numCol="1" spcCol="1270" anchor="ctr" anchorCtr="0">
          <a:noAutofit/>
        </a:bodyPr>
        <a:lstStyle/>
        <a:p>
          <a:pPr marL="0" lvl="0" indent="0" algn="ctr" defTabSz="889000">
            <a:lnSpc>
              <a:spcPct val="90000"/>
            </a:lnSpc>
            <a:spcBef>
              <a:spcPct val="0"/>
            </a:spcBef>
            <a:spcAft>
              <a:spcPct val="35000"/>
            </a:spcAft>
            <a:buNone/>
          </a:pPr>
          <a:r>
            <a:rPr lang="en-US" sz="2000" kern="1200"/>
            <a:t>Reinforce</a:t>
          </a:r>
        </a:p>
      </dsp:txBody>
      <dsp:txXfrm rot="-10800000">
        <a:off x="0" y="947"/>
        <a:ext cx="1341882" cy="1323500"/>
      </dsp:txXfrm>
    </dsp:sp>
    <dsp:sp modelId="{96492C44-AEFA-4A50-92ED-67F95896DAEA}">
      <dsp:nvSpPr>
        <dsp:cNvPr id="0" name=""/>
        <dsp:cNvSpPr/>
      </dsp:nvSpPr>
      <dsp:spPr>
        <a:xfrm>
          <a:off x="1341882" y="947"/>
          <a:ext cx="4025646" cy="132350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59" tIns="241300" rIns="81659" bIns="241300" numCol="1" spcCol="1270" anchor="ctr" anchorCtr="0">
          <a:noAutofit/>
        </a:bodyPr>
        <a:lstStyle/>
        <a:p>
          <a:pPr marL="0" lvl="0" indent="0" algn="l" defTabSz="844550">
            <a:lnSpc>
              <a:spcPct val="90000"/>
            </a:lnSpc>
            <a:spcBef>
              <a:spcPct val="0"/>
            </a:spcBef>
            <a:spcAft>
              <a:spcPct val="35000"/>
            </a:spcAft>
            <a:buNone/>
          </a:pPr>
          <a:r>
            <a:rPr lang="en-US" sz="1900" kern="1200"/>
            <a:t>reinforce the recasting of quality end-of-life care as a global public health and health systems problem;</a:t>
          </a:r>
        </a:p>
      </dsp:txBody>
      <dsp:txXfrm>
        <a:off x="1341882" y="947"/>
        <a:ext cx="4025646" cy="1323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DD4C2-5F13-4F8E-8FEC-300AB401CF8C}">
      <dsp:nvSpPr>
        <dsp:cNvPr id="0" name=""/>
        <dsp:cNvSpPr/>
      </dsp:nvSpPr>
      <dsp:spPr>
        <a:xfrm>
          <a:off x="0" y="0"/>
          <a:ext cx="684293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267943-F6A7-43E5-944C-F1033C8D9582}">
      <dsp:nvSpPr>
        <dsp:cNvPr id="0" name=""/>
        <dsp:cNvSpPr/>
      </dsp:nvSpPr>
      <dsp:spPr>
        <a:xfrm>
          <a:off x="0" y="0"/>
          <a:ext cx="6842935"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I'm sorry, but there's nothing more we can do."</a:t>
          </a:r>
          <a:endParaRPr lang="en-US" sz="1900" kern="1200"/>
        </a:p>
      </dsp:txBody>
      <dsp:txXfrm>
        <a:off x="0" y="0"/>
        <a:ext cx="6842935" cy="1098495"/>
      </dsp:txXfrm>
    </dsp:sp>
    <dsp:sp modelId="{9D54BDD3-F1EA-4D64-94F8-DCE4AD81780C}">
      <dsp:nvSpPr>
        <dsp:cNvPr id="0" name=""/>
        <dsp:cNvSpPr/>
      </dsp:nvSpPr>
      <dsp:spPr>
        <a:xfrm>
          <a:off x="0" y="1098495"/>
          <a:ext cx="684293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9C1046-1B39-4E84-A84B-C345455BE8F6}">
      <dsp:nvSpPr>
        <dsp:cNvPr id="0" name=""/>
        <dsp:cNvSpPr/>
      </dsp:nvSpPr>
      <dsp:spPr>
        <a:xfrm>
          <a:off x="0" y="1098495"/>
          <a:ext cx="6842935"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No patient wants to hear that. No doctor wants to say it. And with good reason: It isn't true.</a:t>
          </a:r>
          <a:endParaRPr lang="en-US" sz="1900" kern="1200"/>
        </a:p>
      </dsp:txBody>
      <dsp:txXfrm>
        <a:off x="0" y="1098495"/>
        <a:ext cx="6842935" cy="1098495"/>
      </dsp:txXfrm>
    </dsp:sp>
    <dsp:sp modelId="{42C8E171-0FFA-4E47-8F61-B9084B0089AB}">
      <dsp:nvSpPr>
        <dsp:cNvPr id="0" name=""/>
        <dsp:cNvSpPr/>
      </dsp:nvSpPr>
      <dsp:spPr>
        <a:xfrm>
          <a:off x="0" y="2196991"/>
          <a:ext cx="684293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EC0E00-4A3F-404C-B92B-DE2FB247E9A0}">
      <dsp:nvSpPr>
        <dsp:cNvPr id="0" name=""/>
        <dsp:cNvSpPr/>
      </dsp:nvSpPr>
      <dsp:spPr>
        <a:xfrm>
          <a:off x="0" y="2196990"/>
          <a:ext cx="6842935"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"You can be the most intelligent, organized person in the world, but hearing distressing news about your condition makes it hard to keep things straight.</a:t>
          </a:r>
          <a:endParaRPr lang="en-US" sz="1900" kern="1200"/>
        </a:p>
      </dsp:txBody>
      <dsp:txXfrm>
        <a:off x="0" y="2196990"/>
        <a:ext cx="6842935" cy="1098495"/>
      </dsp:txXfrm>
    </dsp:sp>
    <dsp:sp modelId="{6652A3C8-29E0-4BD5-8AE9-26D3F21DE81B}">
      <dsp:nvSpPr>
        <dsp:cNvPr id="0" name=""/>
        <dsp:cNvSpPr/>
      </dsp:nvSpPr>
      <dsp:spPr>
        <a:xfrm>
          <a:off x="0" y="3295486"/>
          <a:ext cx="684293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B67E1A-B94C-4AD9-A5A6-3501A21CCCF5}">
      <dsp:nvSpPr>
        <dsp:cNvPr id="0" name=""/>
        <dsp:cNvSpPr/>
      </dsp:nvSpPr>
      <dsp:spPr>
        <a:xfrm>
          <a:off x="0" y="3295486"/>
          <a:ext cx="6842935" cy="109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Once you've learned about your diagnosis , you will have to share the news with others. For many people, this is the hardest part -- and the most necessary. "I encourage people not to go it alone,"</a:t>
          </a:r>
          <a:endParaRPr lang="en-US" sz="1900" kern="1200"/>
        </a:p>
      </dsp:txBody>
      <dsp:txXfrm>
        <a:off x="0" y="3295486"/>
        <a:ext cx="6842935" cy="10984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A2F0B-AA3C-45DB-A0CF-9EED64436D8D}">
      <dsp:nvSpPr>
        <dsp:cNvPr id="0" name=""/>
        <dsp:cNvSpPr/>
      </dsp:nvSpPr>
      <dsp:spPr>
        <a:xfrm>
          <a:off x="5122" y="467214"/>
          <a:ext cx="1963594" cy="7854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i="1" kern="1200" baseline="0"/>
            <a:t>DALY</a:t>
          </a:r>
          <a:endParaRPr lang="en-US" sz="2800" kern="1200"/>
        </a:p>
      </dsp:txBody>
      <dsp:txXfrm>
        <a:off x="5122" y="467214"/>
        <a:ext cx="1963594" cy="785437"/>
      </dsp:txXfrm>
    </dsp:sp>
    <dsp:sp modelId="{5AFDE522-FAC9-4AE6-BCBB-E37A30041B93}">
      <dsp:nvSpPr>
        <dsp:cNvPr id="0" name=""/>
        <dsp:cNvSpPr/>
      </dsp:nvSpPr>
      <dsp:spPr>
        <a:xfrm>
          <a:off x="5122" y="1252652"/>
          <a:ext cx="1963594" cy="19695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baseline="0"/>
            <a:t>disability adjusted life year</a:t>
          </a:r>
          <a:endParaRPr lang="en-US" sz="2800" kern="1200"/>
        </a:p>
      </dsp:txBody>
      <dsp:txXfrm>
        <a:off x="5122" y="1252652"/>
        <a:ext cx="1963594" cy="1969537"/>
      </dsp:txXfrm>
    </dsp:sp>
    <dsp:sp modelId="{B328B4C7-1B9A-4BDB-A6AC-31DBCEBA5FF7}">
      <dsp:nvSpPr>
        <dsp:cNvPr id="0" name=""/>
        <dsp:cNvSpPr/>
      </dsp:nvSpPr>
      <dsp:spPr>
        <a:xfrm>
          <a:off x="2243619" y="467214"/>
          <a:ext cx="1963594" cy="78543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i="1" kern="1200" baseline="0" dirty="0"/>
            <a:t>HRQOL</a:t>
          </a:r>
          <a:endParaRPr lang="en-US" sz="2800" kern="1200" dirty="0"/>
        </a:p>
      </dsp:txBody>
      <dsp:txXfrm>
        <a:off x="2243619" y="467214"/>
        <a:ext cx="1963594" cy="785437"/>
      </dsp:txXfrm>
    </dsp:sp>
    <dsp:sp modelId="{9E1CF54E-81B8-40D5-BAB0-FC54EC200DB0}">
      <dsp:nvSpPr>
        <dsp:cNvPr id="0" name=""/>
        <dsp:cNvSpPr/>
      </dsp:nvSpPr>
      <dsp:spPr>
        <a:xfrm>
          <a:off x="2243619" y="1252652"/>
          <a:ext cx="1963594" cy="19695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baseline="0"/>
            <a:t>health related quality of life</a:t>
          </a:r>
          <a:endParaRPr lang="en-US" sz="2800" kern="1200"/>
        </a:p>
      </dsp:txBody>
      <dsp:txXfrm>
        <a:off x="2243619" y="1252652"/>
        <a:ext cx="1963594" cy="1969537"/>
      </dsp:txXfrm>
    </dsp:sp>
    <dsp:sp modelId="{A98B4A27-CC89-49C1-B8DA-232DBB046913}">
      <dsp:nvSpPr>
        <dsp:cNvPr id="0" name=""/>
        <dsp:cNvSpPr/>
      </dsp:nvSpPr>
      <dsp:spPr>
        <a:xfrm>
          <a:off x="4482117" y="467214"/>
          <a:ext cx="1963594" cy="78543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i="1" kern="1200" baseline="0"/>
            <a:t>QALY</a:t>
          </a:r>
          <a:endParaRPr lang="en-US" sz="2800" kern="1200"/>
        </a:p>
      </dsp:txBody>
      <dsp:txXfrm>
        <a:off x="4482117" y="467214"/>
        <a:ext cx="1963594" cy="785437"/>
      </dsp:txXfrm>
    </dsp:sp>
    <dsp:sp modelId="{257A6760-5AC8-4FE0-8768-83BBE2415C42}">
      <dsp:nvSpPr>
        <dsp:cNvPr id="0" name=""/>
        <dsp:cNvSpPr/>
      </dsp:nvSpPr>
      <dsp:spPr>
        <a:xfrm>
          <a:off x="4482117" y="1252652"/>
          <a:ext cx="1963594" cy="19695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baseline="0"/>
            <a:t>quality adjusted life year</a:t>
          </a:r>
          <a:endParaRPr lang="en-US" sz="2800" kern="1200"/>
        </a:p>
      </dsp:txBody>
      <dsp:txXfrm>
        <a:off x="4482117" y="1252652"/>
        <a:ext cx="1963594" cy="1969537"/>
      </dsp:txXfrm>
    </dsp:sp>
    <dsp:sp modelId="{2E5657D1-BF45-47BD-B642-915D81EA54D2}">
      <dsp:nvSpPr>
        <dsp:cNvPr id="0" name=""/>
        <dsp:cNvSpPr/>
      </dsp:nvSpPr>
      <dsp:spPr>
        <a:xfrm>
          <a:off x="6720614" y="467214"/>
          <a:ext cx="1963594" cy="78543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i="1" kern="1200" baseline="0"/>
            <a:t>QOL</a:t>
          </a:r>
          <a:endParaRPr lang="en-US" sz="2800" kern="1200"/>
        </a:p>
      </dsp:txBody>
      <dsp:txXfrm>
        <a:off x="6720614" y="467214"/>
        <a:ext cx="1963594" cy="785437"/>
      </dsp:txXfrm>
    </dsp:sp>
    <dsp:sp modelId="{5FF9F8C6-B540-4D32-BD64-C3D79EF36672}">
      <dsp:nvSpPr>
        <dsp:cNvPr id="0" name=""/>
        <dsp:cNvSpPr/>
      </dsp:nvSpPr>
      <dsp:spPr>
        <a:xfrm>
          <a:off x="6720614" y="1252652"/>
          <a:ext cx="1963594" cy="19695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baseline="0"/>
            <a:t>quality of life</a:t>
          </a:r>
          <a:endParaRPr lang="en-US" sz="2800" kern="1200"/>
        </a:p>
      </dsp:txBody>
      <dsp:txXfrm>
        <a:off x="6720614" y="1252652"/>
        <a:ext cx="1963594" cy="1969537"/>
      </dsp:txXfrm>
    </dsp:sp>
    <dsp:sp modelId="{8369576B-D9C1-47FB-ACD0-86A51D0E7A93}">
      <dsp:nvSpPr>
        <dsp:cNvPr id="0" name=""/>
        <dsp:cNvSpPr/>
      </dsp:nvSpPr>
      <dsp:spPr>
        <a:xfrm>
          <a:off x="8959112" y="467214"/>
          <a:ext cx="1963594" cy="78543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i="1" kern="1200" baseline="0"/>
            <a:t>QuiLL</a:t>
          </a:r>
          <a:endParaRPr lang="en-US" sz="2800" kern="1200"/>
        </a:p>
      </dsp:txBody>
      <dsp:txXfrm>
        <a:off x="8959112" y="467214"/>
        <a:ext cx="1963594" cy="785437"/>
      </dsp:txXfrm>
    </dsp:sp>
    <dsp:sp modelId="{BB3D7AEE-3768-45E8-822C-4385292EBB97}">
      <dsp:nvSpPr>
        <dsp:cNvPr id="0" name=""/>
        <dsp:cNvSpPr/>
      </dsp:nvSpPr>
      <dsp:spPr>
        <a:xfrm>
          <a:off x="8959112" y="1252652"/>
          <a:ext cx="1963594" cy="196953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i="0" kern="1200" baseline="0"/>
            <a:t>quality in later life</a:t>
          </a:r>
          <a:endParaRPr lang="en-US" sz="2800" kern="1200"/>
        </a:p>
      </dsp:txBody>
      <dsp:txXfrm>
        <a:off x="8959112" y="1252652"/>
        <a:ext cx="1963594" cy="19695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4A3DF-B33D-4C65-9A95-430A617F8F8E}">
      <dsp:nvSpPr>
        <dsp:cNvPr id="0" name=""/>
        <dsp:cNvSpPr/>
      </dsp:nvSpPr>
      <dsp:spPr>
        <a:xfrm>
          <a:off x="736" y="356442"/>
          <a:ext cx="2871274" cy="17227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0" kern="1200"/>
            <a:t>Hospice care might be an option if you or a loved one has a terminal illness.</a:t>
          </a:r>
          <a:endParaRPr lang="en-US" sz="2200" kern="1200"/>
        </a:p>
      </dsp:txBody>
      <dsp:txXfrm>
        <a:off x="736" y="356442"/>
        <a:ext cx="2871274" cy="1722764"/>
      </dsp:txXfrm>
    </dsp:sp>
    <dsp:sp modelId="{D651223D-F0BE-45DB-A55B-15F5F2241922}">
      <dsp:nvSpPr>
        <dsp:cNvPr id="0" name=""/>
        <dsp:cNvSpPr/>
      </dsp:nvSpPr>
      <dsp:spPr>
        <a:xfrm>
          <a:off x="3159137" y="356442"/>
          <a:ext cx="2871274" cy="172276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i="0" kern="1200"/>
            <a:t>Hospice care is for people who are nearing the end of life </a:t>
          </a:r>
          <a:endParaRPr lang="en-US" sz="2200" kern="1200"/>
        </a:p>
      </dsp:txBody>
      <dsp:txXfrm>
        <a:off x="3159137" y="356442"/>
        <a:ext cx="2871274" cy="1722764"/>
      </dsp:txXfrm>
    </dsp:sp>
    <dsp:sp modelId="{B50789F4-F09F-4E94-B9C0-00E573FA228F}">
      <dsp:nvSpPr>
        <dsp:cNvPr id="0" name=""/>
        <dsp:cNvSpPr/>
      </dsp:nvSpPr>
      <dsp:spPr>
        <a:xfrm>
          <a:off x="736" y="2366334"/>
          <a:ext cx="2871274" cy="172276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Hospice care is for a terminally ill person who's expected to have six months or less to live.</a:t>
          </a:r>
          <a:endParaRPr lang="en-US" sz="2200" kern="1200" dirty="0"/>
        </a:p>
      </dsp:txBody>
      <dsp:txXfrm>
        <a:off x="736" y="2366334"/>
        <a:ext cx="2871274" cy="1722764"/>
      </dsp:txXfrm>
    </dsp:sp>
    <dsp:sp modelId="{25D2EDED-7E49-41B7-95A6-5BD6B6D1FF3D}">
      <dsp:nvSpPr>
        <dsp:cNvPr id="0" name=""/>
        <dsp:cNvSpPr/>
      </dsp:nvSpPr>
      <dsp:spPr>
        <a:xfrm>
          <a:off x="3159137" y="2366334"/>
          <a:ext cx="2871274" cy="172276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The goal is to keep patients comfortable and improve quality of life.</a:t>
          </a:r>
          <a:endParaRPr lang="en-US" sz="2200" kern="1200"/>
        </a:p>
      </dsp:txBody>
      <dsp:txXfrm>
        <a:off x="3159137" y="2366334"/>
        <a:ext cx="2871274" cy="17227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6297E-47FD-49C5-8788-D3ABB13D4095}">
      <dsp:nvSpPr>
        <dsp:cNvPr id="0" name=""/>
        <dsp:cNvSpPr/>
      </dsp:nvSpPr>
      <dsp:spPr>
        <a:xfrm>
          <a:off x="0" y="0"/>
          <a:ext cx="671355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2F326FE-FB20-4C11-A901-9120F283784C}">
      <dsp:nvSpPr>
        <dsp:cNvPr id="0" name=""/>
        <dsp:cNvSpPr/>
      </dsp:nvSpPr>
      <dsp:spPr>
        <a:xfrm>
          <a:off x="0" y="0"/>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 a Governing team from the inmates</a:t>
          </a:r>
        </a:p>
      </dsp:txBody>
      <dsp:txXfrm>
        <a:off x="0" y="0"/>
        <a:ext cx="6713552" cy="514896"/>
      </dsp:txXfrm>
    </dsp:sp>
    <dsp:sp modelId="{C73ACB79-AA35-4524-8B3C-361211F938DA}">
      <dsp:nvSpPr>
        <dsp:cNvPr id="0" name=""/>
        <dsp:cNvSpPr/>
      </dsp:nvSpPr>
      <dsp:spPr>
        <a:xfrm>
          <a:off x="0" y="514896"/>
          <a:ext cx="6713552" cy="0"/>
        </a:xfrm>
        <a:prstGeom prst="line">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w="6350" cap="flat" cmpd="sng" algn="ctr">
          <a:solidFill>
            <a:schemeClr val="accent5">
              <a:hueOff val="-965506"/>
              <a:satOff val="-2488"/>
              <a:lumOff val="-16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C829C1D-8423-4731-A233-CB227ACB2163}">
      <dsp:nvSpPr>
        <dsp:cNvPr id="0" name=""/>
        <dsp:cNvSpPr/>
      </dsp:nvSpPr>
      <dsp:spPr>
        <a:xfrm>
          <a:off x="0" y="514896"/>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Improving the infrastructure facilities</a:t>
          </a:r>
        </a:p>
      </dsp:txBody>
      <dsp:txXfrm>
        <a:off x="0" y="514896"/>
        <a:ext cx="6713552" cy="514896"/>
      </dsp:txXfrm>
    </dsp:sp>
    <dsp:sp modelId="{FFD32170-A8DF-4E04-8322-AB7DFDD32503}">
      <dsp:nvSpPr>
        <dsp:cNvPr id="0" name=""/>
        <dsp:cNvSpPr/>
      </dsp:nvSpPr>
      <dsp:spPr>
        <a:xfrm>
          <a:off x="0" y="1029792"/>
          <a:ext cx="6713552" cy="0"/>
        </a:xfrm>
        <a:prstGeom prst="line">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w="6350" cap="flat" cmpd="sng" algn="ctr">
          <a:solidFill>
            <a:schemeClr val="accent5">
              <a:hueOff val="-1931012"/>
              <a:satOff val="-4977"/>
              <a:lumOff val="-33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113E61B-9055-4FEF-BB0C-94BD303ACAB1}">
      <dsp:nvSpPr>
        <dsp:cNvPr id="0" name=""/>
        <dsp:cNvSpPr/>
      </dsp:nvSpPr>
      <dsp:spPr>
        <a:xfrm>
          <a:off x="0" y="1029793"/>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Improving community participation </a:t>
          </a:r>
        </a:p>
      </dsp:txBody>
      <dsp:txXfrm>
        <a:off x="0" y="1029793"/>
        <a:ext cx="6713552" cy="514896"/>
      </dsp:txXfrm>
    </dsp:sp>
    <dsp:sp modelId="{CF55D695-7C7A-4338-9777-C0F693CD883F}">
      <dsp:nvSpPr>
        <dsp:cNvPr id="0" name=""/>
        <dsp:cNvSpPr/>
      </dsp:nvSpPr>
      <dsp:spPr>
        <a:xfrm>
          <a:off x="0" y="1544689"/>
          <a:ext cx="6713552" cy="0"/>
        </a:xfrm>
        <a:prstGeom prst="line">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w="6350" cap="flat" cmpd="sng" algn="ctr">
          <a:solidFill>
            <a:schemeClr val="accent5">
              <a:hueOff val="-2896518"/>
              <a:satOff val="-7465"/>
              <a:lumOff val="-504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4F6F7A-5811-4F92-B1FA-CF52D89A573D}">
      <dsp:nvSpPr>
        <dsp:cNvPr id="0" name=""/>
        <dsp:cNvSpPr/>
      </dsp:nvSpPr>
      <dsp:spPr>
        <a:xfrm>
          <a:off x="0" y="1544689"/>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Improvement of health care facilities</a:t>
          </a:r>
        </a:p>
      </dsp:txBody>
      <dsp:txXfrm>
        <a:off x="0" y="1544689"/>
        <a:ext cx="6713552" cy="514896"/>
      </dsp:txXfrm>
    </dsp:sp>
    <dsp:sp modelId="{CC90D2F6-E2EF-400A-B115-7D317C364A7B}">
      <dsp:nvSpPr>
        <dsp:cNvPr id="0" name=""/>
        <dsp:cNvSpPr/>
      </dsp:nvSpPr>
      <dsp:spPr>
        <a:xfrm>
          <a:off x="0" y="2059585"/>
          <a:ext cx="6713552" cy="0"/>
        </a:xfrm>
        <a:prstGeom prst="line">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w="6350" cap="flat" cmpd="sng" algn="ctr">
          <a:solidFill>
            <a:schemeClr val="accent5">
              <a:hueOff val="-3862025"/>
              <a:satOff val="-9954"/>
              <a:lumOff val="-67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F7E43E-925E-4290-A2C2-596CDB553DC8}">
      <dsp:nvSpPr>
        <dsp:cNvPr id="0" name=""/>
        <dsp:cNvSpPr/>
      </dsp:nvSpPr>
      <dsp:spPr>
        <a:xfrm>
          <a:off x="0" y="2059586"/>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Improve the spirituality among the inmates</a:t>
          </a:r>
        </a:p>
      </dsp:txBody>
      <dsp:txXfrm>
        <a:off x="0" y="2059586"/>
        <a:ext cx="6713552" cy="514896"/>
      </dsp:txXfrm>
    </dsp:sp>
    <dsp:sp modelId="{F61E878E-4D2F-419F-BDA5-9811B6191285}">
      <dsp:nvSpPr>
        <dsp:cNvPr id="0" name=""/>
        <dsp:cNvSpPr/>
      </dsp:nvSpPr>
      <dsp:spPr>
        <a:xfrm>
          <a:off x="0" y="2574482"/>
          <a:ext cx="6713552" cy="0"/>
        </a:xfrm>
        <a:prstGeom prst="line">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w="6350" cap="flat" cmpd="sng" algn="ctr">
          <a:solidFill>
            <a:schemeClr val="accent5">
              <a:hueOff val="-4827531"/>
              <a:satOff val="-12442"/>
              <a:lumOff val="-840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8D7CAAA-DAF0-4D42-8F31-A7734848C283}">
      <dsp:nvSpPr>
        <dsp:cNvPr id="0" name=""/>
        <dsp:cNvSpPr/>
      </dsp:nvSpPr>
      <dsp:spPr>
        <a:xfrm>
          <a:off x="0" y="2574482"/>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Make the old age home as set sufficient</a:t>
          </a:r>
        </a:p>
      </dsp:txBody>
      <dsp:txXfrm>
        <a:off x="0" y="2574482"/>
        <a:ext cx="6713552" cy="514896"/>
      </dsp:txXfrm>
    </dsp:sp>
    <dsp:sp modelId="{46F2179C-A218-4C24-8F0B-3BBF2A23C932}">
      <dsp:nvSpPr>
        <dsp:cNvPr id="0" name=""/>
        <dsp:cNvSpPr/>
      </dsp:nvSpPr>
      <dsp:spPr>
        <a:xfrm>
          <a:off x="0" y="3089379"/>
          <a:ext cx="6713552" cy="0"/>
        </a:xfrm>
        <a:prstGeom prst="line">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w="6350" cap="flat" cmpd="sng" algn="ctr">
          <a:solidFill>
            <a:schemeClr val="accent5">
              <a:hueOff val="-5793037"/>
              <a:satOff val="-14931"/>
              <a:lumOff val="-1008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4B5B470-69CF-4B8F-9569-5DEB9D2BA86F}">
      <dsp:nvSpPr>
        <dsp:cNvPr id="0" name=""/>
        <dsp:cNvSpPr/>
      </dsp:nvSpPr>
      <dsp:spPr>
        <a:xfrm>
          <a:off x="0" y="3089379"/>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Social work intervention of old age home</a:t>
          </a:r>
        </a:p>
      </dsp:txBody>
      <dsp:txXfrm>
        <a:off x="0" y="3089379"/>
        <a:ext cx="6713552" cy="514896"/>
      </dsp:txXfrm>
    </dsp:sp>
    <dsp:sp modelId="{C7B619DC-5F30-4D48-9EF0-17BF9E632900}">
      <dsp:nvSpPr>
        <dsp:cNvPr id="0" name=""/>
        <dsp:cNvSpPr/>
      </dsp:nvSpPr>
      <dsp:spPr>
        <a:xfrm>
          <a:off x="0" y="3604275"/>
          <a:ext cx="6713552"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B295C15-80E7-4487-81A2-C48B9333432E}">
      <dsp:nvSpPr>
        <dsp:cNvPr id="0" name=""/>
        <dsp:cNvSpPr/>
      </dsp:nvSpPr>
      <dsp:spPr>
        <a:xfrm>
          <a:off x="0" y="3604275"/>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 Trained social worker can perform their roles in</a:t>
          </a:r>
        </a:p>
      </dsp:txBody>
      <dsp:txXfrm>
        <a:off x="0" y="3604275"/>
        <a:ext cx="6713552" cy="514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B6E5A-CDB3-4679-B4CB-00EB9790A297}">
      <dsp:nvSpPr>
        <dsp:cNvPr id="0" name=""/>
        <dsp:cNvSpPr/>
      </dsp:nvSpPr>
      <dsp:spPr>
        <a:xfrm>
          <a:off x="0" y="57084"/>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F76A4-29C0-4131-86D3-2A11B85CECE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E81AE8-F896-47C7-A436-7ABD7C24858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Able to Educate  the life process  to  fellow collogues , care givers and around them </a:t>
          </a:r>
          <a:endParaRPr lang="en-US" sz="2500" b="1" kern="1200" dirty="0"/>
        </a:p>
      </dsp:txBody>
      <dsp:txXfrm>
        <a:off x="1435590" y="531"/>
        <a:ext cx="9080009" cy="1242935"/>
      </dsp:txXfrm>
    </dsp:sp>
    <dsp:sp modelId="{643C3B24-CC56-4D56-90E9-7AFC9ABE86A2}">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8A259-4B79-41E0-9416-D1E935985FA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6DBFC-71B2-43B4-8568-B0ACAED1778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Advocating the Quality of Life in last phase of Life as a family member ,as a nurse and as a future geriatric people </a:t>
          </a:r>
          <a:endParaRPr lang="en-US" sz="2500" b="1" kern="1200" dirty="0"/>
        </a:p>
      </dsp:txBody>
      <dsp:txXfrm>
        <a:off x="1435590" y="1554201"/>
        <a:ext cx="9080009" cy="1242935"/>
      </dsp:txXfrm>
    </dsp:sp>
    <dsp:sp modelId="{9474C1E2-F262-4A50-84F8-E8ECB0281655}">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3D615-E4A0-435C-865C-E1BD67CED3D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B0018-990E-40BD-BE25-94E305AE385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Seeks out platform to know more information  on quality of life and be a liaison in contributing /supporting the health system </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F0040-7172-4FDA-9388-22816DF739AF}">
      <dsp:nvSpPr>
        <dsp:cNvPr id="0" name=""/>
        <dsp:cNvSpPr/>
      </dsp:nvSpPr>
      <dsp:spPr>
        <a:xfrm>
          <a:off x="0" y="0"/>
          <a:ext cx="70212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D53B0-8B35-4151-A105-C1C28D7D2E20}">
      <dsp:nvSpPr>
        <dsp:cNvPr id="0" name=""/>
        <dsp:cNvSpPr/>
      </dsp:nvSpPr>
      <dsp:spPr>
        <a:xfrm>
          <a:off x="0" y="0"/>
          <a:ext cx="7021238" cy="2465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just" defTabSz="1377950">
            <a:lnSpc>
              <a:spcPct val="90000"/>
            </a:lnSpc>
            <a:spcBef>
              <a:spcPct val="0"/>
            </a:spcBef>
            <a:spcAft>
              <a:spcPct val="35000"/>
            </a:spcAft>
            <a:buNone/>
          </a:pPr>
          <a:r>
            <a:rPr lang="en-US" sz="3100" kern="1200" dirty="0"/>
            <a:t>It is a process of </a:t>
          </a:r>
          <a:r>
            <a:rPr lang="en-US" sz="3100" kern="1200" dirty="0">
              <a:solidFill>
                <a:schemeClr val="accent2"/>
              </a:solidFill>
            </a:rPr>
            <a:t>enlarging the people choices.</a:t>
          </a:r>
          <a:r>
            <a:rPr lang="en-US" sz="3100" kern="1200" dirty="0"/>
            <a:t> the most critical choices  are to </a:t>
          </a:r>
          <a:r>
            <a:rPr lang="en-US" sz="3100" kern="1200" dirty="0">
              <a:highlight>
                <a:srgbClr val="FFFF00"/>
              </a:highlight>
            </a:rPr>
            <a:t>lead a long and healthy life ,to be educated and to enjoy decent standard of living .</a:t>
          </a:r>
        </a:p>
      </dsp:txBody>
      <dsp:txXfrm>
        <a:off x="0" y="0"/>
        <a:ext cx="7021238" cy="2465122"/>
      </dsp:txXfrm>
    </dsp:sp>
    <dsp:sp modelId="{F928A4A6-29E3-40BD-936A-E4EC7186A5E1}">
      <dsp:nvSpPr>
        <dsp:cNvPr id="0" name=""/>
        <dsp:cNvSpPr/>
      </dsp:nvSpPr>
      <dsp:spPr>
        <a:xfrm>
          <a:off x="0" y="2465122"/>
          <a:ext cx="70212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D16BB-056B-409B-9AEA-11D86DE2D965}">
      <dsp:nvSpPr>
        <dsp:cNvPr id="0" name=""/>
        <dsp:cNvSpPr/>
      </dsp:nvSpPr>
      <dsp:spPr>
        <a:xfrm>
          <a:off x="0" y="2465122"/>
          <a:ext cx="7021238" cy="2465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just" defTabSz="1377950">
            <a:lnSpc>
              <a:spcPct val="90000"/>
            </a:lnSpc>
            <a:spcBef>
              <a:spcPct val="0"/>
            </a:spcBef>
            <a:spcAft>
              <a:spcPct val="35000"/>
            </a:spcAft>
            <a:buNone/>
          </a:pPr>
          <a:r>
            <a:rPr lang="en-US" sz="3100" kern="1200" dirty="0"/>
            <a:t>Additional choices include </a:t>
          </a:r>
          <a:r>
            <a:rPr lang="en-US" sz="3100" kern="1200" dirty="0">
              <a:highlight>
                <a:srgbClr val="FFFF00"/>
              </a:highlight>
            </a:rPr>
            <a:t>political freedom, guaranteed human rights and self respect . </a:t>
          </a:r>
        </a:p>
      </dsp:txBody>
      <dsp:txXfrm>
        <a:off x="0" y="2465122"/>
        <a:ext cx="7021238" cy="2465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FF55B-4839-4C08-98F3-E6AB8E28187A}">
      <dsp:nvSpPr>
        <dsp:cNvPr id="0" name=""/>
        <dsp:cNvSpPr/>
      </dsp:nvSpPr>
      <dsp:spPr>
        <a:xfrm>
          <a:off x="0" y="982537"/>
          <a:ext cx="6192319" cy="655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720AAD-A9F3-42AB-8D42-38918254EC51}">
      <dsp:nvSpPr>
        <dsp:cNvPr id="0" name=""/>
        <dsp:cNvSpPr/>
      </dsp:nvSpPr>
      <dsp:spPr>
        <a:xfrm>
          <a:off x="309615" y="598777"/>
          <a:ext cx="4334623" cy="7675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8" tIns="0" rIns="163838" bIns="0" numCol="1" spcCol="1270" anchor="ctr" anchorCtr="0">
          <a:noAutofit/>
        </a:bodyPr>
        <a:lstStyle/>
        <a:p>
          <a:pPr marL="0" lvl="0" indent="0" algn="l" defTabSz="1155700">
            <a:lnSpc>
              <a:spcPct val="90000"/>
            </a:lnSpc>
            <a:spcBef>
              <a:spcPct val="0"/>
            </a:spcBef>
            <a:spcAft>
              <a:spcPct val="35000"/>
            </a:spcAft>
            <a:buNone/>
          </a:pPr>
          <a:r>
            <a:rPr lang="en-US" sz="2600" kern="1200" dirty="0"/>
            <a:t>(HDI)</a:t>
          </a:r>
        </a:p>
      </dsp:txBody>
      <dsp:txXfrm>
        <a:off x="347082" y="636244"/>
        <a:ext cx="4259689" cy="692586"/>
      </dsp:txXfrm>
    </dsp:sp>
    <dsp:sp modelId="{A0DA0F0D-04BC-4130-BCC5-79661E9A4AC8}">
      <dsp:nvSpPr>
        <dsp:cNvPr id="0" name=""/>
        <dsp:cNvSpPr/>
      </dsp:nvSpPr>
      <dsp:spPr>
        <a:xfrm>
          <a:off x="0" y="2161897"/>
          <a:ext cx="6192319" cy="1965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593" tIns="541528" rIns="480593"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Health and Life Expectancy</a:t>
          </a:r>
        </a:p>
        <a:p>
          <a:pPr marL="228600" lvl="1" indent="-228600" algn="l" defTabSz="1155700">
            <a:lnSpc>
              <a:spcPct val="90000"/>
            </a:lnSpc>
            <a:spcBef>
              <a:spcPct val="0"/>
            </a:spcBef>
            <a:spcAft>
              <a:spcPct val="15000"/>
            </a:spcAft>
            <a:buChar char="•"/>
          </a:pPr>
          <a:r>
            <a:rPr lang="en-US" sz="2600" kern="1200" dirty="0"/>
            <a:t>Education attainment </a:t>
          </a:r>
        </a:p>
        <a:p>
          <a:pPr marL="228600" lvl="1" indent="-228600" algn="l" defTabSz="1155700">
            <a:lnSpc>
              <a:spcPct val="90000"/>
            </a:lnSpc>
            <a:spcBef>
              <a:spcPct val="0"/>
            </a:spcBef>
            <a:spcAft>
              <a:spcPct val="15000"/>
            </a:spcAft>
            <a:buChar char="•"/>
          </a:pPr>
          <a:r>
            <a:rPr lang="en-US" sz="2600" kern="1200"/>
            <a:t>Standard of Living </a:t>
          </a:r>
        </a:p>
      </dsp:txBody>
      <dsp:txXfrm>
        <a:off x="0" y="2161897"/>
        <a:ext cx="6192319" cy="1965600"/>
      </dsp:txXfrm>
    </dsp:sp>
    <dsp:sp modelId="{31E06086-DA5C-4464-81AF-92705CBB859D}">
      <dsp:nvSpPr>
        <dsp:cNvPr id="0" name=""/>
        <dsp:cNvSpPr/>
      </dsp:nvSpPr>
      <dsp:spPr>
        <a:xfrm>
          <a:off x="309615" y="1778138"/>
          <a:ext cx="4334623" cy="7675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838" tIns="0" rIns="163838" bIns="0" numCol="1" spcCol="1270" anchor="ctr" anchorCtr="0">
          <a:noAutofit/>
        </a:bodyPr>
        <a:lstStyle/>
        <a:p>
          <a:pPr marL="0" lvl="0" indent="0" algn="l" defTabSz="1155700">
            <a:lnSpc>
              <a:spcPct val="90000"/>
            </a:lnSpc>
            <a:spcBef>
              <a:spcPct val="0"/>
            </a:spcBef>
            <a:spcAft>
              <a:spcPct val="35000"/>
            </a:spcAft>
            <a:buNone/>
          </a:pPr>
          <a:r>
            <a:rPr lang="en-US" sz="2600" kern="1200" dirty="0"/>
            <a:t>Key dimension of assessment </a:t>
          </a:r>
        </a:p>
      </dsp:txBody>
      <dsp:txXfrm>
        <a:off x="347082" y="1815605"/>
        <a:ext cx="4259689"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1EEE8-7816-4B74-8B8B-122BC5357905}">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WHO</a:t>
          </a:r>
        </a:p>
      </dsp:txBody>
      <dsp:txXfrm>
        <a:off x="0" y="39687"/>
        <a:ext cx="3286125" cy="1971675"/>
      </dsp:txXfrm>
    </dsp:sp>
    <dsp:sp modelId="{248DC1AC-7EAF-4898-9005-EBCAFA8438FE}">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UN</a:t>
          </a:r>
        </a:p>
      </dsp:txBody>
      <dsp:txXfrm>
        <a:off x="3614737" y="39687"/>
        <a:ext cx="3286125" cy="1971675"/>
      </dsp:txXfrm>
    </dsp:sp>
    <dsp:sp modelId="{5A5A9B89-ECBE-4570-B09C-B4CF1F10233A}">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OECD</a:t>
          </a:r>
        </a:p>
      </dsp:txBody>
      <dsp:txXfrm>
        <a:off x="7229475" y="39687"/>
        <a:ext cx="3286125" cy="1971675"/>
      </dsp:txXfrm>
    </dsp:sp>
    <dsp:sp modelId="{DAD6DA9B-3D92-4C93-9F20-D0AD57DAD0A2}">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ILO</a:t>
          </a:r>
        </a:p>
      </dsp:txBody>
      <dsp:txXfrm>
        <a:off x="0" y="2339975"/>
        <a:ext cx="3286125" cy="1971675"/>
      </dsp:txXfrm>
    </dsp:sp>
    <dsp:sp modelId="{8F97EE4B-C5FA-401F-9C41-5652D314E93F}">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EU</a:t>
          </a:r>
        </a:p>
      </dsp:txBody>
      <dsp:txXfrm>
        <a:off x="3614737" y="2339975"/>
        <a:ext cx="3286125" cy="1971675"/>
      </dsp:txXfrm>
    </dsp:sp>
    <dsp:sp modelId="{F946A52E-4196-4B47-812B-6E09AF9BA864}">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EC</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C4C34-222B-4964-9222-CF5F3DAAFBE9}">
      <dsp:nvSpPr>
        <dsp:cNvPr id="0" name=""/>
        <dsp:cNvSpPr/>
      </dsp:nvSpPr>
      <dsp:spPr>
        <a:xfrm>
          <a:off x="0" y="0"/>
          <a:ext cx="1141585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045E3-6FA2-4B1E-83D2-F5F7F4391EF5}">
      <dsp:nvSpPr>
        <dsp:cNvPr id="0" name=""/>
        <dsp:cNvSpPr/>
      </dsp:nvSpPr>
      <dsp:spPr>
        <a:xfrm>
          <a:off x="0" y="0"/>
          <a:ext cx="11415858" cy="1183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India witnessed a dramatic </a:t>
          </a:r>
          <a:r>
            <a:rPr lang="en-US" sz="2700" b="0" i="0" kern="1200" dirty="0">
              <a:highlight>
                <a:srgbClr val="00FFFF"/>
              </a:highlight>
            </a:rPr>
            <a:t>increase in life expectancy from 42.27 years in 1960 to 69.16 years in 2017 due to healthcare technology and quality advancements</a:t>
          </a:r>
          <a:endParaRPr lang="en-US" sz="2700" kern="1200" dirty="0">
            <a:highlight>
              <a:srgbClr val="00FFFF"/>
            </a:highlight>
          </a:endParaRPr>
        </a:p>
      </dsp:txBody>
      <dsp:txXfrm>
        <a:off x="0" y="0"/>
        <a:ext cx="11415858" cy="1183990"/>
      </dsp:txXfrm>
    </dsp:sp>
    <dsp:sp modelId="{F8AD5E29-D87A-4979-AC7A-A375D855A530}">
      <dsp:nvSpPr>
        <dsp:cNvPr id="0" name=""/>
        <dsp:cNvSpPr/>
      </dsp:nvSpPr>
      <dsp:spPr>
        <a:xfrm>
          <a:off x="0" y="1183990"/>
          <a:ext cx="1141585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392F6-0FCF-49EC-A488-4F47DAB9E614}">
      <dsp:nvSpPr>
        <dsp:cNvPr id="0" name=""/>
        <dsp:cNvSpPr/>
      </dsp:nvSpPr>
      <dsp:spPr>
        <a:xfrm>
          <a:off x="0" y="1183990"/>
          <a:ext cx="11415858" cy="1183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Currently</a:t>
          </a:r>
          <a:r>
            <a:rPr lang="en-US" sz="2700" b="0" i="0" kern="1200" dirty="0">
              <a:highlight>
                <a:srgbClr val="FFFF00"/>
              </a:highlight>
            </a:rPr>
            <a:t>, inequality in life expectancy across gender makes women outlive men </a:t>
          </a:r>
          <a:endParaRPr lang="en-US" sz="2700" kern="1200" dirty="0">
            <a:highlight>
              <a:srgbClr val="FFFF00"/>
            </a:highlight>
          </a:endParaRPr>
        </a:p>
      </dsp:txBody>
      <dsp:txXfrm>
        <a:off x="0" y="1183990"/>
        <a:ext cx="11415858" cy="1183990"/>
      </dsp:txXfrm>
    </dsp:sp>
    <dsp:sp modelId="{684162BF-DDEC-4590-BDF5-8B97D9F32DD6}">
      <dsp:nvSpPr>
        <dsp:cNvPr id="0" name=""/>
        <dsp:cNvSpPr/>
      </dsp:nvSpPr>
      <dsp:spPr>
        <a:xfrm>
          <a:off x="0" y="2367981"/>
          <a:ext cx="1141585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1CFB3-DAFF-4C2F-866B-92B59E5E60AC}">
      <dsp:nvSpPr>
        <dsp:cNvPr id="0" name=""/>
        <dsp:cNvSpPr/>
      </dsp:nvSpPr>
      <dsp:spPr>
        <a:xfrm>
          <a:off x="0" y="2367981"/>
          <a:ext cx="11415858" cy="1183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Adult women transit towards </a:t>
          </a:r>
          <a:r>
            <a:rPr lang="en-US" sz="2700" b="0" i="0" kern="1200" dirty="0">
              <a:highlight>
                <a:srgbClr val="00FFFF"/>
              </a:highlight>
            </a:rPr>
            <a:t>menopause around 45 years; this is accompanied by a series of natural physiological changes</a:t>
          </a:r>
          <a:endParaRPr lang="en-US" sz="2700" kern="1200" dirty="0">
            <a:highlight>
              <a:srgbClr val="00FFFF"/>
            </a:highlight>
          </a:endParaRPr>
        </a:p>
      </dsp:txBody>
      <dsp:txXfrm>
        <a:off x="0" y="2367981"/>
        <a:ext cx="11415858" cy="1183990"/>
      </dsp:txXfrm>
    </dsp:sp>
    <dsp:sp modelId="{84FD5B31-8AA7-41E5-A110-06F120327AC9}">
      <dsp:nvSpPr>
        <dsp:cNvPr id="0" name=""/>
        <dsp:cNvSpPr/>
      </dsp:nvSpPr>
      <dsp:spPr>
        <a:xfrm>
          <a:off x="0" y="3551972"/>
          <a:ext cx="1141585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93B9F-D013-46CF-AFD3-23BA4A5FE5E0}">
      <dsp:nvSpPr>
        <dsp:cNvPr id="0" name=""/>
        <dsp:cNvSpPr/>
      </dsp:nvSpPr>
      <dsp:spPr>
        <a:xfrm>
          <a:off x="0" y="3551972"/>
          <a:ext cx="11415858" cy="1183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t>Around </a:t>
          </a:r>
          <a:r>
            <a:rPr lang="en-US" sz="2700" b="0" i="0" kern="1200" dirty="0">
              <a:highlight>
                <a:srgbClr val="00FFFF"/>
              </a:highlight>
            </a:rPr>
            <a:t>midlife,</a:t>
          </a:r>
          <a:r>
            <a:rPr lang="en-US" sz="2700" b="0" i="0" kern="1200" dirty="0"/>
            <a:t> </a:t>
          </a:r>
          <a:r>
            <a:rPr lang="en-US" sz="2700" b="0" i="0" kern="1200" dirty="0">
              <a:highlight>
                <a:srgbClr val="FFFF00"/>
              </a:highlight>
            </a:rPr>
            <a:t>women may develop several conditions such as osteoporosis, depression, and urinary incontinence due to menopausal transition</a:t>
          </a:r>
          <a:endParaRPr lang="en-US" sz="2700" kern="1200" dirty="0">
            <a:highlight>
              <a:srgbClr val="FFFF00"/>
            </a:highlight>
          </a:endParaRPr>
        </a:p>
      </dsp:txBody>
      <dsp:txXfrm>
        <a:off x="0" y="3551972"/>
        <a:ext cx="11415858" cy="1183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DA83B-847E-4AAA-96EE-9417EC5004CF}">
      <dsp:nvSpPr>
        <dsp:cNvPr id="0" name=""/>
        <dsp:cNvSpPr/>
      </dsp:nvSpPr>
      <dsp:spPr>
        <a:xfrm>
          <a:off x="0" y="721"/>
          <a:ext cx="1153840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5BA63-D2D8-4E88-8BA0-8B95ED52419C}">
      <dsp:nvSpPr>
        <dsp:cNvPr id="0" name=""/>
        <dsp:cNvSpPr/>
      </dsp:nvSpPr>
      <dsp:spPr>
        <a:xfrm>
          <a:off x="0" y="721"/>
          <a:ext cx="11527140" cy="171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t>In India, </a:t>
          </a:r>
          <a:r>
            <a:rPr lang="en-US" sz="2800" b="0" i="0" kern="1200" dirty="0">
              <a:highlight>
                <a:srgbClr val="FFFF00"/>
              </a:highlight>
            </a:rPr>
            <a:t>chronic non-communicable diseases (NCDs) typically start a decade earlier (around 45 years and older) than in high income countries</a:t>
          </a:r>
          <a:endParaRPr lang="en-US" sz="2800" kern="1200" dirty="0">
            <a:highlight>
              <a:srgbClr val="FFFF00"/>
            </a:highlight>
          </a:endParaRPr>
        </a:p>
      </dsp:txBody>
      <dsp:txXfrm>
        <a:off x="0" y="721"/>
        <a:ext cx="11527140" cy="1717833"/>
      </dsp:txXfrm>
    </dsp:sp>
    <dsp:sp modelId="{0332F1C0-ECBE-4493-9E67-B7DF7FBD0681}">
      <dsp:nvSpPr>
        <dsp:cNvPr id="0" name=""/>
        <dsp:cNvSpPr/>
      </dsp:nvSpPr>
      <dsp:spPr>
        <a:xfrm>
          <a:off x="0" y="1718554"/>
          <a:ext cx="1153840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52752-0398-4CC5-8C4E-7974D2C6815E}">
      <dsp:nvSpPr>
        <dsp:cNvPr id="0" name=""/>
        <dsp:cNvSpPr/>
      </dsp:nvSpPr>
      <dsp:spPr>
        <a:xfrm>
          <a:off x="0" y="1718554"/>
          <a:ext cx="11538407" cy="1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t>Multimorbidity, in general, is associated with </a:t>
          </a:r>
          <a:r>
            <a:rPr lang="en-US" sz="2800" b="0" i="0" kern="1200" dirty="0">
              <a:highlight>
                <a:srgbClr val="00FFFF"/>
              </a:highlight>
            </a:rPr>
            <a:t>increased healthcare utilization and expenditure, poorer quality of life, and psychological distress </a:t>
          </a:r>
          <a:r>
            <a:rPr lang="en-US" sz="2800" b="0" i="0" kern="1200" dirty="0"/>
            <a:t>needing greater attention in resource constraint setting</a:t>
          </a:r>
        </a:p>
        <a:p>
          <a:pPr marL="0" lvl="0" indent="0" algn="l" defTabSz="1244600">
            <a:lnSpc>
              <a:spcPct val="90000"/>
            </a:lnSpc>
            <a:spcBef>
              <a:spcPct val="0"/>
            </a:spcBef>
            <a:spcAft>
              <a:spcPct val="35000"/>
            </a:spcAft>
            <a:buNone/>
          </a:pPr>
          <a:endParaRPr lang="en-US" sz="2000" kern="1200" dirty="0"/>
        </a:p>
      </dsp:txBody>
      <dsp:txXfrm>
        <a:off x="0" y="1718554"/>
        <a:ext cx="11538407" cy="1481503"/>
      </dsp:txXfrm>
    </dsp:sp>
    <dsp:sp modelId="{BEF5C20A-F455-4902-918D-C1E7BEC72ECE}">
      <dsp:nvSpPr>
        <dsp:cNvPr id="0" name=""/>
        <dsp:cNvSpPr/>
      </dsp:nvSpPr>
      <dsp:spPr>
        <a:xfrm>
          <a:off x="0" y="3200058"/>
          <a:ext cx="1153840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B0523-052B-45E6-A75C-B0A3B23D67D9}">
      <dsp:nvSpPr>
        <dsp:cNvPr id="0" name=""/>
        <dsp:cNvSpPr/>
      </dsp:nvSpPr>
      <dsp:spPr>
        <a:xfrm>
          <a:off x="0" y="3200058"/>
          <a:ext cx="11538407" cy="148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highlight>
                <a:srgbClr val="00FFFF"/>
              </a:highlight>
            </a:rPr>
            <a:t>NCDs among middle aged women in India</a:t>
          </a:r>
          <a:r>
            <a:rPr lang="en-US" sz="2400" b="0" i="0" kern="1200" dirty="0"/>
            <a:t>. hypertension (Prevalence = 27.1 per 100 women), gastrointestinal disorder (Prevalence = 17.9 per 100 women), musculoskeletal disorder (Prevalence = 16.9 per 100 women), diabetes (Prevalence = 10.7 per 100 women), and obesity (Prevalence = 10.9 per 100 women) were most commonly occurring NCDs.</a:t>
          </a:r>
          <a:endParaRPr lang="en-US" sz="2400" kern="1200" dirty="0"/>
        </a:p>
      </dsp:txBody>
      <dsp:txXfrm>
        <a:off x="0" y="3200058"/>
        <a:ext cx="11538407" cy="1481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704ED-A922-4478-9AB7-D642DF6A9098}">
      <dsp:nvSpPr>
        <dsp:cNvPr id="0" name=""/>
        <dsp:cNvSpPr/>
      </dsp:nvSpPr>
      <dsp:spPr>
        <a:xfrm>
          <a:off x="0" y="1083203"/>
          <a:ext cx="6263640"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3E1BD4-266A-4689-86A0-E15A6C74BD99}">
      <dsp:nvSpPr>
        <dsp:cNvPr id="0" name=""/>
        <dsp:cNvSpPr/>
      </dsp:nvSpPr>
      <dsp:spPr>
        <a:xfrm>
          <a:off x="313182" y="596123"/>
          <a:ext cx="4384548"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466850">
            <a:lnSpc>
              <a:spcPct val="90000"/>
            </a:lnSpc>
            <a:spcBef>
              <a:spcPct val="0"/>
            </a:spcBef>
            <a:spcAft>
              <a:spcPct val="35000"/>
            </a:spcAft>
            <a:buNone/>
          </a:pPr>
          <a:r>
            <a:rPr lang="en-US" sz="3300" kern="1200"/>
            <a:t>Disengagement theory</a:t>
          </a:r>
        </a:p>
      </dsp:txBody>
      <dsp:txXfrm>
        <a:off x="360737" y="643678"/>
        <a:ext cx="4289438" cy="879050"/>
      </dsp:txXfrm>
    </dsp:sp>
    <dsp:sp modelId="{177DFC4C-A028-47A0-9F41-DE197D467D87}">
      <dsp:nvSpPr>
        <dsp:cNvPr id="0" name=""/>
        <dsp:cNvSpPr/>
      </dsp:nvSpPr>
      <dsp:spPr>
        <a:xfrm>
          <a:off x="0" y="2580084"/>
          <a:ext cx="6263640" cy="831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71D32-13A4-4AFB-97F6-45A58AC668C8}">
      <dsp:nvSpPr>
        <dsp:cNvPr id="0" name=""/>
        <dsp:cNvSpPr/>
      </dsp:nvSpPr>
      <dsp:spPr>
        <a:xfrm>
          <a:off x="313182" y="2093003"/>
          <a:ext cx="4384548" cy="974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466850">
            <a:lnSpc>
              <a:spcPct val="90000"/>
            </a:lnSpc>
            <a:spcBef>
              <a:spcPct val="0"/>
            </a:spcBef>
            <a:spcAft>
              <a:spcPct val="35000"/>
            </a:spcAft>
            <a:buNone/>
          </a:pPr>
          <a:r>
            <a:rPr lang="en-US" sz="3300" kern="1200"/>
            <a:t>Activity/Role  theory </a:t>
          </a:r>
        </a:p>
      </dsp:txBody>
      <dsp:txXfrm>
        <a:off x="360737" y="2140558"/>
        <a:ext cx="4289438" cy="879050"/>
      </dsp:txXfrm>
    </dsp:sp>
    <dsp:sp modelId="{3E9EFB4D-BA54-479F-9618-6EA07375FC92}">
      <dsp:nvSpPr>
        <dsp:cNvPr id="0" name=""/>
        <dsp:cNvSpPr/>
      </dsp:nvSpPr>
      <dsp:spPr>
        <a:xfrm>
          <a:off x="0" y="4076964"/>
          <a:ext cx="6263640" cy="831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4FC743-2D00-427B-B150-2BDD9211F31C}">
      <dsp:nvSpPr>
        <dsp:cNvPr id="0" name=""/>
        <dsp:cNvSpPr/>
      </dsp:nvSpPr>
      <dsp:spPr>
        <a:xfrm>
          <a:off x="313182" y="3589884"/>
          <a:ext cx="4384548" cy="974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466850">
            <a:lnSpc>
              <a:spcPct val="90000"/>
            </a:lnSpc>
            <a:spcBef>
              <a:spcPct val="0"/>
            </a:spcBef>
            <a:spcAft>
              <a:spcPct val="35000"/>
            </a:spcAft>
            <a:buNone/>
          </a:pPr>
          <a:r>
            <a:rPr lang="en-US" sz="3300" kern="1200"/>
            <a:t>Continuity theory </a:t>
          </a:r>
        </a:p>
      </dsp:txBody>
      <dsp:txXfrm>
        <a:off x="360737" y="3637439"/>
        <a:ext cx="4289438"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4D59E-508D-487F-998C-5E38F65FA77E}">
      <dsp:nvSpPr>
        <dsp:cNvPr id="0" name=""/>
        <dsp:cNvSpPr/>
      </dsp:nvSpPr>
      <dsp:spPr>
        <a:xfrm>
          <a:off x="0" y="116983"/>
          <a:ext cx="11760741" cy="251081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n-US" sz="2900" b="0" i="0" kern="1200" dirty="0"/>
            <a:t>As the elderly population increases, </a:t>
          </a:r>
          <a:r>
            <a:rPr lang="en-US" sz="2900" b="0" i="0" kern="1200" dirty="0">
              <a:highlight>
                <a:srgbClr val="FF00FF"/>
              </a:highlight>
            </a:rPr>
            <a:t>heath demands</a:t>
          </a:r>
          <a:r>
            <a:rPr lang="en-US" sz="2900" b="0" i="0" kern="1200" dirty="0"/>
            <a:t>, along with other </a:t>
          </a:r>
          <a:r>
            <a:rPr lang="en-US" sz="2900" b="0" i="0" kern="1200" dirty="0">
              <a:highlight>
                <a:srgbClr val="FF00FF"/>
              </a:highlight>
            </a:rPr>
            <a:t>social requirements</a:t>
          </a:r>
          <a:r>
            <a:rPr lang="en-US" sz="2900" b="0" i="0" kern="1200" dirty="0"/>
            <a:t>, are also set </a:t>
          </a:r>
          <a:r>
            <a:rPr lang="en-US" sz="2900" b="0" i="0" kern="1200" dirty="0">
              <a:highlight>
                <a:srgbClr val="FF00FF"/>
              </a:highlight>
            </a:rPr>
            <a:t>to increase</a:t>
          </a:r>
          <a:r>
            <a:rPr lang="en-US" sz="2900" b="0" i="0" kern="1200" dirty="0"/>
            <a:t>. It is evident from the studies that physical deterioration, psychological trauma, and mental weakness are associated with aging In India, the social security system for the elderly is not as well equipped </a:t>
          </a:r>
          <a:r>
            <a:rPr lang="en-US" sz="2900" b="0" i="0" kern="1200" dirty="0" err="1"/>
            <a:t>acrossed</a:t>
          </a:r>
          <a:r>
            <a:rPr lang="en-US" sz="2900" b="0" i="0" kern="1200" dirty="0"/>
            <a:t> countries </a:t>
          </a:r>
          <a:endParaRPr lang="en-US" sz="2900" kern="1200" dirty="0"/>
        </a:p>
      </dsp:txBody>
      <dsp:txXfrm>
        <a:off x="122568" y="239551"/>
        <a:ext cx="11515605" cy="2265683"/>
      </dsp:txXfrm>
    </dsp:sp>
    <dsp:sp modelId="{A6C18DD9-85DB-433E-8753-6902EF7A7E7F}">
      <dsp:nvSpPr>
        <dsp:cNvPr id="0" name=""/>
        <dsp:cNvSpPr/>
      </dsp:nvSpPr>
      <dsp:spPr>
        <a:xfrm>
          <a:off x="0" y="2615168"/>
          <a:ext cx="11760741" cy="251081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n-US" sz="2900" b="0" i="0" kern="1200" dirty="0"/>
            <a:t>Globally, an </a:t>
          </a:r>
          <a:r>
            <a:rPr lang="en-US" sz="2900" b="0" i="0" kern="1200" dirty="0">
              <a:highlight>
                <a:srgbClr val="FF00FF"/>
              </a:highlight>
            </a:rPr>
            <a:t>urban population often faces mounting pressure </a:t>
          </a:r>
          <a:r>
            <a:rPr lang="en-US" sz="2900" b="0" i="0" kern="1200" dirty="0"/>
            <a:t>on various socioeconomic fronts such as health-care expenditures and fiscal disciplines, which can impact the life of the elderly population</a:t>
          </a:r>
          <a:endParaRPr lang="en-US" sz="2900" kern="1200" dirty="0"/>
        </a:p>
      </dsp:txBody>
      <dsp:txXfrm>
        <a:off x="122568" y="2737736"/>
        <a:ext cx="11515605" cy="2265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768C8D-7893-4182-B0E2-36B8942FB571}" type="datetimeFigureOut">
              <a:rPr lang="en-US" smtClean="0"/>
              <a:pPr/>
              <a:t>4/23/2022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640BC6-6FAF-4F3C-AD9B-03E819E68E7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BE4B4-6632-4693-A539-5186BE476234}" type="datetimeFigureOut">
              <a:rPr lang="en-US" smtClean="0"/>
              <a:t>4/23/2022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62A29-8E11-4653-8CE7-636A2B6440D0}" type="slidenum">
              <a:rPr lang="en-US" smtClean="0"/>
              <a:t>‹#›</a:t>
            </a:fld>
            <a:endParaRPr lang="en-US"/>
          </a:p>
        </p:txBody>
      </p:sp>
    </p:spTree>
    <p:extLst>
      <p:ext uri="{BB962C8B-B14F-4D97-AF65-F5344CB8AC3E}">
        <p14:creationId xmlns:p14="http://schemas.microsoft.com/office/powerpoint/2010/main" val="7306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62A29-8E11-4653-8CE7-636A2B6440D0}" type="slidenum">
              <a:rPr lang="en-US" smtClean="0"/>
              <a:t>40</a:t>
            </a:fld>
            <a:endParaRPr lang="en-US"/>
          </a:p>
        </p:txBody>
      </p:sp>
    </p:spTree>
    <p:extLst>
      <p:ext uri="{BB962C8B-B14F-4D97-AF65-F5344CB8AC3E}">
        <p14:creationId xmlns:p14="http://schemas.microsoft.com/office/powerpoint/2010/main" val="420038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E81D-680F-46D4-AFB1-B2988782B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B7F3BD8-014A-4944-A29D-5AC4B72AE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194C413-CA5D-4957-97E3-8C0C137F270F}"/>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5" name="Footer Placeholder 4">
            <a:extLst>
              <a:ext uri="{FF2B5EF4-FFF2-40B4-BE49-F238E27FC236}">
                <a16:creationId xmlns:a16="http://schemas.microsoft.com/office/drawing/2014/main" id="{8E925F89-3572-4934-9DFE-F2CE099340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3AE377-32D6-4751-9ACD-1DB4D7265DA9}"/>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52874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D5F2-2E1C-49D3-9620-1A6B68DCE6A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E11C2E7-70F2-48E0-BED2-CE05BE2D2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04310C-2C2D-4FED-9D98-97A0EE0FE3DC}"/>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5" name="Footer Placeholder 4">
            <a:extLst>
              <a:ext uri="{FF2B5EF4-FFF2-40B4-BE49-F238E27FC236}">
                <a16:creationId xmlns:a16="http://schemas.microsoft.com/office/drawing/2014/main" id="{B2F85827-AF1E-4D33-B972-096F1AC84F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DFFF58-AE9A-46A6-BD5B-1BB1939BDD90}"/>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18012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2E1619-CA0C-4F94-ADA5-A57B7D6F10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E01F5A1-62F2-405B-B121-EB21343A4D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F1838B2-7380-4766-B769-20C3DAFE3588}"/>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5" name="Footer Placeholder 4">
            <a:extLst>
              <a:ext uri="{FF2B5EF4-FFF2-40B4-BE49-F238E27FC236}">
                <a16:creationId xmlns:a16="http://schemas.microsoft.com/office/drawing/2014/main" id="{711006F6-C38C-4BA2-98A4-0F1D7E1988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DA53BF-1758-4664-8470-3B5D65DFA56A}"/>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106183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5896-5C53-4872-AC3E-048C99298B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AA6C817-BC03-4621-B137-E5E9079C0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C42CB8-FF4C-48CE-9F17-9E8C060278E1}"/>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5" name="Footer Placeholder 4">
            <a:extLst>
              <a:ext uri="{FF2B5EF4-FFF2-40B4-BE49-F238E27FC236}">
                <a16:creationId xmlns:a16="http://schemas.microsoft.com/office/drawing/2014/main" id="{1D07A337-2A5A-4861-963B-856DCD8D0A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7E1719-6B50-42E4-A478-6B5501A10F28}"/>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99209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9615-A2A6-4F9E-98D3-3480259E72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8F65AED-06CC-4315-B91C-5400FF55A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EE5B1-9EB2-410D-BB9D-DDDA84045CF6}"/>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5" name="Footer Placeholder 4">
            <a:extLst>
              <a:ext uri="{FF2B5EF4-FFF2-40B4-BE49-F238E27FC236}">
                <a16:creationId xmlns:a16="http://schemas.microsoft.com/office/drawing/2014/main" id="{40FB3403-12E7-4E27-9E7F-AB7F025489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1E8BC5-D605-4F1E-BBA7-41588386C83B}"/>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142783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6B2C-85A5-4944-A8C2-E23792FBD1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FF9F064-13CB-4D9F-966B-E619E4AE9E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D90C95A-8BFD-4555-8504-9158BC594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0F5AF8A-5E4C-4B31-B445-7FD68198BA62}"/>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6" name="Footer Placeholder 5">
            <a:extLst>
              <a:ext uri="{FF2B5EF4-FFF2-40B4-BE49-F238E27FC236}">
                <a16:creationId xmlns:a16="http://schemas.microsoft.com/office/drawing/2014/main" id="{BCA2E8E0-787B-49EE-A237-76A4EB0C8F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3999D8A-5F82-419F-8B29-9CD43394C501}"/>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160992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CA04-E783-4014-9063-3A28AFC1177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CD5062-6914-438A-BC21-42C6292C8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4D0F2B-93DE-4C96-9042-184FCD0C7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B738E1E-AA80-49B6-A66F-87519535D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02D10-4DE1-40F6-A531-2182E2DF46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7FBBD06-7051-413E-B4A0-6B1573ED8199}"/>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8" name="Footer Placeholder 7">
            <a:extLst>
              <a:ext uri="{FF2B5EF4-FFF2-40B4-BE49-F238E27FC236}">
                <a16:creationId xmlns:a16="http://schemas.microsoft.com/office/drawing/2014/main" id="{CF5FA3E7-F17E-4E13-B703-D13D6BE4188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06DC024-037C-4F11-85DB-3567583C428B}"/>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44384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F023-3C3C-4143-A908-0125AC69E0A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A5BFBE0-DB2F-4BC3-BCE6-57017C8EBE0D}"/>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4" name="Footer Placeholder 3">
            <a:extLst>
              <a:ext uri="{FF2B5EF4-FFF2-40B4-BE49-F238E27FC236}">
                <a16:creationId xmlns:a16="http://schemas.microsoft.com/office/drawing/2014/main" id="{2B58EF07-0A77-4D34-A97B-9205F10FE57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A9DD589-A511-40C6-B245-D57D7A6F8F1D}"/>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42895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B583B-59DB-4077-BFC2-3F1D746A7177}"/>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3" name="Footer Placeholder 2">
            <a:extLst>
              <a:ext uri="{FF2B5EF4-FFF2-40B4-BE49-F238E27FC236}">
                <a16:creationId xmlns:a16="http://schemas.microsoft.com/office/drawing/2014/main" id="{ECDD9F76-F70F-43C2-9BA3-69EC083761A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AEF2056-501C-48E5-AFFA-1901BA421F4F}"/>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14560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0392-2570-4792-BD9E-513E6AB5E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92B6416-E20E-4219-B339-B17473F9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56BD41E-C75B-469B-9FF3-FE5F61080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C550C-2E5F-4F37-AE32-2D572D4D8C98}"/>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6" name="Footer Placeholder 5">
            <a:extLst>
              <a:ext uri="{FF2B5EF4-FFF2-40B4-BE49-F238E27FC236}">
                <a16:creationId xmlns:a16="http://schemas.microsoft.com/office/drawing/2014/main" id="{DBE6C94B-A765-490D-AD6D-08732D518C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EB7EF35-C071-4429-94CE-C3351C017E5B}"/>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325532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C553-CCCB-4A8A-A1EB-AD6C66BBE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FB82FAE-AB6F-4EAF-A741-17D317099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FFFA9B7-33BD-41B8-B846-67C864AEB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57A31-9C33-4418-9B7C-4505E6145B06}"/>
              </a:ext>
            </a:extLst>
          </p:cNvPr>
          <p:cNvSpPr>
            <a:spLocks noGrp="1"/>
          </p:cNvSpPr>
          <p:nvPr>
            <p:ph type="dt" sz="half" idx="10"/>
          </p:nvPr>
        </p:nvSpPr>
        <p:spPr/>
        <p:txBody>
          <a:bodyPr/>
          <a:lstStyle/>
          <a:p>
            <a:fld id="{B104218D-F6CA-4CE7-A221-46C7E8464781}" type="datetimeFigureOut">
              <a:rPr lang="en-IN" smtClean="0"/>
              <a:pPr/>
              <a:t>23-04-2022</a:t>
            </a:fld>
            <a:endParaRPr lang="en-IN"/>
          </a:p>
        </p:txBody>
      </p:sp>
      <p:sp>
        <p:nvSpPr>
          <p:cNvPr id="6" name="Footer Placeholder 5">
            <a:extLst>
              <a:ext uri="{FF2B5EF4-FFF2-40B4-BE49-F238E27FC236}">
                <a16:creationId xmlns:a16="http://schemas.microsoft.com/office/drawing/2014/main" id="{A62E8661-BE5D-4C21-A614-B014CABF0C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34061EA-426E-4172-B8D0-31F95E8FCF66}"/>
              </a:ext>
            </a:extLst>
          </p:cNvPr>
          <p:cNvSpPr>
            <a:spLocks noGrp="1"/>
          </p:cNvSpPr>
          <p:nvPr>
            <p:ph type="sldNum" sz="quarter" idx="12"/>
          </p:nvPr>
        </p:nvSpPr>
        <p:spPr/>
        <p:txBody>
          <a:bodyPr/>
          <a:lstStyle/>
          <a:p>
            <a:fld id="{35755BF2-DEC6-4293-ACCA-50DD20CADD5C}" type="slidenum">
              <a:rPr lang="en-IN" smtClean="0"/>
              <a:pPr/>
              <a:t>‹#›</a:t>
            </a:fld>
            <a:endParaRPr lang="en-IN"/>
          </a:p>
        </p:txBody>
      </p:sp>
    </p:spTree>
    <p:extLst>
      <p:ext uri="{BB962C8B-B14F-4D97-AF65-F5344CB8AC3E}">
        <p14:creationId xmlns:p14="http://schemas.microsoft.com/office/powerpoint/2010/main" val="317457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DDE3F-26DA-44FE-8832-3B7335A78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136198-3912-4337-B5FD-40CFAE9668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C2AEEE-DCEB-499D-9E8D-76E3606F6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4218D-F6CA-4CE7-A221-46C7E8464781}" type="datetimeFigureOut">
              <a:rPr lang="en-IN" smtClean="0"/>
              <a:pPr/>
              <a:t>23-04-2022</a:t>
            </a:fld>
            <a:endParaRPr lang="en-IN"/>
          </a:p>
        </p:txBody>
      </p:sp>
      <p:sp>
        <p:nvSpPr>
          <p:cNvPr id="5" name="Footer Placeholder 4">
            <a:extLst>
              <a:ext uri="{FF2B5EF4-FFF2-40B4-BE49-F238E27FC236}">
                <a16:creationId xmlns:a16="http://schemas.microsoft.com/office/drawing/2014/main" id="{42D1E2B5-8D68-46B7-8E5F-09D40A479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CF48BB2-FCA4-4F43-B270-F1ABC190D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55BF2-DEC6-4293-ACCA-50DD20CADD5C}" type="slidenum">
              <a:rPr lang="en-IN" smtClean="0"/>
              <a:pPr/>
              <a:t>‹#›</a:t>
            </a:fld>
            <a:endParaRPr lang="en-IN"/>
          </a:p>
        </p:txBody>
      </p:sp>
    </p:spTree>
    <p:extLst>
      <p:ext uri="{BB962C8B-B14F-4D97-AF65-F5344CB8AC3E}">
        <p14:creationId xmlns:p14="http://schemas.microsoft.com/office/powerpoint/2010/main" val="327794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markmanson.net/how-to-be-happ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6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349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051BB360-79A7-4960-B5B5-D0ACB1B0BE32}"/>
              </a:ext>
            </a:extLst>
          </p:cNvPr>
          <p:cNvPicPr>
            <a:picLocks noChangeAspect="1"/>
          </p:cNvPicPr>
          <p:nvPr/>
        </p:nvPicPr>
        <p:blipFill>
          <a:blip r:embed="rId2"/>
          <a:stretch>
            <a:fillRect/>
          </a:stretch>
        </p:blipFill>
        <p:spPr>
          <a:xfrm>
            <a:off x="1043617" y="650497"/>
            <a:ext cx="4324909" cy="5571066"/>
          </a:xfrm>
          <a:prstGeom prst="rect">
            <a:avLst/>
          </a:prstGeom>
        </p:spPr>
      </p:pic>
      <p:sp>
        <p:nvSpPr>
          <p:cNvPr id="23" name="Rectangle 2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349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adar chart&#10;&#10;Description automatically generated with medium confidence">
            <a:extLst>
              <a:ext uri="{FF2B5EF4-FFF2-40B4-BE49-F238E27FC236}">
                <a16:creationId xmlns:a16="http://schemas.microsoft.com/office/drawing/2014/main" id="{2C43F35A-BFC8-44F3-BF0B-385890363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034" y="864108"/>
            <a:ext cx="5129784" cy="5129784"/>
          </a:xfrm>
          <a:prstGeom prst="rect">
            <a:avLst/>
          </a:prstGeom>
        </p:spPr>
      </p:pic>
    </p:spTree>
    <p:extLst>
      <p:ext uri="{BB962C8B-B14F-4D97-AF65-F5344CB8AC3E}">
        <p14:creationId xmlns:p14="http://schemas.microsoft.com/office/powerpoint/2010/main" val="383513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075BD-B138-4858-A0FB-927CA1A93798}"/>
              </a:ext>
            </a:extLst>
          </p:cNvPr>
          <p:cNvSpPr>
            <a:spLocks noGrp="1"/>
          </p:cNvSpPr>
          <p:nvPr>
            <p:ph idx="1"/>
          </p:nvPr>
        </p:nvSpPr>
        <p:spPr>
          <a:xfrm>
            <a:off x="252919" y="235670"/>
            <a:ext cx="11819107" cy="6466788"/>
          </a:xfrm>
        </p:spPr>
        <p:txBody>
          <a:bodyPr>
            <a:normAutofit fontScale="92500" lnSpcReduction="20000"/>
          </a:bodyPr>
          <a:lstStyle/>
          <a:p>
            <a:pPr algn="l"/>
            <a:r>
              <a:rPr lang="en-US" b="1" i="0" dirty="0">
                <a:solidFill>
                  <a:srgbClr val="222222"/>
                </a:solidFill>
                <a:effectLst/>
                <a:latin typeface="Caslon"/>
              </a:rPr>
              <a:t>In Stage One</a:t>
            </a:r>
          </a:p>
          <a:p>
            <a:pPr marL="0" indent="0" algn="just">
              <a:buNone/>
            </a:pPr>
            <a:r>
              <a:rPr lang="en-US" dirty="0">
                <a:solidFill>
                  <a:srgbClr val="222222"/>
                </a:solidFill>
                <a:latin typeface="Caslon"/>
              </a:rPr>
              <a:t>P</a:t>
            </a:r>
            <a:r>
              <a:rPr lang="en-US" b="0" i="0" dirty="0">
                <a:solidFill>
                  <a:srgbClr val="222222"/>
                </a:solidFill>
                <a:effectLst/>
                <a:latin typeface="Caslon"/>
              </a:rPr>
              <a:t>erson is </a:t>
            </a:r>
            <a:r>
              <a:rPr lang="en-US" b="0" i="0" dirty="0">
                <a:solidFill>
                  <a:srgbClr val="FF0000"/>
                </a:solidFill>
                <a:effectLst/>
                <a:latin typeface="Caslon"/>
              </a:rPr>
              <a:t>wholly dependent </a:t>
            </a:r>
            <a:r>
              <a:rPr lang="en-US" b="0" i="0" dirty="0">
                <a:solidFill>
                  <a:srgbClr val="222222"/>
                </a:solidFill>
                <a:effectLst/>
                <a:latin typeface="Caslon"/>
              </a:rPr>
              <a:t>on other people’s actions and approval to be happy. </a:t>
            </a:r>
          </a:p>
          <a:p>
            <a:pPr marL="0" indent="0" algn="just">
              <a:buNone/>
            </a:pPr>
            <a:r>
              <a:rPr lang="en-US" b="0" i="0" dirty="0">
                <a:solidFill>
                  <a:srgbClr val="222222"/>
                </a:solidFill>
                <a:effectLst/>
                <a:latin typeface="Caslon"/>
              </a:rPr>
              <a:t>This is a horrible strategy because other people are unpredictable and unreliable.</a:t>
            </a:r>
          </a:p>
          <a:p>
            <a:pPr algn="just"/>
            <a:r>
              <a:rPr lang="en-US" b="1" i="0" dirty="0">
                <a:solidFill>
                  <a:srgbClr val="222222"/>
                </a:solidFill>
                <a:effectLst/>
                <a:latin typeface="Caslon"/>
              </a:rPr>
              <a:t>In Stage Two</a:t>
            </a:r>
          </a:p>
          <a:p>
            <a:pPr marL="0" indent="0" algn="just">
              <a:buNone/>
            </a:pPr>
            <a:r>
              <a:rPr lang="en-US" b="0" i="0" dirty="0">
                <a:solidFill>
                  <a:srgbClr val="222222"/>
                </a:solidFill>
                <a:effectLst/>
                <a:latin typeface="Caslon"/>
              </a:rPr>
              <a:t>one becomes reliant on oneself, but they’re still </a:t>
            </a:r>
            <a:r>
              <a:rPr lang="en-US" b="0" i="0" dirty="0">
                <a:solidFill>
                  <a:srgbClr val="FF0000"/>
                </a:solidFill>
                <a:effectLst/>
                <a:latin typeface="Caslon"/>
              </a:rPr>
              <a:t>reliant on external </a:t>
            </a:r>
            <a:r>
              <a:rPr lang="en-US" b="0" i="0" dirty="0">
                <a:solidFill>
                  <a:srgbClr val="222222"/>
                </a:solidFill>
                <a:effectLst/>
                <a:latin typeface="Caslon"/>
              </a:rPr>
              <a:t>success</a:t>
            </a:r>
            <a:r>
              <a:rPr lang="en-US" i="0" dirty="0">
                <a:effectLst/>
                <a:latin typeface="Caslon"/>
              </a:rPr>
              <a:t> </a:t>
            </a:r>
            <a:r>
              <a:rPr lang="en-US" i="0" strike="noStrike" dirty="0">
                <a:effectLst/>
                <a:latin typeface="Caslon"/>
                <a:hlinkClick r:id="rId2">
                  <a:extLst>
                    <a:ext uri="{A12FA001-AC4F-418D-AE19-62706E023703}">
                      <ahyp:hlinkClr xmlns:ahyp="http://schemas.microsoft.com/office/drawing/2018/hyperlinkcolor" val="tx"/>
                    </a:ext>
                  </a:extLst>
                </a:hlinkClick>
              </a:rPr>
              <a:t>to be happy</a:t>
            </a:r>
            <a:r>
              <a:rPr lang="en-US" b="0" i="0" dirty="0">
                <a:solidFill>
                  <a:srgbClr val="222222"/>
                </a:solidFill>
                <a:effectLst/>
                <a:latin typeface="Caslon"/>
              </a:rPr>
              <a:t>—making money, accolades, victory, conquests, etc. </a:t>
            </a:r>
          </a:p>
          <a:p>
            <a:pPr marL="0" indent="0" algn="just">
              <a:buNone/>
            </a:pPr>
            <a:r>
              <a:rPr lang="en-US" b="0" i="0" dirty="0">
                <a:solidFill>
                  <a:srgbClr val="222222"/>
                </a:solidFill>
                <a:effectLst/>
                <a:latin typeface="Caslon"/>
              </a:rPr>
              <a:t>These are more controllable than other people, but they are still mostly unpredictable in the long run.</a:t>
            </a:r>
          </a:p>
          <a:p>
            <a:pPr algn="just"/>
            <a:r>
              <a:rPr lang="en-US" b="1" i="0" dirty="0">
                <a:solidFill>
                  <a:srgbClr val="222222"/>
                </a:solidFill>
                <a:effectLst/>
                <a:latin typeface="Caslon"/>
              </a:rPr>
              <a:t>Stage Three</a:t>
            </a:r>
          </a:p>
          <a:p>
            <a:pPr marL="0" indent="0" algn="just">
              <a:buNone/>
            </a:pPr>
            <a:r>
              <a:rPr lang="en-US" b="0" i="0" dirty="0">
                <a:solidFill>
                  <a:srgbClr val="222222"/>
                </a:solidFill>
                <a:effectLst/>
                <a:latin typeface="Caslon"/>
              </a:rPr>
              <a:t> Relies on a </a:t>
            </a:r>
            <a:r>
              <a:rPr lang="en-US" b="0" i="0" dirty="0">
                <a:solidFill>
                  <a:srgbClr val="FF0000"/>
                </a:solidFill>
                <a:effectLst/>
                <a:latin typeface="Caslon"/>
              </a:rPr>
              <a:t>handful of relationships </a:t>
            </a:r>
            <a:r>
              <a:rPr lang="en-US" b="0" i="0" dirty="0">
                <a:solidFill>
                  <a:srgbClr val="222222"/>
                </a:solidFill>
                <a:effectLst/>
                <a:latin typeface="Caslon"/>
              </a:rPr>
              <a:t>and endeavors that proved themselves resilient and worthwhile through Stage Two. These are more reliable. </a:t>
            </a:r>
          </a:p>
          <a:p>
            <a:pPr algn="just"/>
            <a:r>
              <a:rPr lang="en-US" b="1" i="0" dirty="0">
                <a:solidFill>
                  <a:srgbClr val="222222"/>
                </a:solidFill>
                <a:effectLst/>
                <a:latin typeface="Caslon"/>
              </a:rPr>
              <a:t>Stage Four</a:t>
            </a:r>
            <a:endParaRPr lang="en-US" b="0" i="0" dirty="0">
              <a:solidFill>
                <a:srgbClr val="222222"/>
              </a:solidFill>
              <a:effectLst/>
              <a:latin typeface="Caslon"/>
            </a:endParaRPr>
          </a:p>
          <a:p>
            <a:pPr marL="0" indent="0" algn="just">
              <a:buNone/>
            </a:pPr>
            <a:r>
              <a:rPr lang="en-US" b="0" i="0" dirty="0">
                <a:solidFill>
                  <a:srgbClr val="222222"/>
                </a:solidFill>
                <a:effectLst/>
                <a:latin typeface="Caslon"/>
              </a:rPr>
              <a:t>we only hold on to what we’ve already accomplished for as long as possible.</a:t>
            </a:r>
          </a:p>
          <a:p>
            <a:pPr algn="just"/>
            <a:r>
              <a:rPr lang="en-US" b="1" i="0" dirty="0">
                <a:solidFill>
                  <a:srgbClr val="222222"/>
                </a:solidFill>
                <a:effectLst/>
                <a:latin typeface="Caslon"/>
              </a:rPr>
              <a:t>At each subsequent stage</a:t>
            </a:r>
          </a:p>
          <a:p>
            <a:pPr marL="0" indent="0" algn="just">
              <a:buNone/>
            </a:pPr>
            <a:r>
              <a:rPr lang="en-US" b="0" i="0" dirty="0">
                <a:solidFill>
                  <a:srgbClr val="222222"/>
                </a:solidFill>
                <a:effectLst/>
                <a:latin typeface="Caslon"/>
              </a:rPr>
              <a:t>happiness becomes based more on </a:t>
            </a:r>
            <a:r>
              <a:rPr lang="en-US" b="0" i="0" dirty="0">
                <a:solidFill>
                  <a:srgbClr val="FF0000"/>
                </a:solidFill>
                <a:effectLst/>
                <a:latin typeface="Caslon"/>
              </a:rPr>
              <a:t>internal, controllable values </a:t>
            </a:r>
            <a:r>
              <a:rPr lang="en-US" b="0" i="0" dirty="0">
                <a:solidFill>
                  <a:srgbClr val="222222"/>
                </a:solidFill>
                <a:effectLst/>
                <a:latin typeface="Caslon"/>
              </a:rPr>
              <a:t>and less on the externalities of the ever-changing outside world.</a:t>
            </a:r>
          </a:p>
          <a:p>
            <a:endParaRPr lang="en-US" dirty="0"/>
          </a:p>
        </p:txBody>
      </p:sp>
    </p:spTree>
    <p:extLst>
      <p:ext uri="{BB962C8B-B14F-4D97-AF65-F5344CB8AC3E}">
        <p14:creationId xmlns:p14="http://schemas.microsoft.com/office/powerpoint/2010/main" val="20287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ionships, Family, and Life Transitions | Healthy UC Davis">
            <a:extLst>
              <a:ext uri="{FF2B5EF4-FFF2-40B4-BE49-F238E27FC236}">
                <a16:creationId xmlns:a16="http://schemas.microsoft.com/office/drawing/2014/main" id="{CFF2FCBC-83B4-4876-95F4-425942E661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 r="1" b="1"/>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D63A0D-C60F-4FD4-A0B0-F2589E57D951}"/>
              </a:ext>
            </a:extLst>
          </p:cNvPr>
          <p:cNvSpPr>
            <a:spLocks noGrp="1"/>
          </p:cNvSpPr>
          <p:nvPr>
            <p:ph type="title"/>
          </p:nvPr>
        </p:nvSpPr>
        <p:spPr>
          <a:xfrm>
            <a:off x="841248" y="5009083"/>
            <a:ext cx="2889504" cy="1345997"/>
          </a:xfrm>
        </p:spPr>
        <p:txBody>
          <a:bodyPr anchor="ctr">
            <a:normAutofit/>
          </a:bodyPr>
          <a:lstStyle/>
          <a:p>
            <a:r>
              <a:rPr lang="en-US" b="1" dirty="0">
                <a:solidFill>
                  <a:schemeClr val="bg1"/>
                </a:solidFill>
              </a:rPr>
              <a:t>Transition </a:t>
            </a:r>
          </a:p>
        </p:txBody>
      </p:sp>
      <p:cxnSp>
        <p:nvCxnSpPr>
          <p:cNvPr id="77" name="Straight Connector 76">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id="{E6DC0FB8-537F-B678-E4A5-E50A819A78D1}"/>
              </a:ext>
            </a:extLst>
          </p:cNvPr>
          <p:cNvSpPr>
            <a:spLocks noGrp="1"/>
          </p:cNvSpPr>
          <p:nvPr>
            <p:ph idx="1"/>
          </p:nvPr>
        </p:nvSpPr>
        <p:spPr>
          <a:xfrm>
            <a:off x="4379976" y="5009083"/>
            <a:ext cx="6976872" cy="1345997"/>
          </a:xfrm>
        </p:spPr>
        <p:txBody>
          <a:bodyPr anchor="ctr">
            <a:normAutofit/>
          </a:bodyPr>
          <a:lstStyle/>
          <a:p>
            <a:endParaRPr lang="en-US" sz="1700" dirty="0">
              <a:solidFill>
                <a:schemeClr val="bg1"/>
              </a:solidFill>
            </a:endParaRPr>
          </a:p>
        </p:txBody>
      </p:sp>
    </p:spTree>
    <p:extLst>
      <p:ext uri="{BB962C8B-B14F-4D97-AF65-F5344CB8AC3E}">
        <p14:creationId xmlns:p14="http://schemas.microsoft.com/office/powerpoint/2010/main" val="35780098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41468-F03C-4364-96A7-8CBD5FEE05D4}"/>
              </a:ext>
            </a:extLst>
          </p:cNvPr>
          <p:cNvSpPr>
            <a:spLocks noGrp="1"/>
          </p:cNvSpPr>
          <p:nvPr>
            <p:ph type="title"/>
          </p:nvPr>
        </p:nvSpPr>
        <p:spPr>
          <a:xfrm>
            <a:off x="838200" y="585216"/>
            <a:ext cx="10515600" cy="1325563"/>
          </a:xfrm>
        </p:spPr>
        <p:txBody>
          <a:bodyPr>
            <a:normAutofit/>
          </a:bodyPr>
          <a:lstStyle/>
          <a:p>
            <a:r>
              <a:rPr lang="en-US" b="1">
                <a:solidFill>
                  <a:schemeClr val="bg1"/>
                </a:solidFill>
              </a:rPr>
              <a:t>Life transition </a:t>
            </a:r>
          </a:p>
        </p:txBody>
      </p:sp>
      <p:pic>
        <p:nvPicPr>
          <p:cNvPr id="1026" name="Picture 2" descr="8 Tips to Help You Thrive During Life Transitions">
            <a:extLst>
              <a:ext uri="{FF2B5EF4-FFF2-40B4-BE49-F238E27FC236}">
                <a16:creationId xmlns:a16="http://schemas.microsoft.com/office/drawing/2014/main" id="{74483661-8597-4CD9-9507-04F1AC570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80"/>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36A793C-52E2-4FB6-ABC0-8DB47B16A014}"/>
              </a:ext>
            </a:extLst>
          </p:cNvPr>
          <p:cNvSpPr>
            <a:spLocks noGrp="1"/>
          </p:cNvSpPr>
          <p:nvPr>
            <p:ph idx="1"/>
          </p:nvPr>
        </p:nvSpPr>
        <p:spPr>
          <a:xfrm>
            <a:off x="7546847" y="2516777"/>
            <a:ext cx="4102607" cy="3660185"/>
          </a:xfrm>
        </p:spPr>
        <p:txBody>
          <a:bodyPr anchor="ctr">
            <a:normAutofit/>
          </a:bodyPr>
          <a:lstStyle/>
          <a:p>
            <a:pPr marL="0" indent="0">
              <a:buNone/>
            </a:pPr>
            <a:r>
              <a:rPr lang="en-US" sz="2400" b="0" i="0" dirty="0">
                <a:effectLst/>
                <a:latin typeface="Arimo"/>
              </a:rPr>
              <a:t>Some of the most common ones are: reaching a </a:t>
            </a:r>
            <a:r>
              <a:rPr lang="en-US" sz="2400" b="0" i="0" dirty="0">
                <a:solidFill>
                  <a:srgbClr val="FF0000"/>
                </a:solidFill>
                <a:effectLst/>
                <a:latin typeface="Arimo"/>
              </a:rPr>
              <a:t>significant age, e.g. 30, 40, 50, 60</a:t>
            </a:r>
            <a:r>
              <a:rPr lang="en-US" sz="2400" b="0" i="0" dirty="0">
                <a:effectLst/>
                <a:latin typeface="Arimo"/>
              </a:rPr>
              <a:t>; </a:t>
            </a:r>
            <a:r>
              <a:rPr lang="en-US" sz="2400" b="0" i="0" dirty="0">
                <a:solidFill>
                  <a:srgbClr val="00B0F0"/>
                </a:solidFill>
                <a:effectLst/>
                <a:latin typeface="Arimo"/>
              </a:rPr>
              <a:t>getting married; becoming a parent; leaving university;</a:t>
            </a:r>
            <a:r>
              <a:rPr lang="en-US" sz="2400" b="0" i="0" dirty="0">
                <a:effectLst/>
                <a:latin typeface="Arimo"/>
              </a:rPr>
              <a:t> changing job/losing your job; becoming ill or disabled; being bereaved; and retiring(Role transition)</a:t>
            </a:r>
            <a:endParaRPr lang="en-US" sz="2400" dirty="0"/>
          </a:p>
        </p:txBody>
      </p:sp>
    </p:spTree>
    <p:extLst>
      <p:ext uri="{BB962C8B-B14F-4D97-AF65-F5344CB8AC3E}">
        <p14:creationId xmlns:p14="http://schemas.microsoft.com/office/powerpoint/2010/main" val="165496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104" name="Rectangle 72">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74">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A203FD-9252-49E1-9E8E-BB98BD7FE3DA}"/>
              </a:ext>
            </a:extLst>
          </p:cNvPr>
          <p:cNvSpPr>
            <a:spLocks noGrp="1"/>
          </p:cNvSpPr>
          <p:nvPr>
            <p:ph type="title"/>
          </p:nvPr>
        </p:nvSpPr>
        <p:spPr>
          <a:xfrm>
            <a:off x="537328" y="5010912"/>
            <a:ext cx="3316868" cy="1344168"/>
          </a:xfrm>
        </p:spPr>
        <p:txBody>
          <a:bodyPr anchor="ctr">
            <a:normAutofit/>
          </a:bodyPr>
          <a:lstStyle/>
          <a:p>
            <a:r>
              <a:rPr lang="en-US" sz="3600" b="1" dirty="0">
                <a:solidFill>
                  <a:schemeClr val="bg1"/>
                </a:solidFill>
              </a:rPr>
              <a:t>Take home message </a:t>
            </a:r>
          </a:p>
        </p:txBody>
      </p:sp>
      <p:pic>
        <p:nvPicPr>
          <p:cNvPr id="4" name="Picture 4" descr="Life Transitions">
            <a:extLst>
              <a:ext uri="{FF2B5EF4-FFF2-40B4-BE49-F238E27FC236}">
                <a16:creationId xmlns:a16="http://schemas.microsoft.com/office/drawing/2014/main" id="{6B3A749C-277F-40E0-8467-1871FDBD69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85" y="424328"/>
            <a:ext cx="5081013" cy="39739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ife Transitions - Psychiatric Associates of Pennsylvania">
            <a:extLst>
              <a:ext uri="{FF2B5EF4-FFF2-40B4-BE49-F238E27FC236}">
                <a16:creationId xmlns:a16="http://schemas.microsoft.com/office/drawing/2014/main" id="{D7A40A37-6E86-4D47-9EB4-5E02BFFA63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5935" y="424328"/>
            <a:ext cx="5212080" cy="3973936"/>
          </a:xfrm>
          <a:prstGeom prst="rect">
            <a:avLst/>
          </a:prstGeom>
          <a:noFill/>
          <a:extLst>
            <a:ext uri="{909E8E84-426E-40DD-AFC4-6F175D3DCCD1}">
              <a14:hiddenFill xmlns:a14="http://schemas.microsoft.com/office/drawing/2010/main">
                <a:solidFill>
                  <a:srgbClr val="FFFFFF"/>
                </a:solidFill>
              </a14:hiddenFill>
            </a:ext>
          </a:extLst>
        </p:spPr>
      </p:pic>
      <p:cxnSp>
        <p:nvCxnSpPr>
          <p:cNvPr id="4106" name="Straight Connector 76">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107" name="Content Placeholder 4101">
            <a:extLst>
              <a:ext uri="{FF2B5EF4-FFF2-40B4-BE49-F238E27FC236}">
                <a16:creationId xmlns:a16="http://schemas.microsoft.com/office/drawing/2014/main" id="{539AB453-6923-7070-DBF0-05CFF567034A}"/>
              </a:ext>
            </a:extLst>
          </p:cNvPr>
          <p:cNvSpPr>
            <a:spLocks noGrp="1"/>
          </p:cNvSpPr>
          <p:nvPr>
            <p:ph idx="1"/>
          </p:nvPr>
        </p:nvSpPr>
        <p:spPr>
          <a:xfrm>
            <a:off x="4373880" y="4996650"/>
            <a:ext cx="6976872" cy="1344168"/>
          </a:xfrm>
        </p:spPr>
        <p:txBody>
          <a:bodyPr anchor="ctr">
            <a:normAutofit/>
          </a:bodyPr>
          <a:lstStyle/>
          <a:p>
            <a:pPr marL="0" indent="0">
              <a:buNone/>
            </a:pPr>
            <a:r>
              <a:rPr lang="en-US" sz="3200" dirty="0">
                <a:solidFill>
                  <a:schemeClr val="bg1"/>
                </a:solidFill>
              </a:rPr>
              <a:t>Learn to unlearn and move on </a:t>
            </a:r>
          </a:p>
        </p:txBody>
      </p:sp>
    </p:spTree>
    <p:extLst>
      <p:ext uri="{BB962C8B-B14F-4D97-AF65-F5344CB8AC3E}">
        <p14:creationId xmlns:p14="http://schemas.microsoft.com/office/powerpoint/2010/main" val="157265699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7B449FC3-544B-4739-A55F-1B845E16F532}"/>
              </a:ext>
            </a:extLst>
          </p:cNvPr>
          <p:cNvPicPr>
            <a:picLocks noChangeAspect="1"/>
          </p:cNvPicPr>
          <p:nvPr/>
        </p:nvPicPr>
        <p:blipFill rotWithShape="1">
          <a:blip r:embed="rId2"/>
          <a:srcRect l="9091" t="19053" b="4338"/>
          <a:stretch/>
        </p:blipFill>
        <p:spPr>
          <a:xfrm>
            <a:off x="20" y="10"/>
            <a:ext cx="12191981" cy="6857990"/>
          </a:xfrm>
          <a:prstGeom prst="rect">
            <a:avLst/>
          </a:prstGeom>
        </p:spPr>
      </p:pic>
      <p:sp>
        <p:nvSpPr>
          <p:cNvPr id="111" name="Rectangle 1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D6A968-2ED2-4396-BA63-3FEEDA731A91}"/>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Answer is Life…..</a:t>
            </a:r>
          </a:p>
        </p:txBody>
      </p:sp>
      <p:sp>
        <p:nvSpPr>
          <p:cNvPr id="113" name="Rectangle: Rounded Corners 1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5AEB5B-9371-4434-95D0-8C403FBDC7CD}"/>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400" b="1" dirty="0"/>
              <a:t>It is a process, transition and learn to navigate </a:t>
            </a:r>
          </a:p>
        </p:txBody>
      </p:sp>
    </p:spTree>
    <p:extLst>
      <p:ext uri="{BB962C8B-B14F-4D97-AF65-F5344CB8AC3E}">
        <p14:creationId xmlns:p14="http://schemas.microsoft.com/office/powerpoint/2010/main" val="15622245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hand touching a small plant">
            <a:extLst>
              <a:ext uri="{FF2B5EF4-FFF2-40B4-BE49-F238E27FC236}">
                <a16:creationId xmlns:a16="http://schemas.microsoft.com/office/drawing/2014/main" id="{E139CFE7-03F2-C4F2-FBB7-7A92BA2D4950}"/>
              </a:ext>
            </a:extLst>
          </p:cNvPr>
          <p:cNvPicPr>
            <a:picLocks noChangeAspect="1"/>
          </p:cNvPicPr>
          <p:nvPr/>
        </p:nvPicPr>
        <p:blipFill rotWithShape="1">
          <a:blip r:embed="rId2">
            <a:alphaModFix amt="50000"/>
          </a:blip>
          <a:srcRect t="9823" b="5908"/>
          <a:stretch/>
        </p:blipFill>
        <p:spPr>
          <a:xfrm>
            <a:off x="20" y="1"/>
            <a:ext cx="12191980" cy="6857999"/>
          </a:xfrm>
          <a:prstGeom prst="rect">
            <a:avLst/>
          </a:prstGeom>
        </p:spPr>
      </p:pic>
      <p:sp>
        <p:nvSpPr>
          <p:cNvPr id="2" name="Title 1">
            <a:extLst>
              <a:ext uri="{FF2B5EF4-FFF2-40B4-BE49-F238E27FC236}">
                <a16:creationId xmlns:a16="http://schemas.microsoft.com/office/drawing/2014/main" id="{3A4CCF1D-2C77-483C-8E73-85227CD7905C}"/>
              </a:ext>
            </a:extLst>
          </p:cNvPr>
          <p:cNvSpPr>
            <a:spLocks noGrp="1"/>
          </p:cNvSpPr>
          <p:nvPr>
            <p:ph type="title"/>
          </p:nvPr>
        </p:nvSpPr>
        <p:spPr>
          <a:xfrm>
            <a:off x="1524000" y="1122362"/>
            <a:ext cx="8732363" cy="2306638"/>
          </a:xfrm>
        </p:spPr>
        <p:txBody>
          <a:bodyPr vert="horz" lIns="91440" tIns="45720" rIns="91440" bIns="45720" rtlCol="0" anchor="b">
            <a:normAutofit fontScale="90000"/>
          </a:bodyPr>
          <a:lstStyle/>
          <a:p>
            <a:pPr algn="ctr"/>
            <a:r>
              <a:rPr lang="en-US" sz="6000" dirty="0">
                <a:solidFill>
                  <a:srgbClr val="FFFFFF"/>
                </a:solidFill>
              </a:rPr>
              <a:t>You experience meaning in life or your life has purpose </a:t>
            </a:r>
            <a:br>
              <a:rPr lang="en-US" sz="6000" dirty="0">
                <a:solidFill>
                  <a:srgbClr val="FFFFFF"/>
                </a:solidFill>
              </a:rPr>
            </a:br>
            <a:endParaRPr lang="en-US" sz="6000" dirty="0">
              <a:solidFill>
                <a:srgbClr val="FFFFFF"/>
              </a:solidFill>
            </a:endParaRPr>
          </a:p>
        </p:txBody>
      </p:sp>
      <p:sp>
        <p:nvSpPr>
          <p:cNvPr id="3" name="Content Placeholder 2">
            <a:extLst>
              <a:ext uri="{FF2B5EF4-FFF2-40B4-BE49-F238E27FC236}">
                <a16:creationId xmlns:a16="http://schemas.microsoft.com/office/drawing/2014/main" id="{A6F1D67E-DBE7-4910-A5A9-6A95684811D2}"/>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3200" b="1" dirty="0">
                <a:solidFill>
                  <a:srgbClr val="FFFFFF"/>
                </a:solidFill>
              </a:rPr>
              <a:t>While  doing so  ….you will sustain  ……</a:t>
            </a:r>
          </a:p>
        </p:txBody>
      </p:sp>
    </p:spTree>
    <p:extLst>
      <p:ext uri="{BB962C8B-B14F-4D97-AF65-F5344CB8AC3E}">
        <p14:creationId xmlns:p14="http://schemas.microsoft.com/office/powerpoint/2010/main" val="358462273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4" descr="Close-up of shoots growing in stone cracks">
            <a:extLst>
              <a:ext uri="{FF2B5EF4-FFF2-40B4-BE49-F238E27FC236}">
                <a16:creationId xmlns:a16="http://schemas.microsoft.com/office/drawing/2014/main" id="{1B347165-F13B-A4B8-F38A-9A600EA44464}"/>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DBF22-EB18-4430-808A-FD9C616AE84D}"/>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r>
              <a:rPr lang="en-US" sz="5100" b="1" dirty="0">
                <a:solidFill>
                  <a:schemeClr val="tx1">
                    <a:lumMod val="75000"/>
                    <a:lumOff val="25000"/>
                  </a:schemeClr>
                </a:solidFill>
              </a:rPr>
              <a:t>Your Quality of life(QoL)</a:t>
            </a:r>
            <a:br>
              <a:rPr lang="en-US" sz="5100" b="1" dirty="0">
                <a:solidFill>
                  <a:schemeClr val="tx1">
                    <a:lumMod val="75000"/>
                    <a:lumOff val="25000"/>
                  </a:schemeClr>
                </a:solidFill>
              </a:rPr>
            </a:br>
            <a:r>
              <a:rPr lang="en-US" sz="5100" dirty="0">
                <a:solidFill>
                  <a:schemeClr val="tx1">
                    <a:lumMod val="75000"/>
                    <a:lumOff val="25000"/>
                  </a:schemeClr>
                </a:solidFill>
              </a:rPr>
              <a:t> </a:t>
            </a:r>
            <a:br>
              <a:rPr lang="en-US" sz="5100" dirty="0">
                <a:solidFill>
                  <a:schemeClr val="tx1">
                    <a:lumMod val="75000"/>
                    <a:lumOff val="25000"/>
                  </a:schemeClr>
                </a:solidFill>
              </a:rPr>
            </a:br>
            <a:r>
              <a:rPr lang="en-US" sz="5100" dirty="0">
                <a:solidFill>
                  <a:schemeClr val="tx1">
                    <a:lumMod val="75000"/>
                    <a:lumOff val="25000"/>
                  </a:schemeClr>
                </a:solidFill>
              </a:rPr>
              <a:t> </a:t>
            </a:r>
          </a:p>
        </p:txBody>
      </p:sp>
    </p:spTree>
    <p:extLst>
      <p:ext uri="{BB962C8B-B14F-4D97-AF65-F5344CB8AC3E}">
        <p14:creationId xmlns:p14="http://schemas.microsoft.com/office/powerpoint/2010/main" val="173447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Colourful carved figures of humans">
            <a:extLst>
              <a:ext uri="{FF2B5EF4-FFF2-40B4-BE49-F238E27FC236}">
                <a16:creationId xmlns:a16="http://schemas.microsoft.com/office/drawing/2014/main" id="{D062A5CB-8BFF-7B32-EA59-69AEB1C41277}"/>
              </a:ext>
            </a:extLst>
          </p:cNvPr>
          <p:cNvPicPr>
            <a:picLocks noChangeAspect="1"/>
          </p:cNvPicPr>
          <p:nvPr/>
        </p:nvPicPr>
        <p:blipFill rotWithShape="1">
          <a:blip r:embed="rId2"/>
          <a:srcRect t="9091" r="18126" b="-2"/>
          <a:stretch/>
        </p:blipFill>
        <p:spPr>
          <a:xfrm>
            <a:off x="5257798" y="10"/>
            <a:ext cx="6934201" cy="6857990"/>
          </a:xfrm>
          <a:prstGeom prst="rect">
            <a:avLst/>
          </a:prstGeom>
        </p:spPr>
      </p:pic>
      <p:sp>
        <p:nvSpPr>
          <p:cNvPr id="20" name="Rectangle 1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157294-5A5A-4313-98EB-9BE83C8E70BC}"/>
              </a:ext>
            </a:extLst>
          </p:cNvPr>
          <p:cNvSpPr>
            <a:spLocks noGrp="1"/>
          </p:cNvSpPr>
          <p:nvPr>
            <p:ph type="title"/>
          </p:nvPr>
        </p:nvSpPr>
        <p:spPr>
          <a:xfrm>
            <a:off x="477980" y="1122363"/>
            <a:ext cx="4779819" cy="3204134"/>
          </a:xfrm>
        </p:spPr>
        <p:txBody>
          <a:bodyPr vert="horz" lIns="91440" tIns="45720" rIns="91440" bIns="45720" rtlCol="0" anchor="b">
            <a:normAutofit/>
          </a:bodyPr>
          <a:lstStyle/>
          <a:p>
            <a:r>
              <a:rPr lang="en-US" sz="4800" dirty="0"/>
              <a:t>Quality of Life (QoL):What it is? </a:t>
            </a:r>
          </a:p>
        </p:txBody>
      </p:sp>
      <p:sp>
        <p:nvSpPr>
          <p:cNvPr id="3" name="Content Placeholder 2">
            <a:extLst>
              <a:ext uri="{FF2B5EF4-FFF2-40B4-BE49-F238E27FC236}">
                <a16:creationId xmlns:a16="http://schemas.microsoft.com/office/drawing/2014/main" id="{DBE83FBE-F04B-4F55-B6D4-D10B6E850D20}"/>
              </a:ext>
            </a:extLst>
          </p:cNvPr>
          <p:cNvSpPr>
            <a:spLocks noGrp="1"/>
          </p:cNvSpPr>
          <p:nvPr>
            <p:ph idx="1"/>
          </p:nvPr>
        </p:nvSpPr>
        <p:spPr>
          <a:xfrm>
            <a:off x="477980" y="4872922"/>
            <a:ext cx="4936983" cy="1208141"/>
          </a:xfrm>
        </p:spPr>
        <p:txBody>
          <a:bodyPr vert="horz" lIns="91440" tIns="45720" rIns="91440" bIns="45720" rtlCol="0">
            <a:normAutofit/>
          </a:bodyPr>
          <a:lstStyle/>
          <a:p>
            <a:pPr marL="0" indent="0">
              <a:buNone/>
            </a:pPr>
            <a:r>
              <a:rPr lang="en-US" sz="3200" dirty="0"/>
              <a:t>It is the sustainable </a:t>
            </a:r>
            <a:r>
              <a:rPr lang="en-US" sz="3200" dirty="0">
                <a:highlight>
                  <a:srgbClr val="FFFF00"/>
                </a:highlight>
              </a:rPr>
              <a:t>human development</a:t>
            </a:r>
            <a:r>
              <a:rPr lang="en-US" sz="3200" dirty="0"/>
              <a:t> and well-being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2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8918-5DED-441B-A8CF-C4197CD509CE}"/>
              </a:ext>
            </a:extLst>
          </p:cNvPr>
          <p:cNvSpPr>
            <a:spLocks noGrp="1"/>
          </p:cNvSpPr>
          <p:nvPr>
            <p:ph type="title"/>
          </p:nvPr>
        </p:nvSpPr>
        <p:spPr>
          <a:xfrm>
            <a:off x="960100" y="978102"/>
            <a:ext cx="10588434" cy="1062644"/>
          </a:xfrm>
        </p:spPr>
        <p:txBody>
          <a:bodyPr anchor="b">
            <a:normAutofit/>
          </a:bodyPr>
          <a:lstStyle/>
          <a:p>
            <a:r>
              <a:rPr lang="en-US" b="0" i="0" dirty="0">
                <a:effectLst/>
                <a:latin typeface="Cambria" panose="02040503050406030204" pitchFamily="18" charset="0"/>
              </a:rPr>
              <a:t>The World Health Organization (WHO)</a:t>
            </a:r>
            <a:endParaRPr lang="en-US" dirty="0"/>
          </a:p>
        </p:txBody>
      </p:sp>
      <p:cxnSp>
        <p:nvCxnSpPr>
          <p:cNvPr id="23" name="Straight Connector 1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Family">
            <a:extLst>
              <a:ext uri="{FF2B5EF4-FFF2-40B4-BE49-F238E27FC236}">
                <a16:creationId xmlns:a16="http://schemas.microsoft.com/office/drawing/2014/main" id="{F86144D2-2FD0-9768-1C78-B93E279915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646260AA-E559-4901-9336-5A11C32E660D}"/>
              </a:ext>
            </a:extLst>
          </p:cNvPr>
          <p:cNvSpPr>
            <a:spLocks noGrp="1"/>
          </p:cNvSpPr>
          <p:nvPr>
            <p:ph idx="1"/>
          </p:nvPr>
        </p:nvSpPr>
        <p:spPr>
          <a:xfrm>
            <a:off x="4955354" y="2682433"/>
            <a:ext cx="6282169" cy="3215749"/>
          </a:xfrm>
        </p:spPr>
        <p:txBody>
          <a:bodyPr>
            <a:normAutofit/>
          </a:bodyPr>
          <a:lstStyle/>
          <a:p>
            <a:pPr marL="0" indent="0" algn="just">
              <a:buNone/>
            </a:pPr>
            <a:r>
              <a:rPr lang="en-US" b="0" i="0" dirty="0">
                <a:effectLst/>
              </a:rPr>
              <a:t>Quality of life (QOL) as “an </a:t>
            </a:r>
            <a:r>
              <a:rPr lang="en-US" b="0" i="0" dirty="0">
                <a:solidFill>
                  <a:srgbClr val="00B0F0"/>
                </a:solidFill>
                <a:effectLst/>
              </a:rPr>
              <a:t>individual's perception of life </a:t>
            </a:r>
            <a:r>
              <a:rPr lang="en-US" b="0" i="0" dirty="0">
                <a:effectLst/>
              </a:rPr>
              <a:t>in the context of </a:t>
            </a:r>
            <a:r>
              <a:rPr lang="en-US" b="0" i="0" dirty="0">
                <a:effectLst/>
                <a:highlight>
                  <a:srgbClr val="FFFF00"/>
                </a:highlight>
              </a:rPr>
              <a:t>culture and value system</a:t>
            </a:r>
            <a:r>
              <a:rPr lang="en-US" b="0" i="0" dirty="0">
                <a:effectLst/>
              </a:rPr>
              <a:t> in which he or she lives and in relation to his or </a:t>
            </a:r>
            <a:r>
              <a:rPr lang="en-US" b="0" i="0" dirty="0">
                <a:solidFill>
                  <a:srgbClr val="00B050"/>
                </a:solidFill>
                <a:effectLst/>
              </a:rPr>
              <a:t>her goals, expectations, standards, and concerns</a:t>
            </a:r>
            <a:r>
              <a:rPr lang="en-US" b="0" i="0" dirty="0">
                <a:effectLst/>
              </a:rPr>
              <a:t>.”</a:t>
            </a:r>
            <a:endParaRPr lang="en-US" sz="2400" dirty="0"/>
          </a:p>
        </p:txBody>
      </p:sp>
    </p:spTree>
    <p:extLst>
      <p:ext uri="{BB962C8B-B14F-4D97-AF65-F5344CB8AC3E}">
        <p14:creationId xmlns:p14="http://schemas.microsoft.com/office/powerpoint/2010/main" val="279660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4502C-F359-4A71-9850-A7578B59601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Understand human development </a:t>
            </a:r>
          </a:p>
        </p:txBody>
      </p:sp>
      <p:cxnSp>
        <p:nvCxnSpPr>
          <p:cNvPr id="29" name="Straight Connector 2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 name="Content Placeholder 2">
            <a:extLst>
              <a:ext uri="{FF2B5EF4-FFF2-40B4-BE49-F238E27FC236}">
                <a16:creationId xmlns:a16="http://schemas.microsoft.com/office/drawing/2014/main" id="{4E0690EA-5600-2B21-5E82-3A61321611B4}"/>
              </a:ext>
            </a:extLst>
          </p:cNvPr>
          <p:cNvGraphicFramePr>
            <a:graphicFrameLocks noGrp="1"/>
          </p:cNvGraphicFramePr>
          <p:nvPr>
            <p:ph idx="1"/>
            <p:extLst>
              <p:ext uri="{D42A27DB-BD31-4B8C-83A1-F6EECF244321}">
                <p14:modId xmlns:p14="http://schemas.microsoft.com/office/powerpoint/2010/main" val="2785164693"/>
              </p:ext>
            </p:extLst>
          </p:nvPr>
        </p:nvGraphicFramePr>
        <p:xfrm>
          <a:off x="4849199" y="963877"/>
          <a:ext cx="7021238" cy="4930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67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Arc 7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47593"/>
            <a:ext cx="4467792" cy="306054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kern="1200">
                <a:solidFill>
                  <a:srgbClr val="FFFFFF"/>
                </a:solidFill>
                <a:latin typeface="+mj-lt"/>
                <a:ea typeface="+mj-ea"/>
                <a:cs typeface="+mj-cs"/>
              </a:rPr>
              <a:t>Quality of life in Last Phase of Life</a:t>
            </a:r>
            <a:endParaRPr lang="en-US" sz="6600" b="1"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12B35B7F-7216-45CE-8165-7EA6589EFA4B}"/>
              </a:ext>
            </a:extLst>
          </p:cNvPr>
          <p:cNvSpPr>
            <a:spLocks noGrp="1"/>
          </p:cNvSpPr>
          <p:nvPr>
            <p:ph type="subTitle" idx="1"/>
          </p:nvPr>
        </p:nvSpPr>
        <p:spPr>
          <a:xfrm>
            <a:off x="838200" y="3800209"/>
            <a:ext cx="5105400" cy="2410198"/>
          </a:xfrm>
        </p:spPr>
        <p:txBody>
          <a:bodyPr vert="horz" lIns="91440" tIns="45720" rIns="91440" bIns="45720" rtlCol="0">
            <a:normAutofit lnSpcReduction="10000"/>
          </a:bodyPr>
          <a:lstStyle/>
          <a:p>
            <a:r>
              <a:rPr lang="en-US" b="1" u="sng" kern="1200">
                <a:solidFill>
                  <a:srgbClr val="FFFFFF"/>
                </a:solidFill>
                <a:latin typeface="+mn-lt"/>
                <a:ea typeface="+mn-ea"/>
                <a:cs typeface="+mn-cs"/>
              </a:rPr>
              <a:t>Presenter</a:t>
            </a:r>
          </a:p>
          <a:p>
            <a:r>
              <a:rPr lang="en-US" b="1" kern="1200">
                <a:solidFill>
                  <a:srgbClr val="FFFFFF"/>
                </a:solidFill>
                <a:latin typeface="+mn-lt"/>
                <a:ea typeface="+mn-ea"/>
                <a:cs typeface="+mn-cs"/>
              </a:rPr>
              <a:t>Devi Nanjappan</a:t>
            </a:r>
          </a:p>
          <a:p>
            <a:r>
              <a:rPr lang="en-US" b="1" kern="1200">
                <a:solidFill>
                  <a:srgbClr val="FFFFFF"/>
                </a:solidFill>
                <a:latin typeface="+mn-lt"/>
                <a:ea typeface="+mn-ea"/>
                <a:cs typeface="+mn-cs"/>
              </a:rPr>
              <a:t>Prof &amp; Principal</a:t>
            </a:r>
          </a:p>
          <a:p>
            <a:r>
              <a:rPr lang="en-US" b="1" kern="1200">
                <a:solidFill>
                  <a:srgbClr val="FFFFFF"/>
                </a:solidFill>
                <a:latin typeface="+mn-lt"/>
                <a:ea typeface="+mn-ea"/>
                <a:cs typeface="+mn-cs"/>
              </a:rPr>
              <a:t>Smt.Nagarathnamma school and  college of Nursing,Acharya Institutes  </a:t>
            </a:r>
          </a:p>
          <a:p>
            <a:r>
              <a:rPr lang="en-US" b="1">
                <a:solidFill>
                  <a:srgbClr val="FFFFFF"/>
                </a:solidFill>
              </a:rPr>
              <a:t>April 22</a:t>
            </a:r>
            <a:r>
              <a:rPr lang="en-US" b="1" baseline="30000">
                <a:solidFill>
                  <a:srgbClr val="FFFFFF"/>
                </a:solidFill>
              </a:rPr>
              <a:t>nd</a:t>
            </a:r>
            <a:r>
              <a:rPr lang="en-US" b="1">
                <a:solidFill>
                  <a:srgbClr val="FFFFFF"/>
                </a:solidFill>
              </a:rPr>
              <a:t>, 2022</a:t>
            </a:r>
            <a:endParaRPr lang="en-US" b="1" kern="1200" dirty="0">
              <a:solidFill>
                <a:srgbClr val="FFFFFF"/>
              </a:solidFill>
              <a:latin typeface="+mn-lt"/>
              <a:ea typeface="+mn-ea"/>
              <a:cs typeface="+mn-cs"/>
            </a:endParaRPr>
          </a:p>
        </p:txBody>
      </p:sp>
      <p:pic>
        <p:nvPicPr>
          <p:cNvPr id="21505" name="Picture 1" descr="F:\2019\acharyalogo.png"/>
          <p:cNvPicPr>
            <a:picLocks noChangeAspect="1" noChangeArrowheads="1"/>
          </p:cNvPicPr>
          <p:nvPr/>
        </p:nvPicPr>
        <p:blipFill>
          <a:blip r:embed="rId2" cstate="print"/>
          <a:stretch>
            <a:fillRect/>
          </a:stretch>
        </p:blipFill>
        <p:spPr bwMode="auto">
          <a:xfrm>
            <a:off x="6680684" y="1374798"/>
            <a:ext cx="3194282"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p:spPr>
      </p:pic>
    </p:spTree>
    <p:extLst>
      <p:ext uri="{BB962C8B-B14F-4D97-AF65-F5344CB8AC3E}">
        <p14:creationId xmlns:p14="http://schemas.microsoft.com/office/powerpoint/2010/main" val="22567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4" name="Group 23">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8" name="Freeform: Shape 27">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5" name="Group 24">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6" name="Freeform: Shape 25">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30460735-854D-4194-B478-8C59B36797CB}"/>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Hence ,QOL is measured by </a:t>
            </a:r>
          </a:p>
        </p:txBody>
      </p:sp>
      <p:sp>
        <p:nvSpPr>
          <p:cNvPr id="3" name="Content Placeholder 2">
            <a:extLst>
              <a:ext uri="{FF2B5EF4-FFF2-40B4-BE49-F238E27FC236}">
                <a16:creationId xmlns:a16="http://schemas.microsoft.com/office/drawing/2014/main" id="{EE6A48FB-4DBA-4178-8601-BE4350CA05D5}"/>
              </a:ext>
            </a:extLst>
          </p:cNvPr>
          <p:cNvSpPr>
            <a:spLocks noGrp="1"/>
          </p:cNvSpPr>
          <p:nvPr>
            <p:ph idx="1"/>
          </p:nvPr>
        </p:nvSpPr>
        <p:spPr>
          <a:xfrm>
            <a:off x="1348033" y="3814691"/>
            <a:ext cx="8607015" cy="1012778"/>
          </a:xfrm>
        </p:spPr>
        <p:txBody>
          <a:bodyPr vert="horz" lIns="91440" tIns="45720" rIns="91440" bIns="45720" rtlCol="0">
            <a:normAutofit/>
          </a:bodyPr>
          <a:lstStyle/>
          <a:p>
            <a:pPr marL="0" indent="0">
              <a:buNone/>
            </a:pPr>
            <a:r>
              <a:rPr lang="en-US" sz="4400" kern="1200" dirty="0">
                <a:solidFill>
                  <a:schemeClr val="bg1"/>
                </a:solidFill>
                <a:latin typeface="+mn-lt"/>
                <a:ea typeface="+mn-ea"/>
                <a:cs typeface="+mn-cs"/>
              </a:rPr>
              <a:t>Human development Index (HDI)</a:t>
            </a:r>
          </a:p>
        </p:txBody>
      </p:sp>
    </p:spTree>
    <p:extLst>
      <p:ext uri="{BB962C8B-B14F-4D97-AF65-F5344CB8AC3E}">
        <p14:creationId xmlns:p14="http://schemas.microsoft.com/office/powerpoint/2010/main" val="64484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C501328-CE9C-6259-5655-6974EB0C1E7B}"/>
              </a:ext>
            </a:extLst>
          </p:cNvPr>
          <p:cNvPicPr>
            <a:picLocks noChangeAspect="1"/>
          </p:cNvPicPr>
          <p:nvPr/>
        </p:nvPicPr>
        <p:blipFill rotWithShape="1">
          <a:blip r:embed="rId2">
            <a:duotone>
              <a:prstClr val="black"/>
              <a:prstClr val="white"/>
            </a:duotone>
            <a:alphaModFix amt="35000"/>
          </a:blip>
          <a:srcRect t="14449"/>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C77EE9-4161-4AFD-B91C-691A74ED53E4}"/>
              </a:ext>
            </a:extLst>
          </p:cNvPr>
          <p:cNvSpPr>
            <a:spLocks noGrp="1"/>
          </p:cNvSpPr>
          <p:nvPr>
            <p:ph type="title"/>
          </p:nvPr>
        </p:nvSpPr>
        <p:spPr>
          <a:xfrm>
            <a:off x="478302" y="1065862"/>
            <a:ext cx="3967089" cy="3843763"/>
          </a:xfrm>
        </p:spPr>
        <p:txBody>
          <a:bodyPr>
            <a:normAutofit/>
          </a:bodyPr>
          <a:lstStyle/>
          <a:p>
            <a:pPr algn="r"/>
            <a:r>
              <a:rPr lang="en-US" sz="4000" b="1" dirty="0"/>
              <a:t>Assessment of Quality of Life </a:t>
            </a:r>
            <a:br>
              <a:rPr lang="en-US" sz="4000" b="1" dirty="0"/>
            </a:br>
            <a:endParaRPr lang="en-US" sz="4000" b="1" dirty="0"/>
          </a:p>
        </p:txBody>
      </p:sp>
      <p:cxnSp>
        <p:nvCxnSpPr>
          <p:cNvPr id="28" name="Straight Connector 2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4745CAC-AB69-5046-87BC-AD8BD8686168}"/>
              </a:ext>
            </a:extLst>
          </p:cNvPr>
          <p:cNvGraphicFramePr>
            <a:graphicFrameLocks noGrp="1"/>
          </p:cNvGraphicFramePr>
          <p:nvPr>
            <p:ph idx="1"/>
            <p:extLst>
              <p:ext uri="{D42A27DB-BD31-4B8C-83A1-F6EECF244321}">
                <p14:modId xmlns:p14="http://schemas.microsoft.com/office/powerpoint/2010/main" val="2279301425"/>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47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13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DF628-F0F3-491B-9AE7-213957825599}"/>
              </a:ext>
            </a:extLst>
          </p:cNvPr>
          <p:cNvSpPr>
            <a:spLocks noGrp="1"/>
          </p:cNvSpPr>
          <p:nvPr>
            <p:ph type="title"/>
          </p:nvPr>
        </p:nvSpPr>
        <p:spPr>
          <a:xfrm>
            <a:off x="339365" y="2074363"/>
            <a:ext cx="3242821"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Factors influencing QOL</a:t>
            </a:r>
          </a:p>
        </p:txBody>
      </p:sp>
      <p:pic>
        <p:nvPicPr>
          <p:cNvPr id="2052" name="Picture 4" descr="Factors influencing quality of life (QOL) | Download Scientific Diagram">
            <a:extLst>
              <a:ext uri="{FF2B5EF4-FFF2-40B4-BE49-F238E27FC236}">
                <a16:creationId xmlns:a16="http://schemas.microsoft.com/office/drawing/2014/main" id="{2E74290E-A0D5-4C70-B2CF-2758372629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2514" y="414338"/>
            <a:ext cx="7519406" cy="602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9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E2FD2-C20E-4899-B59E-1AD484832B2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Quality of Life (QoL)</a:t>
            </a:r>
          </a:p>
        </p:txBody>
      </p:sp>
      <p:pic>
        <p:nvPicPr>
          <p:cNvPr id="3074" name="Picture 2" descr="The Quality of Life Definition: Where Are We Going?">
            <a:extLst>
              <a:ext uri="{FF2B5EF4-FFF2-40B4-BE49-F238E27FC236}">
                <a16:creationId xmlns:a16="http://schemas.microsoft.com/office/drawing/2014/main" id="{3FD3D058-4438-4812-A959-F36C40FA5F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991744"/>
            <a:ext cx="7188199" cy="487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3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5C16E-96CA-A6E4-8F23-4347C521C43B}"/>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565608" y="10"/>
            <a:ext cx="12556503" cy="6749884"/>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51021-B741-4AA3-9761-EB55230EF850}"/>
              </a:ext>
            </a:extLst>
          </p:cNvPr>
          <p:cNvSpPr>
            <a:spLocks noGrp="1"/>
          </p:cNvSpPr>
          <p:nvPr>
            <p:ph type="title"/>
          </p:nvPr>
        </p:nvSpPr>
        <p:spPr>
          <a:xfrm>
            <a:off x="838200" y="365125"/>
            <a:ext cx="10879318" cy="1325563"/>
          </a:xfrm>
        </p:spPr>
        <p:txBody>
          <a:bodyPr>
            <a:normAutofit/>
          </a:bodyPr>
          <a:lstStyle/>
          <a:p>
            <a:r>
              <a:rPr lang="en-US" b="1" dirty="0"/>
              <a:t>Supranational organization guides for QOL Assessment </a:t>
            </a:r>
          </a:p>
        </p:txBody>
      </p:sp>
      <p:graphicFrame>
        <p:nvGraphicFramePr>
          <p:cNvPr id="5" name="Content Placeholder 2">
            <a:extLst>
              <a:ext uri="{FF2B5EF4-FFF2-40B4-BE49-F238E27FC236}">
                <a16:creationId xmlns:a16="http://schemas.microsoft.com/office/drawing/2014/main" id="{B8CA83DB-2A39-D155-79CA-3E96F7D2E61F}"/>
              </a:ext>
            </a:extLst>
          </p:cNvPr>
          <p:cNvGraphicFramePr>
            <a:graphicFrameLocks noGrp="1"/>
          </p:cNvGraphicFramePr>
          <p:nvPr>
            <p:ph idx="1"/>
            <p:extLst>
              <p:ext uri="{D42A27DB-BD31-4B8C-83A1-F6EECF244321}">
                <p14:modId xmlns:p14="http://schemas.microsoft.com/office/powerpoint/2010/main" val="762690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77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CED2A-8CE9-48CD-8FDA-9CFC671A8642}"/>
              </a:ext>
            </a:extLst>
          </p:cNvPr>
          <p:cNvSpPr>
            <a:spLocks noGrp="1"/>
          </p:cNvSpPr>
          <p:nvPr>
            <p:ph type="title"/>
          </p:nvPr>
        </p:nvSpPr>
        <p:spPr>
          <a:xfrm>
            <a:off x="1166650" y="1332952"/>
            <a:ext cx="3926898" cy="3921176"/>
          </a:xfrm>
        </p:spPr>
        <p:txBody>
          <a:bodyPr anchor="ctr">
            <a:normAutofit/>
          </a:bodyPr>
          <a:lstStyle/>
          <a:p>
            <a:r>
              <a:rPr lang="en-US" sz="5400" b="1" dirty="0"/>
              <a:t>Aging </a:t>
            </a:r>
          </a:p>
        </p:txBody>
      </p:sp>
      <p:grpSp>
        <p:nvGrpSpPr>
          <p:cNvPr id="84" name="Group 83">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85"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FC2CE21-27AA-4F7A-A463-9CB5E4B643AF}"/>
              </a:ext>
            </a:extLst>
          </p:cNvPr>
          <p:cNvSpPr>
            <a:spLocks noGrp="1"/>
          </p:cNvSpPr>
          <p:nvPr>
            <p:ph idx="1"/>
          </p:nvPr>
        </p:nvSpPr>
        <p:spPr>
          <a:xfrm>
            <a:off x="6421438" y="500063"/>
            <a:ext cx="5602287" cy="5581650"/>
          </a:xfrm>
        </p:spPr>
        <p:txBody>
          <a:bodyPr anchor="ctr">
            <a:normAutofit/>
          </a:bodyPr>
          <a:lstStyle/>
          <a:p>
            <a:r>
              <a:rPr lang="en-US" dirty="0"/>
              <a:t>It </a:t>
            </a:r>
            <a:r>
              <a:rPr lang="en-US" b="0" i="0" dirty="0">
                <a:effectLst/>
              </a:rPr>
              <a:t> is an inevitable </a:t>
            </a:r>
            <a:r>
              <a:rPr lang="en-US" b="0" i="0" dirty="0">
                <a:effectLst/>
                <a:highlight>
                  <a:srgbClr val="FFFF00"/>
                </a:highlight>
              </a:rPr>
              <a:t>natural process </a:t>
            </a:r>
            <a:r>
              <a:rPr lang="en-US" b="0" i="0" dirty="0">
                <a:effectLst/>
              </a:rPr>
              <a:t>often linked with </a:t>
            </a:r>
            <a:r>
              <a:rPr lang="en-US" b="0" i="0" dirty="0">
                <a:effectLst/>
                <a:highlight>
                  <a:srgbClr val="00FF00"/>
                </a:highlight>
              </a:rPr>
              <a:t>declining</a:t>
            </a:r>
            <a:r>
              <a:rPr lang="en-US" b="0" i="0" dirty="0">
                <a:effectLst/>
              </a:rPr>
              <a:t> health conditions</a:t>
            </a:r>
          </a:p>
          <a:p>
            <a:pPr marL="0" indent="0">
              <a:buNone/>
            </a:pPr>
            <a:endParaRPr lang="en-US" b="0" i="0" dirty="0">
              <a:effectLst/>
            </a:endParaRPr>
          </a:p>
          <a:p>
            <a:r>
              <a:rPr lang="en-US" b="0" i="0" dirty="0">
                <a:effectLst/>
                <a:highlight>
                  <a:srgbClr val="00FF00"/>
                </a:highlight>
              </a:rPr>
              <a:t>Rajasthan and Himachal Pradesh </a:t>
            </a:r>
            <a:r>
              <a:rPr lang="en-US" b="0" i="0" dirty="0">
                <a:effectLst/>
              </a:rPr>
              <a:t>are top-scoring regions in Aged </a:t>
            </a:r>
            <a:r>
              <a:rPr lang="en-US" dirty="0"/>
              <a:t>.</a:t>
            </a:r>
            <a:r>
              <a:rPr lang="en-US" b="0" i="0" dirty="0">
                <a:effectLst/>
              </a:rPr>
              <a:t> </a:t>
            </a:r>
            <a:r>
              <a:rPr lang="en-US" dirty="0"/>
              <a:t>The </a:t>
            </a:r>
            <a:r>
              <a:rPr lang="en-US" b="0" i="0" dirty="0">
                <a:effectLst/>
              </a:rPr>
              <a:t>Aged States refer to States with an elderly population of </a:t>
            </a:r>
            <a:r>
              <a:rPr lang="en-US" b="0" i="0" dirty="0">
                <a:effectLst/>
                <a:highlight>
                  <a:srgbClr val="00FF00"/>
                </a:highlight>
              </a:rPr>
              <a:t>more than 5 million</a:t>
            </a:r>
            <a:endParaRPr lang="en-US" dirty="0">
              <a:highlight>
                <a:srgbClr val="00FF00"/>
              </a:highlight>
            </a:endParaRPr>
          </a:p>
        </p:txBody>
      </p:sp>
    </p:spTree>
    <p:extLst>
      <p:ext uri="{BB962C8B-B14F-4D97-AF65-F5344CB8AC3E}">
        <p14:creationId xmlns:p14="http://schemas.microsoft.com/office/powerpoint/2010/main" val="373293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8A77-81E1-48EF-8A49-51A6680564CE}"/>
              </a:ext>
            </a:extLst>
          </p:cNvPr>
          <p:cNvSpPr>
            <a:spLocks noGrp="1"/>
          </p:cNvSpPr>
          <p:nvPr>
            <p:ph type="title"/>
          </p:nvPr>
        </p:nvSpPr>
        <p:spPr>
          <a:xfrm>
            <a:off x="1653363" y="365760"/>
            <a:ext cx="9367203" cy="1188720"/>
          </a:xfrm>
        </p:spPr>
        <p:txBody>
          <a:bodyPr>
            <a:normAutofit/>
          </a:bodyPr>
          <a:lstStyle/>
          <a:p>
            <a:r>
              <a:rPr lang="en-US" b="1" i="0" dirty="0">
                <a:effectLst/>
                <a:latin typeface="Arial" panose="020B0604020202020204" pitchFamily="34" charset="0"/>
              </a:rPr>
              <a:t>As per the WHO report</a:t>
            </a:r>
            <a:endParaRPr lang="en-US" b="1" dirty="0"/>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CC6E03-6D31-4AB6-8157-3E131BF0D3B8}"/>
              </a:ext>
            </a:extLst>
          </p:cNvPr>
          <p:cNvSpPr>
            <a:spLocks noGrp="1"/>
          </p:cNvSpPr>
          <p:nvPr>
            <p:ph idx="1"/>
          </p:nvPr>
        </p:nvSpPr>
        <p:spPr>
          <a:xfrm>
            <a:off x="443060" y="1920240"/>
            <a:ext cx="11434713" cy="4503420"/>
          </a:xfrm>
        </p:spPr>
        <p:txBody>
          <a:bodyPr anchor="t">
            <a:normAutofit lnSpcReduction="10000"/>
          </a:bodyPr>
          <a:lstStyle/>
          <a:p>
            <a:r>
              <a:rPr lang="en-US" dirty="0"/>
              <a:t>T</a:t>
            </a:r>
            <a:r>
              <a:rPr lang="en-US" b="0" i="0" dirty="0">
                <a:effectLst/>
              </a:rPr>
              <a:t>here are more than </a:t>
            </a:r>
            <a:r>
              <a:rPr lang="en-US" b="0" i="0" dirty="0">
                <a:effectLst/>
                <a:highlight>
                  <a:srgbClr val="00FF00"/>
                </a:highlight>
              </a:rPr>
              <a:t>600 million elderlies at a global level</a:t>
            </a:r>
            <a:r>
              <a:rPr lang="en-US" b="0" i="0" dirty="0">
                <a:effectLst/>
              </a:rPr>
              <a:t>. The elderly population will be </a:t>
            </a:r>
            <a:r>
              <a:rPr lang="en-US" b="0" i="0" dirty="0">
                <a:effectLst/>
                <a:highlight>
                  <a:srgbClr val="FF00FF"/>
                </a:highlight>
              </a:rPr>
              <a:t>doubled by 2025 and rise to two billion by 2050</a:t>
            </a:r>
          </a:p>
          <a:p>
            <a:r>
              <a:rPr lang="en-US" b="0" i="0" dirty="0">
                <a:effectLst/>
              </a:rPr>
              <a:t>India is going through a </a:t>
            </a:r>
            <a:r>
              <a:rPr lang="en-US" b="0" i="0" dirty="0">
                <a:effectLst/>
                <a:highlight>
                  <a:srgbClr val="FFFF00"/>
                </a:highlight>
              </a:rPr>
              <a:t>phase of demographic transition </a:t>
            </a:r>
            <a:r>
              <a:rPr lang="en-US" b="0" i="0" dirty="0">
                <a:effectLst/>
              </a:rPr>
              <a:t>progressing to population aging. </a:t>
            </a:r>
          </a:p>
          <a:p>
            <a:r>
              <a:rPr lang="en-US" b="0" i="0" dirty="0">
                <a:effectLst/>
              </a:rPr>
              <a:t> The </a:t>
            </a:r>
            <a:r>
              <a:rPr lang="en-US" b="0" i="0" dirty="0">
                <a:effectLst/>
                <a:highlight>
                  <a:srgbClr val="00FFFF"/>
                </a:highlight>
              </a:rPr>
              <a:t>increase in life expectancy </a:t>
            </a:r>
            <a:r>
              <a:rPr lang="en-US" b="0" i="0" dirty="0">
                <a:effectLst/>
              </a:rPr>
              <a:t>among the elderly is because of demographic transition in developing countries</a:t>
            </a:r>
          </a:p>
          <a:p>
            <a:r>
              <a:rPr lang="en-US" b="0" i="0" dirty="0">
                <a:effectLst/>
              </a:rPr>
              <a:t>Poor health-related QOL among the </a:t>
            </a:r>
            <a:r>
              <a:rPr lang="en-US" b="0" i="0" dirty="0">
                <a:effectLst/>
                <a:highlight>
                  <a:srgbClr val="FFFF00"/>
                </a:highlight>
              </a:rPr>
              <a:t>elderly is often associated with physical deterioration, psychological trauma, and mental weakness</a:t>
            </a:r>
            <a:r>
              <a:rPr lang="en-US" b="0" i="0" dirty="0">
                <a:effectLst/>
              </a:rPr>
              <a:t>.</a:t>
            </a:r>
          </a:p>
          <a:p>
            <a:r>
              <a:rPr lang="en-US" dirty="0"/>
              <a:t>E</a:t>
            </a:r>
            <a:r>
              <a:rPr lang="en-US" b="0" i="0" dirty="0">
                <a:effectLst/>
              </a:rPr>
              <a:t>lderly population was estimated to be </a:t>
            </a:r>
            <a:r>
              <a:rPr lang="en-US" b="0" i="0" dirty="0">
                <a:effectLst/>
                <a:highlight>
                  <a:srgbClr val="00FFFF"/>
                </a:highlight>
              </a:rPr>
              <a:t>11.6% by 2026</a:t>
            </a:r>
            <a:r>
              <a:rPr lang="en-US" b="0" i="0" dirty="0">
                <a:effectLst/>
              </a:rPr>
              <a:t>.</a:t>
            </a:r>
          </a:p>
          <a:p>
            <a:r>
              <a:rPr lang="en-US" sz="2800" b="0" i="0" dirty="0">
                <a:effectLst/>
              </a:rPr>
              <a:t>The burden of </a:t>
            </a:r>
            <a:r>
              <a:rPr lang="en-US" sz="2800" b="0" i="0" dirty="0">
                <a:effectLst/>
                <a:highlight>
                  <a:srgbClr val="00FF00"/>
                </a:highlight>
              </a:rPr>
              <a:t>multimorbidity often increases with a rise in age</a:t>
            </a:r>
            <a:endParaRPr lang="en-US" dirty="0"/>
          </a:p>
        </p:txBody>
      </p:sp>
    </p:spTree>
    <p:extLst>
      <p:ext uri="{BB962C8B-B14F-4D97-AF65-F5344CB8AC3E}">
        <p14:creationId xmlns:p14="http://schemas.microsoft.com/office/powerpoint/2010/main" val="279292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3D38E-86B3-4E1B-80C6-6037A3F18F1C}"/>
              </a:ext>
            </a:extLst>
          </p:cNvPr>
          <p:cNvSpPr>
            <a:spLocks noGrp="1"/>
          </p:cNvSpPr>
          <p:nvPr>
            <p:ph type="title"/>
          </p:nvPr>
        </p:nvSpPr>
        <p:spPr>
          <a:xfrm>
            <a:off x="838199" y="367645"/>
            <a:ext cx="9041091" cy="1018095"/>
          </a:xfrm>
        </p:spPr>
        <p:txBody>
          <a:bodyPr>
            <a:normAutofit/>
          </a:bodyPr>
          <a:lstStyle/>
          <a:p>
            <a:r>
              <a:rPr lang="en-US" sz="5200" b="1" dirty="0"/>
              <a:t>Aging incidence  </a:t>
            </a:r>
          </a:p>
        </p:txBody>
      </p:sp>
      <p:graphicFrame>
        <p:nvGraphicFramePr>
          <p:cNvPr id="28" name="Content Placeholder 2">
            <a:extLst>
              <a:ext uri="{FF2B5EF4-FFF2-40B4-BE49-F238E27FC236}">
                <a16:creationId xmlns:a16="http://schemas.microsoft.com/office/drawing/2014/main" id="{606A66AB-9071-60E6-B871-9CA3FCF10B9D}"/>
              </a:ext>
            </a:extLst>
          </p:cNvPr>
          <p:cNvGraphicFramePr>
            <a:graphicFrameLocks noGrp="1"/>
          </p:cNvGraphicFramePr>
          <p:nvPr>
            <p:ph idx="1"/>
            <p:extLst>
              <p:ext uri="{D42A27DB-BD31-4B8C-83A1-F6EECF244321}">
                <p14:modId xmlns:p14="http://schemas.microsoft.com/office/powerpoint/2010/main" val="3378330443"/>
              </p:ext>
            </p:extLst>
          </p:nvPr>
        </p:nvGraphicFramePr>
        <p:xfrm>
          <a:off x="414779" y="1564849"/>
          <a:ext cx="11415859" cy="473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244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BC5FA-E362-4B84-8BD4-8901D01CEAB2}"/>
              </a:ext>
            </a:extLst>
          </p:cNvPr>
          <p:cNvSpPr>
            <a:spLocks noGrp="1"/>
          </p:cNvSpPr>
          <p:nvPr>
            <p:ph type="title"/>
          </p:nvPr>
        </p:nvSpPr>
        <p:spPr>
          <a:xfrm>
            <a:off x="-1" y="226243"/>
            <a:ext cx="5363851" cy="1086920"/>
          </a:xfrm>
        </p:spPr>
        <p:txBody>
          <a:bodyPr>
            <a:normAutofit/>
          </a:bodyPr>
          <a:lstStyle/>
          <a:p>
            <a:r>
              <a:rPr lang="en-US" sz="5400" dirty="0">
                <a:highlight>
                  <a:srgbClr val="00FF00"/>
                </a:highlight>
              </a:rPr>
              <a:t>M</a:t>
            </a:r>
            <a:r>
              <a:rPr lang="en-US" sz="5400" b="0" i="0" dirty="0">
                <a:effectLst/>
                <a:highlight>
                  <a:srgbClr val="00FF00"/>
                </a:highlight>
              </a:rPr>
              <a:t>ultimorbidity</a:t>
            </a:r>
            <a:endParaRPr lang="en-US" sz="5200" dirty="0"/>
          </a:p>
        </p:txBody>
      </p:sp>
      <p:graphicFrame>
        <p:nvGraphicFramePr>
          <p:cNvPr id="8" name="Content Placeholder 2">
            <a:extLst>
              <a:ext uri="{FF2B5EF4-FFF2-40B4-BE49-F238E27FC236}">
                <a16:creationId xmlns:a16="http://schemas.microsoft.com/office/drawing/2014/main" id="{B764623B-61C3-BA3C-B197-DDA21B8CF006}"/>
              </a:ext>
            </a:extLst>
          </p:cNvPr>
          <p:cNvGraphicFramePr>
            <a:graphicFrameLocks noGrp="1"/>
          </p:cNvGraphicFramePr>
          <p:nvPr>
            <p:ph idx="1"/>
            <p:extLst>
              <p:ext uri="{D42A27DB-BD31-4B8C-83A1-F6EECF244321}">
                <p14:modId xmlns:p14="http://schemas.microsoft.com/office/powerpoint/2010/main" val="533618371"/>
              </p:ext>
            </p:extLst>
          </p:nvPr>
        </p:nvGraphicFramePr>
        <p:xfrm>
          <a:off x="311085" y="1949473"/>
          <a:ext cx="11538408" cy="4682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343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1A74-EBEC-4505-AFA3-B4A18BE41EE8}"/>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Social theories of Aging </a:t>
            </a:r>
          </a:p>
        </p:txBody>
      </p:sp>
      <p:graphicFrame>
        <p:nvGraphicFramePr>
          <p:cNvPr id="5" name="Content Placeholder 2">
            <a:extLst>
              <a:ext uri="{FF2B5EF4-FFF2-40B4-BE49-F238E27FC236}">
                <a16:creationId xmlns:a16="http://schemas.microsoft.com/office/drawing/2014/main" id="{0545C928-18A7-EC58-C8DA-86425457841F}"/>
              </a:ext>
            </a:extLst>
          </p:cNvPr>
          <p:cNvGraphicFramePr>
            <a:graphicFrameLocks noGrp="1"/>
          </p:cNvGraphicFramePr>
          <p:nvPr>
            <p:ph idx="1"/>
            <p:extLst>
              <p:ext uri="{D42A27DB-BD31-4B8C-83A1-F6EECF244321}">
                <p14:modId xmlns:p14="http://schemas.microsoft.com/office/powerpoint/2010/main" val="183753966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31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80CB1-1056-4141-9598-9F7C440BCCB5}"/>
              </a:ext>
            </a:extLst>
          </p:cNvPr>
          <p:cNvSpPr>
            <a:spLocks noGrp="1"/>
          </p:cNvSpPr>
          <p:nvPr>
            <p:ph type="title"/>
          </p:nvPr>
        </p:nvSpPr>
        <p:spPr>
          <a:xfrm>
            <a:off x="6096000" y="365125"/>
            <a:ext cx="5257798" cy="1807305"/>
          </a:xfrm>
        </p:spPr>
        <p:txBody>
          <a:bodyPr>
            <a:normAutofit/>
          </a:bodyPr>
          <a:lstStyle/>
          <a:p>
            <a:r>
              <a:rPr lang="en-US" b="1" dirty="0"/>
              <a:t>This session Mull overs</a:t>
            </a:r>
          </a:p>
        </p:txBody>
      </p:sp>
      <p:pic>
        <p:nvPicPr>
          <p:cNvPr id="12" name="Picture 11">
            <a:extLst>
              <a:ext uri="{FF2B5EF4-FFF2-40B4-BE49-F238E27FC236}">
                <a16:creationId xmlns:a16="http://schemas.microsoft.com/office/drawing/2014/main" id="{890D6F42-FC0F-19A9-D7FB-720B225139FD}"/>
              </a:ext>
            </a:extLst>
          </p:cNvPr>
          <p:cNvPicPr>
            <a:picLocks noChangeAspect="1"/>
          </p:cNvPicPr>
          <p:nvPr/>
        </p:nvPicPr>
        <p:blipFill rotWithShape="1">
          <a:blip r:embed="rId2"/>
          <a:srcRect l="2280" r="3082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5" name="Content Placeholder 2">
            <a:extLst>
              <a:ext uri="{FF2B5EF4-FFF2-40B4-BE49-F238E27FC236}">
                <a16:creationId xmlns:a16="http://schemas.microsoft.com/office/drawing/2014/main" id="{1ED62D63-2F6F-41A8-8F96-F223FFB822FD}"/>
              </a:ext>
            </a:extLst>
          </p:cNvPr>
          <p:cNvGraphicFramePr>
            <a:graphicFrameLocks noGrp="1"/>
          </p:cNvGraphicFramePr>
          <p:nvPr>
            <p:ph idx="1"/>
            <p:extLst>
              <p:ext uri="{D42A27DB-BD31-4B8C-83A1-F6EECF244321}">
                <p14:modId xmlns:p14="http://schemas.microsoft.com/office/powerpoint/2010/main" val="4119956099"/>
              </p:ext>
            </p:extLst>
          </p:nvPr>
        </p:nvGraphicFramePr>
        <p:xfrm>
          <a:off x="5665509" y="2333297"/>
          <a:ext cx="6116549"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703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rendering of game pieces tied together with a rope">
            <a:extLst>
              <a:ext uri="{FF2B5EF4-FFF2-40B4-BE49-F238E27FC236}">
                <a16:creationId xmlns:a16="http://schemas.microsoft.com/office/drawing/2014/main" id="{7E83B334-5423-7A18-018A-BBE8D809FE9B}"/>
              </a:ext>
            </a:extLst>
          </p:cNvPr>
          <p:cNvPicPr>
            <a:picLocks noChangeAspect="1"/>
          </p:cNvPicPr>
          <p:nvPr/>
        </p:nvPicPr>
        <p:blipFill rotWithShape="1">
          <a:blip r:embed="rId2"/>
          <a:srcRect r="2129"/>
          <a:stretch/>
        </p:blipFill>
        <p:spPr>
          <a:xfrm>
            <a:off x="4572000" y="10"/>
            <a:ext cx="762000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50" name="Freeform: Shape 49">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2" name="Freeform: Shape 51">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643AF8-FD43-4F2C-8D88-89814A69C973}"/>
              </a:ext>
            </a:extLst>
          </p:cNvPr>
          <p:cNvSpPr>
            <a:spLocks noGrp="1"/>
          </p:cNvSpPr>
          <p:nvPr>
            <p:ph type="title"/>
          </p:nvPr>
        </p:nvSpPr>
        <p:spPr>
          <a:xfrm>
            <a:off x="371094" y="1161288"/>
            <a:ext cx="4084578" cy="1125728"/>
          </a:xfrm>
        </p:spPr>
        <p:txBody>
          <a:bodyPr anchor="b">
            <a:normAutofit/>
          </a:bodyPr>
          <a:lstStyle/>
          <a:p>
            <a:r>
              <a:rPr lang="en-US" sz="3200" b="1" dirty="0"/>
              <a:t>Social System  theories of Aging </a:t>
            </a:r>
          </a:p>
        </p:txBody>
      </p:sp>
      <p:sp>
        <p:nvSpPr>
          <p:cNvPr id="54" name="Rectangle 5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Content Placeholder 2">
            <a:extLst>
              <a:ext uri="{FF2B5EF4-FFF2-40B4-BE49-F238E27FC236}">
                <a16:creationId xmlns:a16="http://schemas.microsoft.com/office/drawing/2014/main" id="{D586A26A-25C1-4280-BA6E-930CDEBC14D5}"/>
              </a:ext>
            </a:extLst>
          </p:cNvPr>
          <p:cNvSpPr>
            <a:spLocks noGrp="1"/>
          </p:cNvSpPr>
          <p:nvPr>
            <p:ph idx="1"/>
          </p:nvPr>
        </p:nvSpPr>
        <p:spPr>
          <a:xfrm>
            <a:off x="371094" y="2718054"/>
            <a:ext cx="3438906" cy="3207258"/>
          </a:xfrm>
        </p:spPr>
        <p:txBody>
          <a:bodyPr anchor="t">
            <a:normAutofit/>
          </a:bodyPr>
          <a:lstStyle/>
          <a:p>
            <a:r>
              <a:rPr lang="en-US" sz="2400"/>
              <a:t>Social Exchange theory</a:t>
            </a:r>
          </a:p>
          <a:p>
            <a:r>
              <a:rPr lang="en-US" sz="2400"/>
              <a:t>Modernization theory </a:t>
            </a:r>
          </a:p>
          <a:p>
            <a:r>
              <a:rPr lang="en-US" sz="2400"/>
              <a:t>Age Stratification theory </a:t>
            </a:r>
          </a:p>
          <a:p>
            <a:endParaRPr lang="en-US" sz="1700" dirty="0"/>
          </a:p>
        </p:txBody>
      </p:sp>
    </p:spTree>
    <p:extLst>
      <p:ext uri="{BB962C8B-B14F-4D97-AF65-F5344CB8AC3E}">
        <p14:creationId xmlns:p14="http://schemas.microsoft.com/office/powerpoint/2010/main" val="3771277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A366-7D09-4121-B854-4933948F0A15}"/>
              </a:ext>
            </a:extLst>
          </p:cNvPr>
          <p:cNvSpPr>
            <a:spLocks noGrp="1"/>
          </p:cNvSpPr>
          <p:nvPr>
            <p:ph type="title"/>
          </p:nvPr>
        </p:nvSpPr>
        <p:spPr>
          <a:xfrm>
            <a:off x="4965432" y="634181"/>
            <a:ext cx="5997942" cy="1024937"/>
          </a:xfrm>
        </p:spPr>
        <p:txBody>
          <a:bodyPr>
            <a:normAutofit/>
          </a:bodyPr>
          <a:lstStyle/>
          <a:p>
            <a:r>
              <a:rPr lang="en-US" sz="5400" b="1" i="0" dirty="0">
                <a:effectLst/>
              </a:rPr>
              <a:t>Aging- last stage </a:t>
            </a:r>
            <a:endParaRPr lang="en-US" sz="5400" b="1" dirty="0"/>
          </a:p>
        </p:txBody>
      </p:sp>
      <p:sp>
        <p:nvSpPr>
          <p:cNvPr id="3" name="Content Placeholder 2">
            <a:extLst>
              <a:ext uri="{FF2B5EF4-FFF2-40B4-BE49-F238E27FC236}">
                <a16:creationId xmlns:a16="http://schemas.microsoft.com/office/drawing/2014/main" id="{9214E9DB-91C7-4593-9300-E3F0F94B1018}"/>
              </a:ext>
            </a:extLst>
          </p:cNvPr>
          <p:cNvSpPr>
            <a:spLocks noGrp="1"/>
          </p:cNvSpPr>
          <p:nvPr>
            <p:ph idx="1"/>
          </p:nvPr>
        </p:nvSpPr>
        <p:spPr>
          <a:xfrm>
            <a:off x="4722829" y="1923068"/>
            <a:ext cx="7211505" cy="4300751"/>
          </a:xfrm>
        </p:spPr>
        <p:txBody>
          <a:bodyPr>
            <a:normAutofit/>
          </a:bodyPr>
          <a:lstStyle/>
          <a:p>
            <a:r>
              <a:rPr lang="en-US" b="0" i="0" dirty="0">
                <a:effectLst/>
              </a:rPr>
              <a:t>Aging is generally defined as a </a:t>
            </a:r>
            <a:r>
              <a:rPr lang="en-US" b="0" i="0" dirty="0">
                <a:effectLst/>
                <a:highlight>
                  <a:srgbClr val="FFFF00"/>
                </a:highlight>
              </a:rPr>
              <a:t>process of deterioration in the functional capacity of an </a:t>
            </a:r>
            <a:r>
              <a:rPr lang="en-US" b="0" i="0" dirty="0">
                <a:effectLst/>
              </a:rPr>
              <a:t>individual that results from structural changes, with advancement of age.</a:t>
            </a:r>
          </a:p>
          <a:p>
            <a:pPr marL="0" indent="0">
              <a:buNone/>
            </a:pPr>
            <a:endParaRPr lang="en-US" sz="2400" b="0" i="0" dirty="0">
              <a:effectLst/>
            </a:endParaRPr>
          </a:p>
          <a:p>
            <a:r>
              <a:rPr lang="en-US" dirty="0"/>
              <a:t>The last stage in the life span is frequently sub divided into early old age which </a:t>
            </a:r>
            <a:r>
              <a:rPr lang="en-US" dirty="0">
                <a:highlight>
                  <a:srgbClr val="00FFFF"/>
                </a:highlight>
              </a:rPr>
              <a:t>extends from age sixty to age seventy and advanced old age which begins at seventy and extends to the end of life. </a:t>
            </a:r>
          </a:p>
        </p:txBody>
      </p:sp>
      <p:pic>
        <p:nvPicPr>
          <p:cNvPr id="5" name="Picture 4" descr="Two people holding hands">
            <a:extLst>
              <a:ext uri="{FF2B5EF4-FFF2-40B4-BE49-F238E27FC236}">
                <a16:creationId xmlns:a16="http://schemas.microsoft.com/office/drawing/2014/main" id="{1BF325D3-B79F-115C-96E0-F7AC5A525A54}"/>
              </a:ext>
            </a:extLst>
          </p:cNvPr>
          <p:cNvPicPr>
            <a:picLocks noChangeAspect="1"/>
          </p:cNvPicPr>
          <p:nvPr/>
        </p:nvPicPr>
        <p:blipFill rotWithShape="1">
          <a:blip r:embed="rId2"/>
          <a:srcRect l="25989" r="29061"/>
          <a:stretch/>
        </p:blipFill>
        <p:spPr>
          <a:xfrm>
            <a:off x="20" y="10"/>
            <a:ext cx="4635571" cy="6857990"/>
          </a:xfrm>
          <a:prstGeom prst="rect">
            <a:avLst/>
          </a:prstGeom>
          <a:effectLst/>
        </p:spPr>
      </p:pic>
    </p:spTree>
    <p:extLst>
      <p:ext uri="{BB962C8B-B14F-4D97-AF65-F5344CB8AC3E}">
        <p14:creationId xmlns:p14="http://schemas.microsoft.com/office/powerpoint/2010/main" val="414975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DA876-E573-989E-C2BB-6DB0891F433F}"/>
              </a:ext>
            </a:extLst>
          </p:cNvPr>
          <p:cNvPicPr>
            <a:picLocks noChangeAspect="1"/>
          </p:cNvPicPr>
          <p:nvPr/>
        </p:nvPicPr>
        <p:blipFill rotWithShape="1">
          <a:blip r:embed="rId2">
            <a:duotone>
              <a:schemeClr val="bg2">
                <a:shade val="45000"/>
                <a:satMod val="135000"/>
              </a:schemeClr>
              <a:prstClr val="white"/>
            </a:duotone>
          </a:blip>
          <a:srcRect t="23677" r="9091"/>
          <a:stretch/>
        </p:blipFill>
        <p:spPr>
          <a:xfrm>
            <a:off x="20" y="10"/>
            <a:ext cx="12191981" cy="6857990"/>
          </a:xfrm>
          <a:prstGeom prst="rect">
            <a:avLst/>
          </a:prstGeom>
        </p:spPr>
      </p:pic>
      <p:sp>
        <p:nvSpPr>
          <p:cNvPr id="15"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76795-101E-4A67-95D4-AECC4176DAC5}"/>
              </a:ext>
            </a:extLst>
          </p:cNvPr>
          <p:cNvSpPr>
            <a:spLocks noGrp="1"/>
          </p:cNvSpPr>
          <p:nvPr>
            <p:ph type="title"/>
          </p:nvPr>
        </p:nvSpPr>
        <p:spPr>
          <a:xfrm>
            <a:off x="838200" y="365125"/>
            <a:ext cx="10515600" cy="1325563"/>
          </a:xfrm>
        </p:spPr>
        <p:txBody>
          <a:bodyPr>
            <a:normAutofit/>
          </a:bodyPr>
          <a:lstStyle/>
          <a:p>
            <a:r>
              <a:rPr lang="en-US" b="1"/>
              <a:t>Last phase of Aging </a:t>
            </a:r>
          </a:p>
        </p:txBody>
      </p:sp>
      <p:graphicFrame>
        <p:nvGraphicFramePr>
          <p:cNvPr id="5" name="Content Placeholder 2">
            <a:extLst>
              <a:ext uri="{FF2B5EF4-FFF2-40B4-BE49-F238E27FC236}">
                <a16:creationId xmlns:a16="http://schemas.microsoft.com/office/drawing/2014/main" id="{C0DEE6BE-D352-1DE7-B401-A818E95F4DE6}"/>
              </a:ext>
            </a:extLst>
          </p:cNvPr>
          <p:cNvGraphicFramePr>
            <a:graphicFrameLocks noGrp="1"/>
          </p:cNvGraphicFramePr>
          <p:nvPr>
            <p:ph idx="1"/>
            <p:extLst>
              <p:ext uri="{D42A27DB-BD31-4B8C-83A1-F6EECF244321}">
                <p14:modId xmlns:p14="http://schemas.microsoft.com/office/powerpoint/2010/main" val="1835026907"/>
              </p:ext>
            </p:extLst>
          </p:nvPr>
        </p:nvGraphicFramePr>
        <p:xfrm>
          <a:off x="272373" y="1366887"/>
          <a:ext cx="11760741" cy="5125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626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7E53-F3BD-409D-8B83-DDEB2FE5A433}"/>
              </a:ext>
            </a:extLst>
          </p:cNvPr>
          <p:cNvSpPr>
            <a:spLocks noGrp="1"/>
          </p:cNvSpPr>
          <p:nvPr>
            <p:ph type="title"/>
          </p:nvPr>
        </p:nvSpPr>
        <p:spPr>
          <a:xfrm>
            <a:off x="194553" y="629266"/>
            <a:ext cx="4444503" cy="1622321"/>
          </a:xfrm>
        </p:spPr>
        <p:txBody>
          <a:bodyPr>
            <a:normAutofit/>
          </a:bodyPr>
          <a:lstStyle/>
          <a:p>
            <a:r>
              <a:rPr lang="en-US" sz="3400" b="1" dirty="0"/>
              <a:t>Old age population conditioned.</a:t>
            </a:r>
            <a:br>
              <a:rPr lang="en-US" sz="3400" b="1" dirty="0"/>
            </a:br>
            <a:r>
              <a:rPr lang="en-US" sz="3400" b="1" dirty="0"/>
              <a:t>few </a:t>
            </a:r>
            <a:r>
              <a:rPr lang="en-US" sz="3400" b="1" dirty="0" err="1"/>
              <a:t>eg</a:t>
            </a:r>
            <a:r>
              <a:rPr lang="en-US" sz="3400" b="1" dirty="0"/>
              <a:t>,</a:t>
            </a:r>
          </a:p>
        </p:txBody>
      </p:sp>
      <p:sp>
        <p:nvSpPr>
          <p:cNvPr id="2054"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Nurses' role in care home rehabilitation | Nursing Times">
            <a:extLst>
              <a:ext uri="{FF2B5EF4-FFF2-40B4-BE49-F238E27FC236}">
                <a16:creationId xmlns:a16="http://schemas.microsoft.com/office/drawing/2014/main" id="{E78F382A-279B-4700-ADEB-9215C5EDC5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173033"/>
            <a:ext cx="6019331" cy="4508688"/>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65D3F667-45D9-B876-C6AC-14F7B0C97678}"/>
              </a:ext>
            </a:extLst>
          </p:cNvPr>
          <p:cNvGraphicFramePr>
            <a:graphicFrameLocks noGrp="1"/>
          </p:cNvGraphicFramePr>
          <p:nvPr>
            <p:ph idx="1"/>
            <p:extLst>
              <p:ext uri="{D42A27DB-BD31-4B8C-83A1-F6EECF244321}">
                <p14:modId xmlns:p14="http://schemas.microsoft.com/office/powerpoint/2010/main" val="3359698194"/>
              </p:ext>
            </p:extLst>
          </p:nvPr>
        </p:nvGraphicFramePr>
        <p:xfrm>
          <a:off x="648931" y="2438400"/>
          <a:ext cx="3505494"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17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B604CA5-A61A-4517-A245-30D0D4584EB2}"/>
              </a:ext>
            </a:extLst>
          </p:cNvPr>
          <p:cNvSpPr>
            <a:spLocks noGrp="1"/>
          </p:cNvSpPr>
          <p:nvPr>
            <p:ph type="title"/>
          </p:nvPr>
        </p:nvSpPr>
        <p:spPr>
          <a:xfrm>
            <a:off x="454801" y="1615891"/>
            <a:ext cx="4894515" cy="4638994"/>
          </a:xfrm>
        </p:spPr>
        <p:txBody>
          <a:bodyPr vert="horz" lIns="91440" tIns="45720" rIns="91440" bIns="45720" rtlCol="0" anchor="t">
            <a:normAutofit/>
          </a:bodyPr>
          <a:lstStyle/>
          <a:p>
            <a:pPr algn="r"/>
            <a:r>
              <a:rPr lang="en-US" sz="5000" dirty="0">
                <a:solidFill>
                  <a:srgbClr val="FFFFFF"/>
                </a:solidFill>
              </a:rPr>
              <a:t>Therefore ,Geriatric Rehab</a:t>
            </a:r>
            <a:br>
              <a:rPr lang="en-US" sz="5000" dirty="0">
                <a:solidFill>
                  <a:srgbClr val="FFFFFF"/>
                </a:solidFill>
              </a:rPr>
            </a:br>
            <a:r>
              <a:rPr lang="en-US" sz="5000" dirty="0">
                <a:solidFill>
                  <a:srgbClr val="FFFFFF"/>
                </a:solidFill>
              </a:rPr>
              <a:t> shall encompass the QOL   </a:t>
            </a:r>
          </a:p>
        </p:txBody>
      </p:sp>
      <p:sp>
        <p:nvSpPr>
          <p:cNvPr id="139"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141"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026" name="Picture 2" descr="Geriatric Rehabilitation | Core Concepts Clinic Aundh, Pune">
            <a:extLst>
              <a:ext uri="{FF2B5EF4-FFF2-40B4-BE49-F238E27FC236}">
                <a16:creationId xmlns:a16="http://schemas.microsoft.com/office/drawing/2014/main" id="{E832458E-1E2D-4B2B-A7C1-889CCF3A7F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40" r="25372"/>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143"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830246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6091A-1075-4FE5-99B1-BDF3542B8B20}"/>
              </a:ext>
            </a:extLst>
          </p:cNvPr>
          <p:cNvSpPr>
            <a:spLocks noGrp="1"/>
          </p:cNvSpPr>
          <p:nvPr>
            <p:ph type="title"/>
          </p:nvPr>
        </p:nvSpPr>
        <p:spPr>
          <a:xfrm>
            <a:off x="1043631" y="809898"/>
            <a:ext cx="10173010" cy="1554480"/>
          </a:xfrm>
        </p:spPr>
        <p:txBody>
          <a:bodyPr anchor="ctr">
            <a:normAutofit/>
          </a:bodyPr>
          <a:lstStyle/>
          <a:p>
            <a:r>
              <a:rPr lang="en-US" sz="4800" b="1" i="0">
                <a:effectLst/>
                <a:latin typeface="Source Sans Pro" panose="020B0503030403020204" pitchFamily="34" charset="0"/>
              </a:rPr>
              <a:t>Quality of Life</a:t>
            </a:r>
            <a:br>
              <a:rPr lang="en-US" sz="4800" b="1" i="0">
                <a:effectLst/>
                <a:latin typeface="Source Sans Pro" panose="020B0503030403020204" pitchFamily="34" charset="0"/>
              </a:rPr>
            </a:b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9F4A1DA-BF3F-086E-D406-E406D4A3814D}"/>
              </a:ext>
            </a:extLst>
          </p:cNvPr>
          <p:cNvGraphicFramePr>
            <a:graphicFrameLocks noGrp="1"/>
          </p:cNvGraphicFramePr>
          <p:nvPr>
            <p:ph idx="1"/>
            <p:extLst>
              <p:ext uri="{D42A27DB-BD31-4B8C-83A1-F6EECF244321}">
                <p14:modId xmlns:p14="http://schemas.microsoft.com/office/powerpoint/2010/main" val="346190297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634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2024-9FF4-431D-A49B-DC379C69C24F}"/>
              </a:ext>
            </a:extLst>
          </p:cNvPr>
          <p:cNvSpPr>
            <a:spLocks noGrp="1"/>
          </p:cNvSpPr>
          <p:nvPr>
            <p:ph type="title"/>
          </p:nvPr>
        </p:nvSpPr>
        <p:spPr>
          <a:xfrm>
            <a:off x="6053668" y="803325"/>
            <a:ext cx="5314536" cy="1325563"/>
          </a:xfrm>
        </p:spPr>
        <p:txBody>
          <a:bodyPr>
            <a:normAutofit/>
          </a:bodyPr>
          <a:lstStyle/>
          <a:p>
            <a:r>
              <a:rPr lang="en-US" dirty="0"/>
              <a:t>Why QOL in later life  ?</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erson with Cane">
            <a:extLst>
              <a:ext uri="{FF2B5EF4-FFF2-40B4-BE49-F238E27FC236}">
                <a16:creationId xmlns:a16="http://schemas.microsoft.com/office/drawing/2014/main" id="{E002E889-070F-815A-7625-72E749FBDF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4CAAD5A0-C270-42B6-A4D0-0DAAABA9C276}"/>
              </a:ext>
            </a:extLst>
          </p:cNvPr>
          <p:cNvSpPr>
            <a:spLocks noGrp="1"/>
          </p:cNvSpPr>
          <p:nvPr>
            <p:ph idx="1"/>
          </p:nvPr>
        </p:nvSpPr>
        <p:spPr>
          <a:xfrm>
            <a:off x="5590866" y="2198452"/>
            <a:ext cx="6279400" cy="3456488"/>
          </a:xfrm>
        </p:spPr>
        <p:txBody>
          <a:bodyPr anchor="t">
            <a:normAutofit/>
          </a:bodyPr>
          <a:lstStyle/>
          <a:p>
            <a:pPr marL="0" indent="0">
              <a:buNone/>
            </a:pPr>
            <a:r>
              <a:rPr lang="en-US" dirty="0"/>
              <a:t>Increasing no. of older people with higher expectation of a good life within society </a:t>
            </a:r>
          </a:p>
          <a:p>
            <a:pPr marL="0" indent="0">
              <a:buNone/>
            </a:pPr>
            <a:r>
              <a:rPr lang="en-US" dirty="0"/>
              <a:t>Higher demand of health and social care </a:t>
            </a:r>
          </a:p>
          <a:p>
            <a:pPr marL="0" indent="0">
              <a:buNone/>
            </a:pPr>
            <a:endParaRPr lang="en-US" sz="1800" dirty="0"/>
          </a:p>
        </p:txBody>
      </p:sp>
    </p:spTree>
    <p:extLst>
      <p:ext uri="{BB962C8B-B14F-4D97-AF65-F5344CB8AC3E}">
        <p14:creationId xmlns:p14="http://schemas.microsoft.com/office/powerpoint/2010/main" val="402766517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1F56CCF-395B-43B2-B5DA-9F651BDBC331}"/>
              </a:ext>
            </a:extLst>
          </p:cNvPr>
          <p:cNvSpPr>
            <a:spLocks noGrp="1"/>
          </p:cNvSpPr>
          <p:nvPr>
            <p:ph type="title"/>
          </p:nvPr>
        </p:nvSpPr>
        <p:spPr>
          <a:xfrm>
            <a:off x="1047280" y="759805"/>
            <a:ext cx="10306520" cy="1325563"/>
          </a:xfrm>
        </p:spPr>
        <p:txBody>
          <a:bodyPr>
            <a:normAutofit/>
          </a:bodyPr>
          <a:lstStyle/>
          <a:p>
            <a:r>
              <a:rPr lang="en-US" sz="4000">
                <a:solidFill>
                  <a:srgbClr val="FFFFFF"/>
                </a:solidFill>
                <a:latin typeface="Georgia" panose="02040502050405020303" pitchFamily="18" charset="0"/>
              </a:rPr>
              <a:t>E</a:t>
            </a:r>
            <a:r>
              <a:rPr lang="en-US" sz="4000" b="0" i="0">
                <a:solidFill>
                  <a:srgbClr val="FFFFFF"/>
                </a:solidFill>
                <a:effectLst/>
                <a:latin typeface="Georgia" panose="02040502050405020303" pitchFamily="18" charset="0"/>
              </a:rPr>
              <a:t>lements of </a:t>
            </a:r>
            <a:r>
              <a:rPr lang="en-US" sz="4000">
                <a:solidFill>
                  <a:srgbClr val="FFFFFF"/>
                </a:solidFill>
                <a:latin typeface="Georgia" panose="02040502050405020303" pitchFamily="18" charset="0"/>
              </a:rPr>
              <a:t>Q</a:t>
            </a:r>
            <a:r>
              <a:rPr lang="en-US" sz="4000" b="0" i="0">
                <a:solidFill>
                  <a:srgbClr val="FFFFFF"/>
                </a:solidFill>
                <a:effectLst/>
                <a:latin typeface="Georgia" panose="02040502050405020303" pitchFamily="18" charset="0"/>
              </a:rPr>
              <a:t>uality end-of-life care </a:t>
            </a:r>
            <a:endParaRPr lang="en-US" sz="4000">
              <a:solidFill>
                <a:srgbClr val="FFFFFF"/>
              </a:solidFill>
            </a:endParaRPr>
          </a:p>
        </p:txBody>
      </p:sp>
      <p:sp>
        <p:nvSpPr>
          <p:cNvPr id="3" name="Content Placeholder 2">
            <a:extLst>
              <a:ext uri="{FF2B5EF4-FFF2-40B4-BE49-F238E27FC236}">
                <a16:creationId xmlns:a16="http://schemas.microsoft.com/office/drawing/2014/main" id="{6F76B87D-78D7-4ECF-A4D5-456381E334B7}"/>
              </a:ext>
            </a:extLst>
          </p:cNvPr>
          <p:cNvSpPr>
            <a:spLocks noGrp="1"/>
          </p:cNvSpPr>
          <p:nvPr>
            <p:ph idx="1"/>
          </p:nvPr>
        </p:nvSpPr>
        <p:spPr>
          <a:xfrm>
            <a:off x="1047280" y="2494450"/>
            <a:ext cx="5567529" cy="3563159"/>
          </a:xfrm>
        </p:spPr>
        <p:txBody>
          <a:bodyPr>
            <a:normAutofit lnSpcReduction="10000"/>
          </a:bodyPr>
          <a:lstStyle/>
          <a:p>
            <a:pPr>
              <a:buFont typeface="Arial" panose="020B0604020202020204" pitchFamily="34" charset="0"/>
              <a:buChar char="•"/>
            </a:pPr>
            <a:r>
              <a:rPr lang="en-US" b="0" i="0" dirty="0">
                <a:effectLst/>
              </a:rPr>
              <a:t>Overall quality of life</a:t>
            </a:r>
          </a:p>
          <a:p>
            <a:pPr>
              <a:buFont typeface="Arial" panose="020B0604020202020204" pitchFamily="34" charset="0"/>
              <a:buChar char="•"/>
            </a:pPr>
            <a:r>
              <a:rPr lang="en-US" b="0" i="0" dirty="0">
                <a:effectLst/>
              </a:rPr>
              <a:t>Physical well-being and functioning</a:t>
            </a:r>
          </a:p>
          <a:p>
            <a:pPr>
              <a:buFont typeface="Arial" panose="020B0604020202020204" pitchFamily="34" charset="0"/>
              <a:buChar char="•"/>
            </a:pPr>
            <a:r>
              <a:rPr lang="en-US" b="0" i="0" dirty="0">
                <a:effectLst/>
              </a:rPr>
              <a:t>Psychosocial well-being and functioning</a:t>
            </a:r>
          </a:p>
          <a:p>
            <a:pPr>
              <a:buFont typeface="Arial" panose="020B0604020202020204" pitchFamily="34" charset="0"/>
              <a:buChar char="•"/>
            </a:pPr>
            <a:r>
              <a:rPr lang="en-US" b="0" i="0" dirty="0">
                <a:effectLst/>
              </a:rPr>
              <a:t>Spiritual well-being</a:t>
            </a:r>
          </a:p>
          <a:p>
            <a:pPr>
              <a:buFont typeface="Arial" panose="020B0604020202020204" pitchFamily="34" charset="0"/>
              <a:buChar char="•"/>
            </a:pPr>
            <a:r>
              <a:rPr lang="en-US" b="0" i="0" dirty="0">
                <a:effectLst/>
              </a:rPr>
              <a:t>Patient perception of care</a:t>
            </a:r>
          </a:p>
          <a:p>
            <a:pPr>
              <a:buFont typeface="Arial" panose="020B0604020202020204" pitchFamily="34" charset="0"/>
              <a:buChar char="•"/>
            </a:pPr>
            <a:r>
              <a:rPr lang="en-US" b="0" i="0" dirty="0">
                <a:effectLst/>
              </a:rPr>
              <a:t>Family well-being and perceptions.</a:t>
            </a:r>
            <a:br>
              <a:rPr lang="en-US" dirty="0"/>
            </a:br>
            <a:endParaRPr lang="en-US" dirty="0"/>
          </a:p>
        </p:txBody>
      </p:sp>
      <p:pic>
        <p:nvPicPr>
          <p:cNvPr id="5122" name="Picture 2" descr="End-of-life care should focus on quality of life, not prolonging it">
            <a:extLst>
              <a:ext uri="{FF2B5EF4-FFF2-40B4-BE49-F238E27FC236}">
                <a16:creationId xmlns:a16="http://schemas.microsoft.com/office/drawing/2014/main" id="{2004B148-C850-4D66-AF28-1535765DE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9" r="-1" b="-1"/>
          <a:stretch/>
        </p:blipFill>
        <p:spPr bwMode="auto">
          <a:xfrm>
            <a:off x="6847922" y="2491304"/>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67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DF5E-BAD4-4F73-A038-F00EE28DB6CC}"/>
              </a:ext>
            </a:extLst>
          </p:cNvPr>
          <p:cNvSpPr>
            <a:spLocks noGrp="1"/>
          </p:cNvSpPr>
          <p:nvPr>
            <p:ph type="title"/>
          </p:nvPr>
        </p:nvSpPr>
        <p:spPr>
          <a:xfrm>
            <a:off x="4965430" y="629268"/>
            <a:ext cx="6586491" cy="1286160"/>
          </a:xfrm>
        </p:spPr>
        <p:txBody>
          <a:bodyPr anchor="b">
            <a:normAutofit/>
          </a:bodyPr>
          <a:lstStyle/>
          <a:p>
            <a:r>
              <a:rPr lang="en-US" sz="4100" dirty="0"/>
              <a:t>Positive Approaches to Aging </a:t>
            </a:r>
          </a:p>
        </p:txBody>
      </p:sp>
      <p:sp>
        <p:nvSpPr>
          <p:cNvPr id="3" name="Content Placeholder 2">
            <a:extLst>
              <a:ext uri="{FF2B5EF4-FFF2-40B4-BE49-F238E27FC236}">
                <a16:creationId xmlns:a16="http://schemas.microsoft.com/office/drawing/2014/main" id="{0FEF8D2D-6635-4735-A8CC-97C6D4F8C263}"/>
              </a:ext>
            </a:extLst>
          </p:cNvPr>
          <p:cNvSpPr>
            <a:spLocks noGrp="1"/>
          </p:cNvSpPr>
          <p:nvPr>
            <p:ph idx="1"/>
          </p:nvPr>
        </p:nvSpPr>
        <p:spPr>
          <a:xfrm>
            <a:off x="4965431" y="2438400"/>
            <a:ext cx="6586489" cy="3785419"/>
          </a:xfrm>
        </p:spPr>
        <p:txBody>
          <a:bodyPr>
            <a:normAutofit/>
          </a:bodyPr>
          <a:lstStyle/>
          <a:p>
            <a:r>
              <a:rPr lang="en-US" sz="2000"/>
              <a:t>Emphasis on achievement of Positive, healthy, well, active or </a:t>
            </a:r>
            <a:r>
              <a:rPr lang="en-US" sz="2000">
                <a:highlight>
                  <a:srgbClr val="FFFF00"/>
                </a:highlight>
              </a:rPr>
              <a:t>successful aging </a:t>
            </a:r>
          </a:p>
        </p:txBody>
      </p:sp>
      <p:pic>
        <p:nvPicPr>
          <p:cNvPr id="5" name="Picture 4" descr="Red toy person in front of two lines of white figures">
            <a:extLst>
              <a:ext uri="{FF2B5EF4-FFF2-40B4-BE49-F238E27FC236}">
                <a16:creationId xmlns:a16="http://schemas.microsoft.com/office/drawing/2014/main" id="{C829EE65-9B9C-163A-1EEE-F0B32354A9CF}"/>
              </a:ext>
            </a:extLst>
          </p:cNvPr>
          <p:cNvPicPr>
            <a:picLocks noChangeAspect="1"/>
          </p:cNvPicPr>
          <p:nvPr/>
        </p:nvPicPr>
        <p:blipFill rotWithShape="1">
          <a:blip r:embed="rId2"/>
          <a:srcRect l="29706" r="2585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5B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4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3BBD-0AA3-434E-8912-9BAB1004E8F2}"/>
              </a:ext>
            </a:extLst>
          </p:cNvPr>
          <p:cNvSpPr>
            <a:spLocks noGrp="1"/>
          </p:cNvSpPr>
          <p:nvPr>
            <p:ph type="title"/>
          </p:nvPr>
        </p:nvSpPr>
        <p:spPr>
          <a:xfrm>
            <a:off x="4965430" y="629268"/>
            <a:ext cx="6586491" cy="763433"/>
          </a:xfrm>
        </p:spPr>
        <p:txBody>
          <a:bodyPr anchor="b">
            <a:normAutofit/>
          </a:bodyPr>
          <a:lstStyle/>
          <a:p>
            <a:r>
              <a:rPr lang="en-US" b="1" dirty="0"/>
              <a:t>Successful aging </a:t>
            </a:r>
          </a:p>
        </p:txBody>
      </p:sp>
      <p:sp>
        <p:nvSpPr>
          <p:cNvPr id="3" name="Content Placeholder 2">
            <a:extLst>
              <a:ext uri="{FF2B5EF4-FFF2-40B4-BE49-F238E27FC236}">
                <a16:creationId xmlns:a16="http://schemas.microsoft.com/office/drawing/2014/main" id="{AA046243-BEFE-4105-A7FA-C0FBE4D04BDF}"/>
              </a:ext>
            </a:extLst>
          </p:cNvPr>
          <p:cNvSpPr>
            <a:spLocks noGrp="1"/>
          </p:cNvSpPr>
          <p:nvPr>
            <p:ph idx="1"/>
          </p:nvPr>
        </p:nvSpPr>
        <p:spPr>
          <a:xfrm>
            <a:off x="4965431" y="2115117"/>
            <a:ext cx="7025464" cy="4482625"/>
          </a:xfrm>
        </p:spPr>
        <p:txBody>
          <a:bodyPr>
            <a:normAutofit fontScale="70000" lnSpcReduction="20000"/>
          </a:bodyPr>
          <a:lstStyle/>
          <a:p>
            <a:r>
              <a:rPr lang="en-US" sz="3800" dirty="0">
                <a:highlight>
                  <a:srgbClr val="FF00FF"/>
                </a:highlight>
              </a:rPr>
              <a:t>Engaging</a:t>
            </a:r>
            <a:r>
              <a:rPr lang="en-US" sz="3800" dirty="0"/>
              <a:t> with life </a:t>
            </a:r>
          </a:p>
          <a:p>
            <a:r>
              <a:rPr lang="en-US" sz="3800" dirty="0">
                <a:highlight>
                  <a:srgbClr val="FF00FF"/>
                </a:highlight>
              </a:rPr>
              <a:t>Reaching ones potential </a:t>
            </a:r>
            <a:r>
              <a:rPr lang="en-US" sz="3800" dirty="0"/>
              <a:t>physical, psychological and social well being </a:t>
            </a:r>
          </a:p>
          <a:p>
            <a:r>
              <a:rPr lang="en-US" sz="3800" dirty="0"/>
              <a:t>To adapt </a:t>
            </a:r>
            <a:r>
              <a:rPr lang="en-US" sz="3800" dirty="0">
                <a:highlight>
                  <a:srgbClr val="FFFF00"/>
                </a:highlight>
              </a:rPr>
              <a:t>ones’ values </a:t>
            </a:r>
            <a:r>
              <a:rPr lang="en-US" sz="3800" dirty="0"/>
              <a:t>to meet the challenges in later life </a:t>
            </a:r>
          </a:p>
          <a:p>
            <a:r>
              <a:rPr lang="en-US" sz="3800" dirty="0"/>
              <a:t>Maintaining </a:t>
            </a:r>
            <a:r>
              <a:rPr lang="en-US" sz="3800" dirty="0">
                <a:highlight>
                  <a:srgbClr val="FFFF00"/>
                </a:highlight>
              </a:rPr>
              <a:t>realistic sense of self </a:t>
            </a:r>
          </a:p>
          <a:p>
            <a:r>
              <a:rPr lang="en-US" sz="3800" dirty="0">
                <a:highlight>
                  <a:srgbClr val="00FFFF"/>
                </a:highlight>
              </a:rPr>
              <a:t>Compensatory and accommodative  strategies </a:t>
            </a:r>
          </a:p>
          <a:p>
            <a:r>
              <a:rPr lang="en-US" sz="3800" dirty="0">
                <a:highlight>
                  <a:srgbClr val="00FFFF"/>
                </a:highlight>
              </a:rPr>
              <a:t>Cognitive efficiency </a:t>
            </a:r>
          </a:p>
          <a:p>
            <a:r>
              <a:rPr lang="en-US" sz="3800" dirty="0"/>
              <a:t>Psychological resources to built-up over a lifetime</a:t>
            </a:r>
          </a:p>
          <a:p>
            <a:r>
              <a:rPr lang="en-US" sz="3800" dirty="0">
                <a:highlight>
                  <a:srgbClr val="00FFFF"/>
                </a:highlight>
              </a:rPr>
              <a:t>Self mastery and Control  </a:t>
            </a:r>
          </a:p>
          <a:p>
            <a:endParaRPr lang="en-US" sz="2400" dirty="0"/>
          </a:p>
          <a:p>
            <a:endParaRPr lang="en-US" sz="2000" dirty="0"/>
          </a:p>
        </p:txBody>
      </p:sp>
      <p:pic>
        <p:nvPicPr>
          <p:cNvPr id="5" name="Picture 4" descr="Two people holding each other's hands">
            <a:extLst>
              <a:ext uri="{FF2B5EF4-FFF2-40B4-BE49-F238E27FC236}">
                <a16:creationId xmlns:a16="http://schemas.microsoft.com/office/drawing/2014/main" id="{25EEB331-24FB-565B-E96D-434F27A6F239}"/>
              </a:ext>
            </a:extLst>
          </p:cNvPr>
          <p:cNvPicPr>
            <a:picLocks noChangeAspect="1"/>
          </p:cNvPicPr>
          <p:nvPr/>
        </p:nvPicPr>
        <p:blipFill rotWithShape="1">
          <a:blip r:embed="rId2"/>
          <a:srcRect l="24388" r="30493" b="-1"/>
          <a:stretch/>
        </p:blipFill>
        <p:spPr>
          <a:xfrm>
            <a:off x="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478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8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ople sitting on a grass field and enjoying the sun">
            <a:extLst>
              <a:ext uri="{FF2B5EF4-FFF2-40B4-BE49-F238E27FC236}">
                <a16:creationId xmlns:a16="http://schemas.microsoft.com/office/drawing/2014/main" id="{B982E774-A5F4-E653-B0EC-06429A3BC53B}"/>
              </a:ext>
            </a:extLst>
          </p:cNvPr>
          <p:cNvPicPr>
            <a:picLocks noChangeAspect="1"/>
          </p:cNvPicPr>
          <p:nvPr/>
        </p:nvPicPr>
        <p:blipFill rotWithShape="1">
          <a:blip r:embed="rId2"/>
          <a:srcRect t="7697" r="23298" b="1394"/>
          <a:stretch/>
        </p:blipFill>
        <p:spPr>
          <a:xfrm>
            <a:off x="4619134" y="10"/>
            <a:ext cx="7572866"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FF650C-5257-44E3-BE4E-FE18431D50E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Aim of this session is   </a:t>
            </a:r>
          </a:p>
        </p:txBody>
      </p:sp>
      <p:sp>
        <p:nvSpPr>
          <p:cNvPr id="3" name="Content Placeholder 2">
            <a:extLst>
              <a:ext uri="{FF2B5EF4-FFF2-40B4-BE49-F238E27FC236}">
                <a16:creationId xmlns:a16="http://schemas.microsoft.com/office/drawing/2014/main" id="{5019236B-1A32-43C0-8BFC-517B4BBC82EE}"/>
              </a:ext>
            </a:extLst>
          </p:cNvPr>
          <p:cNvSpPr>
            <a:spLocks noGrp="1"/>
          </p:cNvSpPr>
          <p:nvPr>
            <p:ph idx="1"/>
          </p:nvPr>
        </p:nvSpPr>
        <p:spPr>
          <a:xfrm>
            <a:off x="311086" y="4785632"/>
            <a:ext cx="4308048" cy="1558608"/>
          </a:xfrm>
        </p:spPr>
        <p:txBody>
          <a:bodyPr vert="horz" lIns="91440" tIns="45720" rIns="91440" bIns="45720" rtlCol="0">
            <a:normAutofit/>
          </a:bodyPr>
          <a:lstStyle/>
          <a:p>
            <a:pPr marL="0" indent="0">
              <a:buNone/>
            </a:pPr>
            <a:r>
              <a:rPr lang="en-US" dirty="0"/>
              <a:t>to explore ourselves to journey of aging and learn to  glorify  the quality of life </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6958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5B4DF-1F93-40F7-B18D-DC68EED28E4A}"/>
              </a:ext>
            </a:extLst>
          </p:cNvPr>
          <p:cNvSpPr>
            <a:spLocks noGrp="1"/>
          </p:cNvSpPr>
          <p:nvPr>
            <p:ph type="title"/>
          </p:nvPr>
        </p:nvSpPr>
        <p:spPr>
          <a:xfrm>
            <a:off x="838200" y="365760"/>
            <a:ext cx="10515600" cy="1325563"/>
          </a:xfrm>
        </p:spPr>
        <p:txBody>
          <a:bodyPr>
            <a:normAutofit/>
          </a:bodyPr>
          <a:lstStyle/>
          <a:p>
            <a:r>
              <a:rPr lang="en-US" sz="3700" b="0" i="0">
                <a:solidFill>
                  <a:schemeClr val="bg1"/>
                </a:solidFill>
                <a:effectLst/>
                <a:latin typeface="Hind" panose="020B0502040204020203" pitchFamily="2" charset="0"/>
              </a:rPr>
              <a:t>Dealing with life transitions at home</a:t>
            </a:r>
            <a:br>
              <a:rPr lang="en-US" sz="3700" b="0" i="0">
                <a:solidFill>
                  <a:schemeClr val="bg1"/>
                </a:solidFill>
                <a:effectLst/>
                <a:latin typeface="Hind" panose="020B0502040204020203" pitchFamily="2" charset="0"/>
              </a:rPr>
            </a:br>
            <a:endParaRPr lang="en-US" sz="3700" dirty="0">
              <a:solidFill>
                <a:schemeClr val="bg1"/>
              </a:solidFill>
            </a:endParaRPr>
          </a:p>
        </p:txBody>
      </p:sp>
      <p:graphicFrame>
        <p:nvGraphicFramePr>
          <p:cNvPr id="2058" name="Content Placeholder 2">
            <a:extLst>
              <a:ext uri="{FF2B5EF4-FFF2-40B4-BE49-F238E27FC236}">
                <a16:creationId xmlns:a16="http://schemas.microsoft.com/office/drawing/2014/main" id="{A6FDFB64-BBC3-9EB3-4B0F-A800E1705BDC}"/>
              </a:ext>
            </a:extLst>
          </p:cNvPr>
          <p:cNvGraphicFramePr>
            <a:graphicFrameLocks noGrp="1"/>
          </p:cNvGraphicFramePr>
          <p:nvPr>
            <p:ph idx="1"/>
            <p:extLst>
              <p:ext uri="{D42A27DB-BD31-4B8C-83A1-F6EECF244321}">
                <p14:modId xmlns:p14="http://schemas.microsoft.com/office/powerpoint/2010/main" val="4256267568"/>
              </p:ext>
            </p:extLst>
          </p:nvPr>
        </p:nvGraphicFramePr>
        <p:xfrm>
          <a:off x="107004" y="2276856"/>
          <a:ext cx="7500026" cy="4435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Words of Wisdom ~ Transitions in Life">
            <a:extLst>
              <a:ext uri="{FF2B5EF4-FFF2-40B4-BE49-F238E27FC236}">
                <a16:creationId xmlns:a16="http://schemas.microsoft.com/office/drawing/2014/main" id="{66CCD480-E80D-4590-A122-E79BD7F0AC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3489" y="2607013"/>
            <a:ext cx="4212077" cy="319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64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A0BE9-3C11-4BCD-9F04-E9DE6DD8519E}"/>
              </a:ext>
            </a:extLst>
          </p:cNvPr>
          <p:cNvSpPr>
            <a:spLocks noGrp="1"/>
          </p:cNvSpPr>
          <p:nvPr>
            <p:ph type="title"/>
          </p:nvPr>
        </p:nvSpPr>
        <p:spPr>
          <a:xfrm>
            <a:off x="358509" y="525982"/>
            <a:ext cx="4854513" cy="1200361"/>
          </a:xfrm>
        </p:spPr>
        <p:txBody>
          <a:bodyPr anchor="b">
            <a:normAutofit/>
          </a:bodyPr>
          <a:lstStyle/>
          <a:p>
            <a:r>
              <a:rPr lang="en-US" sz="4000" b="1" dirty="0"/>
              <a:t>Principles for older aging care </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38023F-53C2-4E8E-A096-8E02FDF708CB}"/>
              </a:ext>
            </a:extLst>
          </p:cNvPr>
          <p:cNvSpPr>
            <a:spLocks noGrp="1"/>
          </p:cNvSpPr>
          <p:nvPr>
            <p:ph idx="1"/>
          </p:nvPr>
        </p:nvSpPr>
        <p:spPr>
          <a:xfrm>
            <a:off x="310233" y="2031101"/>
            <a:ext cx="5120549" cy="3511943"/>
          </a:xfrm>
        </p:spPr>
        <p:txBody>
          <a:bodyPr anchor="ctr">
            <a:normAutofit/>
          </a:bodyPr>
          <a:lstStyle/>
          <a:p>
            <a:pPr>
              <a:buFont typeface="+mj-lt"/>
              <a:buAutoNum type="arabicPeriod"/>
            </a:pPr>
            <a:r>
              <a:rPr lang="en-US" b="0" i="0" dirty="0">
                <a:effectLst/>
                <a:latin typeface="tisapro-regular"/>
              </a:rPr>
              <a:t>Maximizing activity in older adults</a:t>
            </a:r>
          </a:p>
          <a:p>
            <a:pPr>
              <a:buFont typeface="+mj-lt"/>
              <a:buAutoNum type="arabicPeriod"/>
            </a:pPr>
            <a:r>
              <a:rPr lang="en-US" b="0" i="0" dirty="0">
                <a:effectLst/>
                <a:latin typeface="tisapro-regular"/>
              </a:rPr>
              <a:t>Variation in older adults,</a:t>
            </a:r>
          </a:p>
          <a:p>
            <a:pPr>
              <a:buFont typeface="+mj-lt"/>
              <a:buAutoNum type="arabicPeriod"/>
            </a:pPr>
            <a:r>
              <a:rPr lang="en-US" b="0" i="0" dirty="0">
                <a:effectLst/>
                <a:latin typeface="tisapro-regular"/>
              </a:rPr>
              <a:t>Concept that optimal health is directly related to optimal functional ability.</a:t>
            </a:r>
          </a:p>
          <a:p>
            <a:endParaRPr lang="en-US" sz="1800" dirty="0"/>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eriatric rehabilitation: what it is and what it is for - Spain Life  Exclusive">
            <a:extLst>
              <a:ext uri="{FF2B5EF4-FFF2-40B4-BE49-F238E27FC236}">
                <a16:creationId xmlns:a16="http://schemas.microsoft.com/office/drawing/2014/main" id="{060A8C31-9EEF-4FAF-A319-9C08A530F0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439970"/>
            <a:ext cx="5628018" cy="374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4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8866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4821D3-8AF1-4988-B931-3A9AFDEA3862}"/>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Principles   to remember </a:t>
            </a:r>
          </a:p>
        </p:txBody>
      </p:sp>
      <p:pic>
        <p:nvPicPr>
          <p:cNvPr id="2050" name="Picture 2" descr="Physiotherapy in Geriatric Rehabilitation | Musculoskeletal Physiotherapy">
            <a:extLst>
              <a:ext uri="{FF2B5EF4-FFF2-40B4-BE49-F238E27FC236}">
                <a16:creationId xmlns:a16="http://schemas.microsoft.com/office/drawing/2014/main" id="{379039EC-4FDF-448F-8E34-F298419E74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7"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12B49A4-357F-703A-E38B-4E3FE1490701}"/>
              </a:ext>
            </a:extLst>
          </p:cNvPr>
          <p:cNvGraphicFramePr>
            <a:graphicFrameLocks noGrp="1"/>
          </p:cNvGraphicFramePr>
          <p:nvPr>
            <p:ph idx="1"/>
            <p:extLst>
              <p:ext uri="{D42A27DB-BD31-4B8C-83A1-F6EECF244321}">
                <p14:modId xmlns:p14="http://schemas.microsoft.com/office/powerpoint/2010/main" val="1982876934"/>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947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11F3FA-DED9-46F5-81A3-53AFB01532AA}"/>
              </a:ext>
            </a:extLst>
          </p:cNvPr>
          <p:cNvSpPr>
            <a:spLocks noGrp="1"/>
          </p:cNvSpPr>
          <p:nvPr>
            <p:ph type="title"/>
          </p:nvPr>
        </p:nvSpPr>
        <p:spPr>
          <a:xfrm>
            <a:off x="4384039" y="365125"/>
            <a:ext cx="7164493" cy="1325563"/>
          </a:xfrm>
        </p:spPr>
        <p:txBody>
          <a:bodyPr>
            <a:normAutofit/>
          </a:bodyPr>
          <a:lstStyle/>
          <a:p>
            <a:r>
              <a:rPr lang="en-US"/>
              <a:t>Rehab Model for old age are </a:t>
            </a:r>
          </a:p>
        </p:txBody>
      </p:sp>
      <p:pic>
        <p:nvPicPr>
          <p:cNvPr id="1026" name="Picture 2" descr="Geriatric rehabilitation Vector Icons free download in SVG, PNG Format">
            <a:extLst>
              <a:ext uri="{FF2B5EF4-FFF2-40B4-BE49-F238E27FC236}">
                <a16:creationId xmlns:a16="http://schemas.microsoft.com/office/drawing/2014/main" id="{D9990AD4-EF89-4846-ADE8-09A9D5D463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41" r="10442" b="1"/>
          <a:stretch/>
        </p:blipFill>
        <p:spPr bwMode="auto">
          <a:xfrm>
            <a:off x="480060" y="1263661"/>
            <a:ext cx="3425957" cy="43301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1D37350A-2F44-4D78-FAD3-22472AC19206}"/>
              </a:ext>
            </a:extLst>
          </p:cNvPr>
          <p:cNvGraphicFramePr>
            <a:graphicFrameLocks noGrp="1"/>
          </p:cNvGraphicFramePr>
          <p:nvPr>
            <p:ph idx="1"/>
            <p:extLst>
              <p:ext uri="{D42A27DB-BD31-4B8C-83A1-F6EECF244321}">
                <p14:modId xmlns:p14="http://schemas.microsoft.com/office/powerpoint/2010/main" val="1544300254"/>
              </p:ext>
            </p:extLst>
          </p:nvPr>
        </p:nvGraphicFramePr>
        <p:xfrm>
          <a:off x="4387515" y="2022601"/>
          <a:ext cx="7161017"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75799"/>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nternational Classification of Impairments, Disabilities and Handicaps -  an overview | ScienceDirect Topics">
            <a:extLst>
              <a:ext uri="{FF2B5EF4-FFF2-40B4-BE49-F238E27FC236}">
                <a16:creationId xmlns:a16="http://schemas.microsoft.com/office/drawing/2014/main" id="{0364C8D9-D30E-47BD-A97E-FC159B51A3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2197" y="365759"/>
            <a:ext cx="10972800" cy="589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72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1266" name="Picture 2" descr="iafor">
            <a:extLst>
              <a:ext uri="{FF2B5EF4-FFF2-40B4-BE49-F238E27FC236}">
                <a16:creationId xmlns:a16="http://schemas.microsoft.com/office/drawing/2014/main" id="{7FDD1B41-79DA-4236-BD6C-2F377C5849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31" r="-1" b="4378"/>
          <a:stretch/>
        </p:blipFill>
        <p:spPr bwMode="auto">
          <a:xfrm rot="21480000">
            <a:off x="1137836" y="1046803"/>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40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E761768-3858-4B55-A983-E0B7B140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D4C81-51C0-43B0-800A-912CC0CE101D}"/>
              </a:ext>
            </a:extLst>
          </p:cNvPr>
          <p:cNvSpPr>
            <a:spLocks noGrp="1"/>
          </p:cNvSpPr>
          <p:nvPr>
            <p:ph type="title"/>
          </p:nvPr>
        </p:nvSpPr>
        <p:spPr>
          <a:xfrm>
            <a:off x="1016805" y="1345958"/>
            <a:ext cx="4193196" cy="4166085"/>
          </a:xfrm>
        </p:spPr>
        <p:txBody>
          <a:bodyPr>
            <a:normAutofit/>
          </a:bodyPr>
          <a:lstStyle/>
          <a:p>
            <a:r>
              <a:rPr lang="en-US" dirty="0"/>
              <a:t>Global perspective of quality in later life</a:t>
            </a:r>
          </a:p>
        </p:txBody>
      </p:sp>
      <p:grpSp>
        <p:nvGrpSpPr>
          <p:cNvPr id="15" name="Group 14">
            <a:extLst>
              <a:ext uri="{FF2B5EF4-FFF2-40B4-BE49-F238E27FC236}">
                <a16:creationId xmlns:a16="http://schemas.microsoft.com/office/drawing/2014/main" id="{AB70F8CE-E82E-416C-9783-C495D90B9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6" name="Rectangle 2">
              <a:extLst>
                <a:ext uri="{FF2B5EF4-FFF2-40B4-BE49-F238E27FC236}">
                  <a16:creationId xmlns:a16="http://schemas.microsoft.com/office/drawing/2014/main" id="{29A4BC2C-696B-4395-9400-045CDEEA3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260F70B9-87BD-4263-9F05-E90EA5889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2">
              <a:extLst>
                <a:ext uri="{FF2B5EF4-FFF2-40B4-BE49-F238E27FC236}">
                  <a16:creationId xmlns:a16="http://schemas.microsoft.com/office/drawing/2014/main" id="{032DDFCA-6EDF-4605-9349-8ED81B247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361BA33-8989-4034-B3B2-3353D81F1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0418FE74-A99A-4EFE-A5EF-293657165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3860D389-B4A1-4C8D-B729-1FBAAF932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94EE628D-5F81-4593-A546-FE5341A4F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3F59FFE1-E919-4382-8B19-0F59E0CFD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72A68C0-67B2-4059-B9FB-DAF2DE6C9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6E81708-DB09-4AC2-B02A-07394F8D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EE3BA06-C343-456D-B024-9F730A332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6CD71060-F14E-4990-8698-52DFE9C7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88D6FF31-8CBC-4EA6-886D-2798CFA5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331D18D-CADD-4888-99CB-C76BDBF9F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A52436E-27FC-4F19-97F2-1E1ABAA8C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910BDE3-A3BE-43A9-9337-0B4354956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B6EAAB17-E229-40D5-9D27-4FC5B49F6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EE364DC9-B9E3-4C68-B68C-ED16C8E58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3718762-3A1D-4B08-AA92-C57069D44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0C820CF-BE9A-4275-84DC-80740E34E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11490484-3AE4-41A8-976F-26E4D4892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D5969311-8D34-4F15-BE5D-95F0B6EDC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B64A2B04-A2CC-4FE5-B1FD-B16A84A38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095AA4F0-534F-4A74-AA86-6A9EC993D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51B81732-52BB-4062-8A4A-3C477855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2" name="Content Placeholder 2">
            <a:extLst>
              <a:ext uri="{FF2B5EF4-FFF2-40B4-BE49-F238E27FC236}">
                <a16:creationId xmlns:a16="http://schemas.microsoft.com/office/drawing/2014/main" id="{B4E19107-71E0-C254-E4A6-4D347F31EF90}"/>
              </a:ext>
            </a:extLst>
          </p:cNvPr>
          <p:cNvGraphicFramePr>
            <a:graphicFrameLocks noGrp="1"/>
          </p:cNvGraphicFramePr>
          <p:nvPr>
            <p:ph idx="1"/>
            <p:extLst>
              <p:ext uri="{D42A27DB-BD31-4B8C-83A1-F6EECF244321}">
                <p14:modId xmlns:p14="http://schemas.microsoft.com/office/powerpoint/2010/main" val="3182846293"/>
              </p:ext>
            </p:extLst>
          </p:nvPr>
        </p:nvGraphicFramePr>
        <p:xfrm>
          <a:off x="6227064" y="749808"/>
          <a:ext cx="5367528" cy="53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298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40" name="Rectangle 139">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16FB1C3-5C6C-4FBF-81AF-410A37B16778}"/>
              </a:ext>
            </a:extLst>
          </p:cNvPr>
          <p:cNvSpPr>
            <a:spLocks noGrp="1"/>
          </p:cNvSpPr>
          <p:nvPr>
            <p:ph type="title"/>
          </p:nvPr>
        </p:nvSpPr>
        <p:spPr>
          <a:xfrm>
            <a:off x="643467" y="321734"/>
            <a:ext cx="10905066" cy="1135737"/>
          </a:xfrm>
        </p:spPr>
        <p:txBody>
          <a:bodyPr>
            <a:normAutofit/>
          </a:bodyPr>
          <a:lstStyle/>
          <a:p>
            <a:r>
              <a:rPr lang="en-US" sz="3600" b="1" i="0">
                <a:effectLst/>
                <a:latin typeface="Source Sans Pro" panose="020B0503030403020204" pitchFamily="34" charset="0"/>
              </a:rPr>
              <a:t>Coping With a Life-Threatening Illness</a:t>
            </a:r>
            <a:br>
              <a:rPr lang="en-US" sz="3600" b="1" i="0">
                <a:effectLst/>
                <a:latin typeface="Source Sans Pro" panose="020B0503030403020204" pitchFamily="34" charset="0"/>
              </a:rPr>
            </a:br>
            <a:endParaRPr lang="en-US" sz="3600"/>
          </a:p>
        </p:txBody>
      </p:sp>
      <p:pic>
        <p:nvPicPr>
          <p:cNvPr id="8196" name="Picture 4" descr="Empathetic eco system eludes elderly">
            <a:extLst>
              <a:ext uri="{FF2B5EF4-FFF2-40B4-BE49-F238E27FC236}">
                <a16:creationId xmlns:a16="http://schemas.microsoft.com/office/drawing/2014/main" id="{DDA5D76A-F34B-4441-B091-FBE6CE14A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88" r="23088" b="-1"/>
          <a:stretch/>
        </p:blipFill>
        <p:spPr bwMode="auto">
          <a:xfrm>
            <a:off x="643467" y="1782981"/>
            <a:ext cx="3483864" cy="3621264"/>
          </a:xfrm>
          <a:prstGeom prst="rect">
            <a:avLst/>
          </a:prstGeom>
          <a:noFill/>
          <a:extLst>
            <a:ext uri="{909E8E84-426E-40DD-AFC4-6F175D3DCCD1}">
              <a14:hiddenFill xmlns:a14="http://schemas.microsoft.com/office/drawing/2010/main">
                <a:solidFill>
                  <a:srgbClr val="FFFFFF"/>
                </a:solidFill>
              </a14:hiddenFill>
            </a:ext>
          </a:extLst>
        </p:spPr>
      </p:pic>
      <p:grpSp>
        <p:nvGrpSpPr>
          <p:cNvPr id="143" name="Group 142">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44" name="Isosceles Triangle 143">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 name="Content Placeholder 2">
            <a:extLst>
              <a:ext uri="{FF2B5EF4-FFF2-40B4-BE49-F238E27FC236}">
                <a16:creationId xmlns:a16="http://schemas.microsoft.com/office/drawing/2014/main" id="{29F63145-9BAA-19F7-4F99-E87825DE8DD7}"/>
              </a:ext>
            </a:extLst>
          </p:cNvPr>
          <p:cNvGraphicFramePr>
            <a:graphicFrameLocks noGrp="1"/>
          </p:cNvGraphicFramePr>
          <p:nvPr>
            <p:ph idx="1"/>
            <p:extLst>
              <p:ext uri="{D42A27DB-BD31-4B8C-83A1-F6EECF244321}">
                <p14:modId xmlns:p14="http://schemas.microsoft.com/office/powerpoint/2010/main" val="2668230757"/>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2345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7BDE95F-650B-4D12-A3A5-975E461D2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4A45D-E444-4CB7-812E-82AD7D49505C}"/>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4100"/>
              <a:t>Gerontological Rehab </a:t>
            </a:r>
          </a:p>
        </p:txBody>
      </p:sp>
      <p:sp>
        <p:nvSpPr>
          <p:cNvPr id="3" name="Content Placeholder 2">
            <a:extLst>
              <a:ext uri="{FF2B5EF4-FFF2-40B4-BE49-F238E27FC236}">
                <a16:creationId xmlns:a16="http://schemas.microsoft.com/office/drawing/2014/main" id="{F47D7592-3851-4017-8BB2-37592D0F4778}"/>
              </a:ext>
            </a:extLst>
          </p:cNvPr>
          <p:cNvSpPr>
            <a:spLocks noGrp="1"/>
          </p:cNvSpPr>
          <p:nvPr>
            <p:ph idx="1"/>
          </p:nvPr>
        </p:nvSpPr>
        <p:spPr>
          <a:xfrm>
            <a:off x="645858" y="5855843"/>
            <a:ext cx="10906061" cy="458470"/>
          </a:xfrm>
          <a:noFill/>
        </p:spPr>
        <p:txBody>
          <a:bodyPr vert="horz" lIns="91440" tIns="45720" rIns="91440" bIns="45720" rtlCol="0">
            <a:normAutofit/>
          </a:bodyPr>
          <a:lstStyle/>
          <a:p>
            <a:pPr marL="0" indent="0" algn="ctr">
              <a:buNone/>
            </a:pPr>
            <a:r>
              <a:rPr lang="en-US" sz="2400" dirty="0"/>
              <a:t>Focus on special needs of elderly to maintain quality of life </a:t>
            </a:r>
          </a:p>
        </p:txBody>
      </p:sp>
      <p:sp>
        <p:nvSpPr>
          <p:cNvPr id="73" name="Rectangle 7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MK Health Care Nursing Bureau (@Deepika76309735) / Twitter">
            <a:extLst>
              <a:ext uri="{FF2B5EF4-FFF2-40B4-BE49-F238E27FC236}">
                <a16:creationId xmlns:a16="http://schemas.microsoft.com/office/drawing/2014/main" id="{ADE37985-E60D-498B-B6B1-C45A6C303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83" r="2" b="142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384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610B62-EEF8-4526-A7B2-4E91F131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D134A-FB78-4428-A804-ADD9EA1EBF7C}"/>
              </a:ext>
            </a:extLst>
          </p:cNvPr>
          <p:cNvSpPr>
            <a:spLocks noGrp="1"/>
          </p:cNvSpPr>
          <p:nvPr>
            <p:ph type="title"/>
          </p:nvPr>
        </p:nvSpPr>
        <p:spPr>
          <a:xfrm>
            <a:off x="367644" y="725864"/>
            <a:ext cx="3308810" cy="5825765"/>
          </a:xfrm>
          <a:noFill/>
        </p:spPr>
        <p:txBody>
          <a:bodyPr vert="horz" lIns="91440" tIns="45720" rIns="91440" bIns="45720" rtlCol="0" anchor="b">
            <a:normAutofit fontScale="90000"/>
          </a:bodyPr>
          <a:lstStyle/>
          <a:p>
            <a:br>
              <a:rPr lang="en-US" sz="4800" b="1" dirty="0"/>
            </a:br>
            <a:br>
              <a:rPr lang="en-US" sz="4800" b="1" dirty="0"/>
            </a:br>
            <a:br>
              <a:rPr lang="en-US" sz="4800" b="1" dirty="0"/>
            </a:br>
            <a:br>
              <a:rPr lang="en-US" sz="4800" b="1" dirty="0"/>
            </a:br>
            <a:br>
              <a:rPr lang="en-US" sz="4800" b="1" dirty="0"/>
            </a:br>
            <a:br>
              <a:rPr lang="en-US" sz="4800" b="1" dirty="0"/>
            </a:br>
            <a:br>
              <a:rPr lang="en-US" sz="4800" b="1" dirty="0"/>
            </a:br>
            <a:r>
              <a:rPr lang="en-US" sz="4000" b="1" dirty="0">
                <a:highlight>
                  <a:srgbClr val="FFFF00"/>
                </a:highlight>
              </a:rPr>
              <a:t>Variety of rehab Environment </a:t>
            </a:r>
            <a:br>
              <a:rPr lang="en-US" sz="4800" b="1" dirty="0"/>
            </a:br>
            <a:r>
              <a:rPr lang="en-US" sz="3600" b="1" dirty="0"/>
              <a:t>Acute</a:t>
            </a:r>
            <a:br>
              <a:rPr lang="en-US" sz="3600" b="1" dirty="0"/>
            </a:br>
            <a:r>
              <a:rPr lang="en-US" sz="3600" b="1" dirty="0"/>
              <a:t>subacute </a:t>
            </a:r>
            <a:br>
              <a:rPr lang="en-US" sz="3600" b="1" dirty="0"/>
            </a:br>
            <a:r>
              <a:rPr lang="en-US" sz="3600" b="1" dirty="0"/>
              <a:t>Inpatient </a:t>
            </a:r>
            <a:br>
              <a:rPr lang="en-US" sz="3600" b="1" dirty="0"/>
            </a:br>
            <a:r>
              <a:rPr lang="en-US" sz="3600" b="1" dirty="0"/>
              <a:t>outpatient </a:t>
            </a:r>
            <a:br>
              <a:rPr lang="en-US" sz="3600" b="1" dirty="0"/>
            </a:br>
            <a:r>
              <a:rPr lang="en-US" sz="3600" b="1" dirty="0"/>
              <a:t>Hospital based </a:t>
            </a:r>
            <a:br>
              <a:rPr lang="en-US" sz="3600" b="1" dirty="0"/>
            </a:br>
            <a:r>
              <a:rPr lang="en-US" sz="3600" b="1" dirty="0"/>
              <a:t>long term</a:t>
            </a:r>
            <a:br>
              <a:rPr lang="en-US" sz="3600" b="1" dirty="0"/>
            </a:br>
            <a:r>
              <a:rPr lang="en-US" sz="3600" b="1" dirty="0"/>
              <a:t>Home health Care agencies </a:t>
            </a:r>
            <a:br>
              <a:rPr lang="en-US" sz="3600" b="1" dirty="0"/>
            </a:br>
            <a:r>
              <a:rPr lang="en-US" sz="3600" b="1" dirty="0"/>
              <a:t>Nursing Facilities </a:t>
            </a:r>
            <a:br>
              <a:rPr lang="en-US" sz="3600" b="1" dirty="0"/>
            </a:br>
            <a:endParaRPr lang="en-US" sz="4800" b="1" dirty="0"/>
          </a:p>
        </p:txBody>
      </p:sp>
      <p:sp>
        <p:nvSpPr>
          <p:cNvPr id="73" name="Rectangle 7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ental and physical rehabilitation center in bangalore | old age home with  medical facilities in bangalore | assisted living facility in bangalore  karnataka india | - Nisarga Care">
            <a:extLst>
              <a:ext uri="{FF2B5EF4-FFF2-40B4-BE49-F238E27FC236}">
                <a16:creationId xmlns:a16="http://schemas.microsoft.com/office/drawing/2014/main" id="{93ADC82D-22DA-4ADB-872A-1BEC3A5A25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769" r="9991" b="-1"/>
          <a:stretch/>
        </p:blipFill>
        <p:spPr bwMode="auto">
          <a:xfrm>
            <a:off x="5385174"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3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FAACD-3A21-4DB7-974B-9D4BAFF02D8D}"/>
              </a:ext>
            </a:extLst>
          </p:cNvPr>
          <p:cNvSpPr>
            <a:spLocks noGrp="1"/>
          </p:cNvSpPr>
          <p:nvPr>
            <p:ph type="title"/>
          </p:nvPr>
        </p:nvSpPr>
        <p:spPr>
          <a:xfrm>
            <a:off x="838200" y="557188"/>
            <a:ext cx="10515600" cy="1133499"/>
          </a:xfrm>
        </p:spPr>
        <p:txBody>
          <a:bodyPr>
            <a:normAutofit/>
          </a:bodyPr>
          <a:lstStyle/>
          <a:p>
            <a:r>
              <a:rPr lang="en-US" sz="5200" b="1" dirty="0"/>
              <a:t>Objectives of this session</a:t>
            </a:r>
          </a:p>
        </p:txBody>
      </p:sp>
      <p:graphicFrame>
        <p:nvGraphicFramePr>
          <p:cNvPr id="5" name="Content Placeholder 2">
            <a:extLst>
              <a:ext uri="{FF2B5EF4-FFF2-40B4-BE49-F238E27FC236}">
                <a16:creationId xmlns:a16="http://schemas.microsoft.com/office/drawing/2014/main" id="{BF7867A0-C876-E308-23B6-4558B609B307}"/>
              </a:ext>
            </a:extLst>
          </p:cNvPr>
          <p:cNvGraphicFramePr>
            <a:graphicFrameLocks noGrp="1"/>
          </p:cNvGraphicFramePr>
          <p:nvPr>
            <p:ph idx="1"/>
            <p:extLst>
              <p:ext uri="{D42A27DB-BD31-4B8C-83A1-F6EECF244321}">
                <p14:modId xmlns:p14="http://schemas.microsoft.com/office/powerpoint/2010/main" val="21241679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740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A9E327-ED16-4CC6-A695-8840BE2DC50B}"/>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Common abbreviation used </a:t>
            </a:r>
          </a:p>
        </p:txBody>
      </p:sp>
      <p:graphicFrame>
        <p:nvGraphicFramePr>
          <p:cNvPr id="6" name="Rectangle 1">
            <a:extLst>
              <a:ext uri="{FF2B5EF4-FFF2-40B4-BE49-F238E27FC236}">
                <a16:creationId xmlns:a16="http://schemas.microsoft.com/office/drawing/2014/main" id="{E7B54F88-6244-04BE-1EBD-B403451D4E3D}"/>
              </a:ext>
            </a:extLst>
          </p:cNvPr>
          <p:cNvGraphicFramePr>
            <a:graphicFrameLocks noGrp="1"/>
          </p:cNvGraphicFramePr>
          <p:nvPr>
            <p:ph idx="1"/>
            <p:extLst>
              <p:ext uri="{D42A27DB-BD31-4B8C-83A1-F6EECF244321}">
                <p14:modId xmlns:p14="http://schemas.microsoft.com/office/powerpoint/2010/main" val="310517490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334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3">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3225135-0BCA-42EA-AE91-D4B71EA784E5}"/>
              </a:ext>
            </a:extLst>
          </p:cNvPr>
          <p:cNvSpPr>
            <a:spLocks noGrp="1"/>
          </p:cNvSpPr>
          <p:nvPr>
            <p:ph type="title"/>
          </p:nvPr>
        </p:nvSpPr>
        <p:spPr>
          <a:xfrm>
            <a:off x="1047280" y="759805"/>
            <a:ext cx="10306520" cy="1325563"/>
          </a:xfrm>
        </p:spPr>
        <p:txBody>
          <a:bodyPr>
            <a:normAutofit/>
          </a:bodyPr>
          <a:lstStyle/>
          <a:p>
            <a:r>
              <a:rPr lang="en-US" sz="4000" b="0" i="0" dirty="0">
                <a:solidFill>
                  <a:srgbClr val="FFFFFF"/>
                </a:solidFill>
                <a:effectLst/>
                <a:latin typeface="Cambria" panose="02040503050406030204" pitchFamily="18" charset="0"/>
              </a:rPr>
              <a:t>palliative care</a:t>
            </a:r>
            <a:endParaRPr lang="en-US" sz="4000" dirty="0">
              <a:solidFill>
                <a:srgbClr val="FFFFFF"/>
              </a:solidFill>
            </a:endParaRPr>
          </a:p>
        </p:txBody>
      </p:sp>
      <p:pic>
        <p:nvPicPr>
          <p:cNvPr id="14" name="Graphic 13" descr="Hospital">
            <a:extLst>
              <a:ext uri="{FF2B5EF4-FFF2-40B4-BE49-F238E27FC236}">
                <a16:creationId xmlns:a16="http://schemas.microsoft.com/office/drawing/2014/main" id="{465B4675-0942-B405-6A43-7D3C53A90C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516" y="2671139"/>
            <a:ext cx="3209779" cy="3209779"/>
          </a:xfrm>
          <a:prstGeom prst="rect">
            <a:avLst/>
          </a:prstGeom>
        </p:spPr>
      </p:pic>
      <p:sp>
        <p:nvSpPr>
          <p:cNvPr id="3" name="Content Placeholder 2">
            <a:extLst>
              <a:ext uri="{FF2B5EF4-FFF2-40B4-BE49-F238E27FC236}">
                <a16:creationId xmlns:a16="http://schemas.microsoft.com/office/drawing/2014/main" id="{AD58180B-0D8C-48F8-9A19-476653E0B495}"/>
              </a:ext>
            </a:extLst>
          </p:cNvPr>
          <p:cNvSpPr>
            <a:spLocks noGrp="1"/>
          </p:cNvSpPr>
          <p:nvPr>
            <p:ph idx="1"/>
          </p:nvPr>
        </p:nvSpPr>
        <p:spPr>
          <a:xfrm>
            <a:off x="4105072" y="2494450"/>
            <a:ext cx="7322412" cy="3563159"/>
          </a:xfrm>
        </p:spPr>
        <p:txBody>
          <a:bodyPr>
            <a:normAutofit/>
          </a:bodyPr>
          <a:lstStyle/>
          <a:p>
            <a:pPr marL="0" indent="0" algn="just">
              <a:buNone/>
            </a:pPr>
            <a:r>
              <a:rPr lang="en-US" b="0" i="0" dirty="0">
                <a:effectLst/>
                <a:latin typeface="Cambria" panose="02040503050406030204" pitchFamily="18" charset="0"/>
              </a:rPr>
              <a:t>It is set as “an approach </a:t>
            </a:r>
            <a:r>
              <a:rPr lang="en-US" b="0" i="0" dirty="0">
                <a:effectLst/>
                <a:highlight>
                  <a:srgbClr val="FFFF00"/>
                </a:highlight>
                <a:latin typeface="Cambria" panose="02040503050406030204" pitchFamily="18" charset="0"/>
              </a:rPr>
              <a:t>that improves the quality of life </a:t>
            </a:r>
            <a:r>
              <a:rPr lang="en-US" b="0" i="0" dirty="0">
                <a:effectLst/>
                <a:latin typeface="Cambria" panose="02040503050406030204" pitchFamily="18" charset="0"/>
              </a:rPr>
              <a:t>of patients and their families facing the problems associated with life-threatening illness, through the prevention and relief of suffering by means of </a:t>
            </a:r>
            <a:r>
              <a:rPr lang="en-US" b="0" i="0" dirty="0">
                <a:effectLst/>
                <a:highlight>
                  <a:srgbClr val="FFFF00"/>
                </a:highlight>
                <a:latin typeface="Cambria" panose="02040503050406030204" pitchFamily="18" charset="0"/>
              </a:rPr>
              <a:t>early identification and impeccable assessment</a:t>
            </a:r>
            <a:r>
              <a:rPr lang="en-US" b="0" i="0" dirty="0">
                <a:effectLst/>
                <a:latin typeface="Cambria" panose="02040503050406030204" pitchFamily="18" charset="0"/>
              </a:rPr>
              <a:t> and treatment of pain and other problems, physical, psychosocial and spiritual”</a:t>
            </a:r>
          </a:p>
          <a:p>
            <a:endParaRPr lang="en-US" sz="2400" dirty="0"/>
          </a:p>
        </p:txBody>
      </p:sp>
    </p:spTree>
    <p:extLst>
      <p:ext uri="{BB962C8B-B14F-4D97-AF65-F5344CB8AC3E}">
        <p14:creationId xmlns:p14="http://schemas.microsoft.com/office/powerpoint/2010/main" val="1104771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092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3E5C357-A522-4482-8453-71D1EE5E5AF4}"/>
              </a:ext>
            </a:extLst>
          </p:cNvPr>
          <p:cNvSpPr>
            <a:spLocks noGrp="1"/>
          </p:cNvSpPr>
          <p:nvPr>
            <p:ph type="title"/>
          </p:nvPr>
        </p:nvSpPr>
        <p:spPr>
          <a:xfrm>
            <a:off x="731520" y="731520"/>
            <a:ext cx="6089904" cy="1426464"/>
          </a:xfrm>
        </p:spPr>
        <p:txBody>
          <a:bodyPr>
            <a:normAutofit/>
          </a:bodyPr>
          <a:lstStyle/>
          <a:p>
            <a:r>
              <a:rPr lang="en-US" b="0" i="0" dirty="0">
                <a:solidFill>
                  <a:srgbClr val="FFFFFF"/>
                </a:solidFill>
                <a:effectLst/>
                <a:latin typeface="proxima-nova"/>
              </a:rPr>
              <a:t>Palliative care</a:t>
            </a:r>
            <a:endParaRPr lang="en-US" dirty="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C6E9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8CE113-9234-48E9-918A-7C6FBD7647C9}"/>
              </a:ext>
            </a:extLst>
          </p:cNvPr>
          <p:cNvSpPr>
            <a:spLocks noGrp="1"/>
          </p:cNvSpPr>
          <p:nvPr>
            <p:ph idx="1"/>
          </p:nvPr>
        </p:nvSpPr>
        <p:spPr>
          <a:xfrm>
            <a:off x="367646" y="2558091"/>
            <a:ext cx="6920218" cy="3918123"/>
          </a:xfrm>
        </p:spPr>
        <p:txBody>
          <a:bodyPr anchor="ctr">
            <a:normAutofit lnSpcReduction="10000"/>
          </a:bodyPr>
          <a:lstStyle/>
          <a:p>
            <a:pPr fontAlgn="base"/>
            <a:r>
              <a:rPr lang="en-US" sz="2400" b="0" i="0" dirty="0">
                <a:effectLst/>
                <a:latin typeface="proxima-nova"/>
              </a:rPr>
              <a:t>Palliative care is </a:t>
            </a:r>
            <a:r>
              <a:rPr lang="en-US" sz="2400" b="0" i="0" dirty="0">
                <a:effectLst/>
                <a:highlight>
                  <a:srgbClr val="00FFFF"/>
                </a:highlight>
                <a:latin typeface="proxima-nova"/>
              </a:rPr>
              <a:t>specialized medical care </a:t>
            </a:r>
            <a:r>
              <a:rPr lang="en-US" sz="2400" b="0" i="0" dirty="0">
                <a:effectLst/>
                <a:latin typeface="proxima-nova"/>
              </a:rPr>
              <a:t>for people with serious illnesses. It is appropriate at any age and at any stage in </a:t>
            </a:r>
            <a:r>
              <a:rPr lang="en-US" sz="2400" b="0" i="0" dirty="0">
                <a:effectLst/>
                <a:highlight>
                  <a:srgbClr val="00FFFF"/>
                </a:highlight>
                <a:latin typeface="proxima-nova"/>
              </a:rPr>
              <a:t>a serious illness and can be provided along with curative treatment</a:t>
            </a:r>
            <a:r>
              <a:rPr lang="en-US" sz="2400" b="0" i="0" dirty="0">
                <a:effectLst/>
                <a:latin typeface="proxima-nova"/>
              </a:rPr>
              <a:t>. </a:t>
            </a:r>
          </a:p>
          <a:p>
            <a:pPr fontAlgn="base"/>
            <a:r>
              <a:rPr lang="en-US" sz="2400" b="0" i="0" dirty="0">
                <a:effectLst/>
                <a:latin typeface="proxima-nova"/>
              </a:rPr>
              <a:t>Palliative care focuses on providing patients with </a:t>
            </a:r>
            <a:r>
              <a:rPr lang="en-US" sz="2400" b="0" i="0" dirty="0">
                <a:effectLst/>
                <a:highlight>
                  <a:srgbClr val="FFFF00"/>
                </a:highlight>
                <a:latin typeface="proxima-nova"/>
              </a:rPr>
              <a:t>relief from the symptoms and stress of a serious illness</a:t>
            </a:r>
            <a:r>
              <a:rPr lang="en-US" sz="2400" b="0" i="0" dirty="0">
                <a:effectLst/>
                <a:latin typeface="proxima-nova"/>
              </a:rPr>
              <a:t>.</a:t>
            </a:r>
          </a:p>
          <a:p>
            <a:pPr fontAlgn="base"/>
            <a:r>
              <a:rPr lang="en-US" sz="2400" b="0" i="0" dirty="0">
                <a:effectLst/>
                <a:latin typeface="proxima-nova"/>
              </a:rPr>
              <a:t> The goal is </a:t>
            </a:r>
            <a:r>
              <a:rPr lang="en-US" sz="2400" b="0" i="0" dirty="0">
                <a:effectLst/>
                <a:highlight>
                  <a:srgbClr val="00FFFF"/>
                </a:highlight>
                <a:latin typeface="proxima-nova"/>
              </a:rPr>
              <a:t>to improve quality of life for both the patient and the family.</a:t>
            </a:r>
          </a:p>
          <a:p>
            <a:pPr fontAlgn="base"/>
            <a:r>
              <a:rPr lang="en-US" sz="2400" b="0" i="0" dirty="0">
                <a:effectLst/>
                <a:latin typeface="proxima-nova"/>
              </a:rPr>
              <a:t>Palliative care is provided in </a:t>
            </a:r>
            <a:r>
              <a:rPr lang="en-US" sz="2400" b="0" i="0" dirty="0">
                <a:effectLst/>
                <a:highlight>
                  <a:srgbClr val="FFFF00"/>
                </a:highlight>
                <a:latin typeface="proxima-nova"/>
              </a:rPr>
              <a:t>the home, nursing homes, hospitals and outpatient</a:t>
            </a:r>
            <a:endParaRPr lang="en-US" sz="2400" dirty="0">
              <a:highlight>
                <a:srgbClr val="FFFF00"/>
              </a:highlight>
            </a:endParaRPr>
          </a:p>
        </p:txBody>
      </p:sp>
      <p:pic>
        <p:nvPicPr>
          <p:cNvPr id="4" name="Picture 2" descr="25% of entitled patients miss out' on palliative care - BBC News">
            <a:extLst>
              <a:ext uri="{FF2B5EF4-FFF2-40B4-BE49-F238E27FC236}">
                <a16:creationId xmlns:a16="http://schemas.microsoft.com/office/drawing/2014/main" id="{141B79C5-4C24-40DA-AF94-5DB91B4773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39" r="11073" b="-1"/>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547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1AE8-F697-478B-BEA7-06DD6CD4C4EE}"/>
              </a:ext>
            </a:extLst>
          </p:cNvPr>
          <p:cNvSpPr>
            <a:spLocks noGrp="1"/>
          </p:cNvSpPr>
          <p:nvPr>
            <p:ph type="title"/>
          </p:nvPr>
        </p:nvSpPr>
        <p:spPr>
          <a:xfrm>
            <a:off x="6289159" y="676866"/>
            <a:ext cx="5131114" cy="1171389"/>
          </a:xfrm>
        </p:spPr>
        <p:txBody>
          <a:bodyPr>
            <a:normAutofit/>
          </a:bodyPr>
          <a:lstStyle/>
          <a:p>
            <a:r>
              <a:rPr lang="en-US"/>
              <a:t>Palliative Care</a:t>
            </a:r>
            <a:endParaRPr lang="en-US" dirty="0"/>
          </a:p>
        </p:txBody>
      </p:sp>
      <p:sp>
        <p:nvSpPr>
          <p:cNvPr id="73" name="Freeform: Shape 7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098" name="Picture 2" descr="25% of entitled patients miss out' on palliative care - BBC News">
            <a:extLst>
              <a:ext uri="{FF2B5EF4-FFF2-40B4-BE49-F238E27FC236}">
                <a16:creationId xmlns:a16="http://schemas.microsoft.com/office/drawing/2014/main" id="{CD467397-3BED-4C0B-A345-8EC4F73107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47" r="9981"/>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Community-Based Palliative Care: The Natural Evolution for Palliative Care  Delivery in the U.S. - Journal of Pain and Symptom Management">
            <a:extLst>
              <a:ext uri="{FF2B5EF4-FFF2-40B4-BE49-F238E27FC236}">
                <a16:creationId xmlns:a16="http://schemas.microsoft.com/office/drawing/2014/main" id="{3FD58EA5-7E04-4DE7-90E0-F1D1068A9D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0" y="1848255"/>
            <a:ext cx="5324272" cy="458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5914"/>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E2D0-9754-40F8-AC21-EE53CD32924E}"/>
              </a:ext>
            </a:extLst>
          </p:cNvPr>
          <p:cNvSpPr>
            <a:spLocks noGrp="1"/>
          </p:cNvSpPr>
          <p:nvPr>
            <p:ph type="title"/>
          </p:nvPr>
        </p:nvSpPr>
        <p:spPr>
          <a:xfrm>
            <a:off x="762001" y="803325"/>
            <a:ext cx="5314536" cy="1325563"/>
          </a:xfrm>
        </p:spPr>
        <p:txBody>
          <a:bodyPr>
            <a:normAutofit/>
          </a:bodyPr>
          <a:lstStyle/>
          <a:p>
            <a:r>
              <a:rPr lang="en-US" sz="3400" b="1" i="0" dirty="0">
                <a:effectLst/>
                <a:latin typeface="Helvetica" panose="020B0604020202020204" pitchFamily="34" charset="0"/>
              </a:rPr>
              <a:t>Hospice care for comforting terminally ill </a:t>
            </a:r>
            <a:endParaRPr lang="en-US" sz="3400" dirty="0"/>
          </a:p>
        </p:txBody>
      </p:sp>
      <p:sp>
        <p:nvSpPr>
          <p:cNvPr id="37" name="Freeform: Shape 3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7" name="Content Placeholder 2">
            <a:extLst>
              <a:ext uri="{FF2B5EF4-FFF2-40B4-BE49-F238E27FC236}">
                <a16:creationId xmlns:a16="http://schemas.microsoft.com/office/drawing/2014/main" id="{77A23F63-EBE8-7501-CC39-23B6A93C348C}"/>
              </a:ext>
            </a:extLst>
          </p:cNvPr>
          <p:cNvGraphicFramePr>
            <a:graphicFrameLocks noGrp="1"/>
          </p:cNvGraphicFramePr>
          <p:nvPr>
            <p:ph idx="1"/>
            <p:extLst>
              <p:ext uri="{D42A27DB-BD31-4B8C-83A1-F6EECF244321}">
                <p14:modId xmlns:p14="http://schemas.microsoft.com/office/powerpoint/2010/main" val="898516353"/>
              </p:ext>
            </p:extLst>
          </p:nvPr>
        </p:nvGraphicFramePr>
        <p:xfrm>
          <a:off x="321014" y="2081719"/>
          <a:ext cx="6031148" cy="4445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Frequently Asked Questions About Hospice Care | National Institute on Aging">
            <a:extLst>
              <a:ext uri="{FF2B5EF4-FFF2-40B4-BE49-F238E27FC236}">
                <a16:creationId xmlns:a16="http://schemas.microsoft.com/office/drawing/2014/main" id="{AF9AA641-F2F5-4842-8D0F-0DF4BC3CF9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5497" y="632298"/>
            <a:ext cx="3945516" cy="409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269112"/>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eople holding hands">
            <a:extLst>
              <a:ext uri="{FF2B5EF4-FFF2-40B4-BE49-F238E27FC236}">
                <a16:creationId xmlns:a16="http://schemas.microsoft.com/office/drawing/2014/main" id="{32BB7AF1-8934-965F-56BA-2A7792A1EBB5}"/>
              </a:ext>
            </a:extLst>
          </p:cNvPr>
          <p:cNvPicPr>
            <a:picLocks noChangeAspect="1"/>
          </p:cNvPicPr>
          <p:nvPr/>
        </p:nvPicPr>
        <p:blipFill rotWithShape="1">
          <a:blip r:embed="rId2">
            <a:alphaModFix amt="55000"/>
          </a:blip>
          <a:srcRect t="7865" b="7865"/>
          <a:stretch/>
        </p:blipFill>
        <p:spPr>
          <a:xfrm>
            <a:off x="20" y="-9107"/>
            <a:ext cx="12191980" cy="6858000"/>
          </a:xfrm>
          <a:prstGeom prst="rect">
            <a:avLst/>
          </a:prstGeom>
        </p:spPr>
      </p:pic>
      <p:sp>
        <p:nvSpPr>
          <p:cNvPr id="2" name="Title 1">
            <a:extLst>
              <a:ext uri="{FF2B5EF4-FFF2-40B4-BE49-F238E27FC236}">
                <a16:creationId xmlns:a16="http://schemas.microsoft.com/office/drawing/2014/main" id="{EFE8EDEB-0919-4328-BC68-D0A165AD3C2E}"/>
              </a:ext>
            </a:extLst>
          </p:cNvPr>
          <p:cNvSpPr>
            <a:spLocks noGrp="1"/>
          </p:cNvSpPr>
          <p:nvPr>
            <p:ph type="title"/>
          </p:nvPr>
        </p:nvSpPr>
        <p:spPr>
          <a:xfrm>
            <a:off x="686834" y="591344"/>
            <a:ext cx="1608894" cy="760801"/>
          </a:xfrm>
        </p:spPr>
        <p:txBody>
          <a:bodyPr>
            <a:normAutofit fontScale="90000"/>
          </a:bodyPr>
          <a:lstStyle/>
          <a:p>
            <a:r>
              <a:rPr lang="en-US" dirty="0">
                <a:solidFill>
                  <a:srgbClr val="FFFFFF"/>
                </a:solidFill>
              </a:rPr>
              <a:t>Contd.</a:t>
            </a:r>
          </a:p>
        </p:txBody>
      </p:sp>
      <p:sp>
        <p:nvSpPr>
          <p:cNvPr id="43" name="Arc 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5990D9-BE1B-4C41-8E14-DF8FFB221F50}"/>
              </a:ext>
            </a:extLst>
          </p:cNvPr>
          <p:cNvSpPr>
            <a:spLocks noGrp="1"/>
          </p:cNvSpPr>
          <p:nvPr>
            <p:ph idx="1"/>
          </p:nvPr>
        </p:nvSpPr>
        <p:spPr>
          <a:xfrm>
            <a:off x="558165" y="1264597"/>
            <a:ext cx="10795635" cy="4445540"/>
          </a:xfrm>
        </p:spPr>
        <p:txBody>
          <a:bodyPr anchor="ctr">
            <a:normAutofit/>
          </a:bodyPr>
          <a:lstStyle/>
          <a:p>
            <a:r>
              <a:rPr lang="en-US" b="0" i="0" dirty="0">
                <a:solidFill>
                  <a:srgbClr val="FFFFFF"/>
                </a:solidFill>
                <a:effectLst/>
                <a:latin typeface="Helvetica" panose="020B0604020202020204" pitchFamily="34" charset="0"/>
              </a:rPr>
              <a:t>Enrolling in hospice care early helps you </a:t>
            </a:r>
            <a:r>
              <a:rPr lang="en-US" b="0" i="0" dirty="0">
                <a:solidFill>
                  <a:srgbClr val="FFFFFF"/>
                </a:solidFill>
                <a:effectLst/>
                <a:highlight>
                  <a:srgbClr val="FF00FF"/>
                </a:highlight>
                <a:latin typeface="Helvetica" panose="020B0604020202020204" pitchFamily="34" charset="0"/>
              </a:rPr>
              <a:t>live better and live longer.</a:t>
            </a:r>
          </a:p>
          <a:p>
            <a:r>
              <a:rPr lang="en-US" b="0" i="0" dirty="0">
                <a:solidFill>
                  <a:srgbClr val="FFFFFF"/>
                </a:solidFill>
                <a:effectLst/>
                <a:latin typeface="Helvetica" panose="020B0604020202020204" pitchFamily="34" charset="0"/>
              </a:rPr>
              <a:t> Hospice care </a:t>
            </a:r>
            <a:r>
              <a:rPr lang="en-US" b="0" i="0" dirty="0">
                <a:solidFill>
                  <a:srgbClr val="FFFFFF"/>
                </a:solidFill>
                <a:effectLst/>
                <a:highlight>
                  <a:srgbClr val="FF00FF"/>
                </a:highlight>
                <a:latin typeface="Helvetica" panose="020B0604020202020204" pitchFamily="34" charset="0"/>
              </a:rPr>
              <a:t>decreases the burden on family</a:t>
            </a:r>
            <a:r>
              <a:rPr lang="en-US" b="0" i="0" dirty="0">
                <a:solidFill>
                  <a:srgbClr val="FFFFFF"/>
                </a:solidFill>
                <a:effectLst/>
                <a:latin typeface="Helvetica" panose="020B0604020202020204" pitchFamily="34" charset="0"/>
              </a:rPr>
              <a:t>, decreases the family's likelihood of having a complicated grief and prepares family members for their loved one's death.</a:t>
            </a:r>
          </a:p>
          <a:p>
            <a:r>
              <a:rPr lang="en-US" b="0" i="0" dirty="0">
                <a:solidFill>
                  <a:srgbClr val="FFFFFF"/>
                </a:solidFill>
                <a:effectLst/>
                <a:latin typeface="Helvetica" panose="020B0604020202020204" pitchFamily="34" charset="0"/>
              </a:rPr>
              <a:t> Hospice also allows a patient to be cared for at a facility for a period, not because the patient needs it, but because the family caregiver needs a break. This is known as </a:t>
            </a:r>
            <a:r>
              <a:rPr lang="en-US" b="0" i="0" dirty="0">
                <a:solidFill>
                  <a:srgbClr val="FFFFFF"/>
                </a:solidFill>
                <a:effectLst/>
                <a:highlight>
                  <a:srgbClr val="FF00FF"/>
                </a:highlight>
                <a:latin typeface="Helvetica" panose="020B0604020202020204" pitchFamily="34" charset="0"/>
              </a:rPr>
              <a:t>respite care.</a:t>
            </a:r>
          </a:p>
          <a:p>
            <a:r>
              <a:rPr lang="en-US" b="0" i="0" dirty="0">
                <a:solidFill>
                  <a:srgbClr val="FFFFFF"/>
                </a:solidFill>
                <a:effectLst/>
                <a:latin typeface="Helvetica" panose="020B0604020202020204" pitchFamily="34" charset="0"/>
              </a:rPr>
              <a:t> hospice stresses care </a:t>
            </a:r>
            <a:r>
              <a:rPr lang="en-US" b="0" i="0" dirty="0">
                <a:solidFill>
                  <a:srgbClr val="FFFFFF"/>
                </a:solidFill>
                <a:effectLst/>
                <a:highlight>
                  <a:srgbClr val="FF00FF"/>
                </a:highlight>
                <a:latin typeface="Helvetica" panose="020B0604020202020204" pitchFamily="34" charset="0"/>
              </a:rPr>
              <a:t>over cure. </a:t>
            </a:r>
            <a:r>
              <a:rPr lang="en-US" b="0" i="0" dirty="0">
                <a:solidFill>
                  <a:srgbClr val="FFFFFF"/>
                </a:solidFill>
                <a:effectLst/>
                <a:latin typeface="Helvetica" panose="020B0604020202020204" pitchFamily="34" charset="0"/>
              </a:rPr>
              <a:t>The goal is to provide comfort during the final months and days of life.</a:t>
            </a:r>
            <a:endParaRPr lang="en-US" dirty="0">
              <a:solidFill>
                <a:srgbClr val="FFFFFF"/>
              </a:solidFill>
            </a:endParaRPr>
          </a:p>
        </p:txBody>
      </p:sp>
    </p:spTree>
    <p:extLst>
      <p:ext uri="{BB962C8B-B14F-4D97-AF65-F5344CB8AC3E}">
        <p14:creationId xmlns:p14="http://schemas.microsoft.com/office/powerpoint/2010/main" val="2739076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5" name="Content Placeholder 5125">
            <a:extLst>
              <a:ext uri="{FF2B5EF4-FFF2-40B4-BE49-F238E27FC236}">
                <a16:creationId xmlns:a16="http://schemas.microsoft.com/office/drawing/2014/main" id="{978B43B5-3E08-1537-F65C-BCBB31B39C3C}"/>
              </a:ext>
            </a:extLst>
          </p:cNvPr>
          <p:cNvSpPr>
            <a:spLocks noGrp="1"/>
          </p:cNvSpPr>
          <p:nvPr>
            <p:ph idx="1"/>
          </p:nvPr>
        </p:nvSpPr>
        <p:spPr>
          <a:xfrm>
            <a:off x="648931" y="1366662"/>
            <a:ext cx="3505494" cy="2062337"/>
          </a:xfrm>
        </p:spPr>
        <p:txBody>
          <a:bodyPr>
            <a:normAutofit/>
          </a:bodyPr>
          <a:lstStyle/>
          <a:p>
            <a:pPr marL="0" indent="0">
              <a:buNone/>
            </a:pPr>
            <a:r>
              <a:rPr lang="en-US" sz="4000" dirty="0"/>
              <a:t>Understand </a:t>
            </a:r>
            <a:r>
              <a:rPr lang="en-US" sz="2800" b="0" i="0" dirty="0">
                <a:solidFill>
                  <a:srgbClr val="444444"/>
                </a:solidFill>
                <a:effectLst/>
                <a:latin typeface="Source Sans Pro" panose="020B0503030403020204" pitchFamily="34" charset="0"/>
              </a:rPr>
              <a:t>care more about the quality of each day</a:t>
            </a:r>
            <a:r>
              <a:rPr lang="en-US" sz="4000" dirty="0"/>
              <a:t>…..</a:t>
            </a:r>
          </a:p>
        </p:txBody>
      </p:sp>
      <p:sp>
        <p:nvSpPr>
          <p:cNvPr id="192" name="Rectangle 19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alliative and Hospice Care">
            <a:extLst>
              <a:ext uri="{FF2B5EF4-FFF2-40B4-BE49-F238E27FC236}">
                <a16:creationId xmlns:a16="http://schemas.microsoft.com/office/drawing/2014/main" id="{711C7B13-CE33-49D3-B7EA-BDC631FF7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2" r="-2" b="-2"/>
          <a:stretch/>
        </p:blipFill>
        <p:spPr bwMode="auto">
          <a:xfrm>
            <a:off x="5405862" y="1366662"/>
            <a:ext cx="6019331" cy="412143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23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st tubes with one test tube in orange with drops">
            <a:extLst>
              <a:ext uri="{FF2B5EF4-FFF2-40B4-BE49-F238E27FC236}">
                <a16:creationId xmlns:a16="http://schemas.microsoft.com/office/drawing/2014/main" id="{B1419913-753B-AAD3-6F3E-3DF393812FF3}"/>
              </a:ext>
            </a:extLst>
          </p:cNvPr>
          <p:cNvPicPr>
            <a:picLocks noChangeAspect="1"/>
          </p:cNvPicPr>
          <p:nvPr/>
        </p:nvPicPr>
        <p:blipFill rotWithShape="1">
          <a:blip r:embed="rId2"/>
          <a:srcRect l="2526" r="1120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1C4ED8-3D63-4CA9-B4FC-CD73A7BA782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Research Evidences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088911"/>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0C9D-066F-447C-8039-3519060CAF9B}"/>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3000" b="0" i="0" kern="1200">
                <a:solidFill>
                  <a:schemeClr val="tx1"/>
                </a:solidFill>
                <a:effectLst/>
                <a:latin typeface="+mj-lt"/>
                <a:ea typeface="+mj-ea"/>
                <a:cs typeface="+mj-cs"/>
              </a:rPr>
              <a:t>Quality-of-Life (QOL) Studies With Cervical Cancer Survivors </a:t>
            </a:r>
            <a:br>
              <a:rPr lang="en-US" sz="3000" b="0" i="0" kern="1200">
                <a:solidFill>
                  <a:schemeClr val="tx1"/>
                </a:solidFill>
                <a:effectLst/>
                <a:latin typeface="+mj-lt"/>
                <a:ea typeface="+mj-ea"/>
                <a:cs typeface="+mj-cs"/>
              </a:rPr>
            </a:br>
            <a:endParaRPr lang="en-US" sz="3000" kern="1200">
              <a:solidFill>
                <a:schemeClr val="tx1"/>
              </a:solidFill>
              <a:latin typeface="+mj-lt"/>
              <a:ea typeface="+mj-ea"/>
              <a:cs typeface="+mj-cs"/>
            </a:endParaRPr>
          </a:p>
        </p:txBody>
      </p:sp>
      <p:pic>
        <p:nvPicPr>
          <p:cNvPr id="1026" name="Picture 2" descr="Summary of the Qualitative Quality-of-Life (QOL) Studies With Cervical Cancer Survivors ">
            <a:extLst>
              <a:ext uri="{FF2B5EF4-FFF2-40B4-BE49-F238E27FC236}">
                <a16:creationId xmlns:a16="http://schemas.microsoft.com/office/drawing/2014/main" id="{D6469EA4-DDC5-420E-966A-A0CA38E521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7188" y="900113"/>
            <a:ext cx="11387137" cy="540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60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C50E-0B7A-4B7E-9102-EFD75E88EDE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Assessing QoL in CVS </a:t>
            </a:r>
          </a:p>
        </p:txBody>
      </p:sp>
      <p:sp>
        <p:nvSpPr>
          <p:cNvPr id="6148"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Assessing quality-of-life outcomes in cardiovascular clinical research |  Nature Reviews Cardiology">
            <a:extLst>
              <a:ext uri="{FF2B5EF4-FFF2-40B4-BE49-F238E27FC236}">
                <a16:creationId xmlns:a16="http://schemas.microsoft.com/office/drawing/2014/main" id="{8613EED5-0CB9-4B9B-B34C-5CC534BB2AB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30" r="2" b="1045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168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Life Wallpapers - Top Free New Life Backgrounds - WallpaperAccess">
            <a:extLst>
              <a:ext uri="{FF2B5EF4-FFF2-40B4-BE49-F238E27FC236}">
                <a16:creationId xmlns:a16="http://schemas.microsoft.com/office/drawing/2014/main" id="{43E3F01A-3F34-42DA-ABE2-0F57166665D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7655FCF-7ADB-4D29-BDCA-CE022FECD0DF}"/>
              </a:ext>
            </a:extLst>
          </p:cNvPr>
          <p:cNvSpPr>
            <a:spLocks noGrp="1"/>
          </p:cNvSpPr>
          <p:nvPr>
            <p:ph type="title"/>
          </p:nvPr>
        </p:nvSpPr>
        <p:spPr>
          <a:xfrm>
            <a:off x="8022021" y="3231931"/>
            <a:ext cx="3852041" cy="1834056"/>
          </a:xfrm>
          <a:prstGeom prst="ellipse">
            <a:avLst/>
          </a:prstGeom>
        </p:spPr>
        <p:txBody>
          <a:bodyPr vert="horz" lIns="91440" tIns="45720" rIns="91440" bIns="45720" rtlCol="0" anchor="b">
            <a:normAutofit/>
          </a:bodyPr>
          <a:lstStyle/>
          <a:p>
            <a:pPr algn="ctr"/>
            <a:r>
              <a:rPr lang="en-US" sz="4000" b="1" dirty="0"/>
              <a:t>What is life</a:t>
            </a:r>
            <a:br>
              <a:rPr lang="en-US" sz="4000" b="1" dirty="0"/>
            </a:br>
            <a:r>
              <a:rPr lang="en-US" sz="4000" dirty="0"/>
              <a:t> </a:t>
            </a:r>
          </a:p>
        </p:txBody>
      </p:sp>
      <p:cxnSp>
        <p:nvCxnSpPr>
          <p:cNvPr id="1032"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628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4">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Freeform: Shape 46">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48">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C7CAB3-256D-457B-A1FA-A8223B26D38E}"/>
              </a:ext>
            </a:extLst>
          </p:cNvPr>
          <p:cNvSpPr>
            <a:spLocks noGrp="1"/>
          </p:cNvSpPr>
          <p:nvPr>
            <p:ph type="title"/>
          </p:nvPr>
        </p:nvSpPr>
        <p:spPr>
          <a:xfrm>
            <a:off x="838200" y="253397"/>
            <a:ext cx="10515600" cy="1273233"/>
          </a:xfrm>
        </p:spPr>
        <p:txBody>
          <a:bodyPr>
            <a:noAutofit/>
          </a:bodyPr>
          <a:lstStyle/>
          <a:p>
            <a:r>
              <a:rPr lang="en-US" sz="3200" b="0" i="0" dirty="0">
                <a:effectLst/>
                <a:latin typeface="+mn-lt"/>
              </a:rPr>
              <a:t>Quality of life among elderly in a rural area</a:t>
            </a:r>
            <a:br>
              <a:rPr lang="en-US" sz="3200" b="0" i="0" dirty="0">
                <a:effectLst/>
                <a:latin typeface="+mn-lt"/>
              </a:rPr>
            </a:br>
            <a:r>
              <a:rPr lang="en-US" sz="3200" b="0" i="1" dirty="0" err="1">
                <a:effectLst/>
                <a:latin typeface="+mn-lt"/>
              </a:rPr>
              <a:t>Vijaiyalakshimi</a:t>
            </a:r>
            <a:r>
              <a:rPr lang="en-US" sz="3200" b="0" i="1" dirty="0">
                <a:effectLst/>
                <a:latin typeface="+mn-lt"/>
              </a:rPr>
              <a:t> Praveen, </a:t>
            </a:r>
            <a:r>
              <a:rPr lang="en-US" sz="3200" b="0" i="1" dirty="0" err="1">
                <a:effectLst/>
                <a:latin typeface="+mn-lt"/>
              </a:rPr>
              <a:t>Anitha</a:t>
            </a:r>
            <a:r>
              <a:rPr lang="en-US" sz="3200" b="0" i="1" dirty="0">
                <a:effectLst/>
                <a:latin typeface="+mn-lt"/>
              </a:rPr>
              <a:t> Rani M</a:t>
            </a:r>
            <a:br>
              <a:rPr lang="en-US" sz="3200" b="0" i="0" dirty="0">
                <a:effectLst/>
                <a:latin typeface="+mn-lt"/>
              </a:rPr>
            </a:br>
            <a:endParaRPr lang="en-US" sz="3200" dirty="0">
              <a:latin typeface="+mn-lt"/>
            </a:endParaRPr>
          </a:p>
        </p:txBody>
      </p:sp>
      <p:sp>
        <p:nvSpPr>
          <p:cNvPr id="56" name="Rectangle 5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Content Placeholder 2">
            <a:extLst>
              <a:ext uri="{FF2B5EF4-FFF2-40B4-BE49-F238E27FC236}">
                <a16:creationId xmlns:a16="http://schemas.microsoft.com/office/drawing/2014/main" id="{A4047CA3-B4B7-40BE-93FB-00748CC2CB99}"/>
              </a:ext>
            </a:extLst>
          </p:cNvPr>
          <p:cNvSpPr>
            <a:spLocks noGrp="1"/>
          </p:cNvSpPr>
          <p:nvPr>
            <p:ph idx="1"/>
          </p:nvPr>
        </p:nvSpPr>
        <p:spPr>
          <a:xfrm>
            <a:off x="838200" y="2144119"/>
            <a:ext cx="10515600" cy="4028081"/>
          </a:xfrm>
        </p:spPr>
        <p:txBody>
          <a:bodyPr>
            <a:normAutofit fontScale="92500" lnSpcReduction="20000"/>
          </a:bodyPr>
          <a:lstStyle/>
          <a:p>
            <a:pPr marL="0" indent="0">
              <a:buNone/>
            </a:pPr>
            <a:endParaRPr lang="en-US" sz="1900" b="0" i="0" dirty="0">
              <a:effectLst/>
              <a:latin typeface="latoregular"/>
            </a:endParaRPr>
          </a:p>
          <a:p>
            <a:pPr marL="0" indent="0" algn="just">
              <a:buNone/>
            </a:pPr>
            <a:br>
              <a:rPr lang="en-US" sz="1900" b="0" i="0" dirty="0">
                <a:effectLst/>
              </a:rPr>
            </a:br>
            <a:r>
              <a:rPr lang="en-US" sz="2600" b="1" i="0" dirty="0">
                <a:effectLst/>
              </a:rPr>
              <a:t>Background:</a:t>
            </a:r>
            <a:r>
              <a:rPr lang="en-US" sz="2600" b="0" i="0" dirty="0">
                <a:effectLst/>
              </a:rPr>
              <a:t> Quality of life (QOL) among elderly is an important area of concern which reflects the health status and well-being of this vulnerable population.. For India, the population of above 60 years was around 7% in 2001, which is expected to rise to 11.6% by 2026.</a:t>
            </a:r>
          </a:p>
          <a:p>
            <a:pPr marL="0" indent="0" algn="just">
              <a:buNone/>
            </a:pPr>
            <a:r>
              <a:rPr lang="en-US" sz="2600" b="1" i="0" dirty="0" err="1">
                <a:effectLst/>
              </a:rPr>
              <a:t>Methods:</a:t>
            </a:r>
            <a:r>
              <a:rPr lang="en-US" sz="2600" b="0" i="0" dirty="0" err="1">
                <a:effectLst/>
              </a:rPr>
              <a:t>A</a:t>
            </a:r>
            <a:r>
              <a:rPr lang="en-US" sz="2600" b="0" i="0" dirty="0">
                <a:effectLst/>
              </a:rPr>
              <a:t> community based cross-sectional study was conducted among 50 elderly subjects exiting the primary health </a:t>
            </a:r>
            <a:r>
              <a:rPr lang="en-US" sz="2600" b="0" i="0" dirty="0" err="1">
                <a:effectLst/>
              </a:rPr>
              <a:t>centre</a:t>
            </a:r>
            <a:r>
              <a:rPr lang="en-US" sz="2600" b="0" i="0" dirty="0">
                <a:effectLst/>
              </a:rPr>
              <a:t> at </a:t>
            </a:r>
            <a:r>
              <a:rPr lang="en-US" sz="2600" b="0" i="0" dirty="0" err="1">
                <a:effectLst/>
              </a:rPr>
              <a:t>Nemam</a:t>
            </a:r>
            <a:r>
              <a:rPr lang="en-US" sz="2600" b="0" i="0" dirty="0">
                <a:effectLst/>
              </a:rPr>
              <a:t>, </a:t>
            </a:r>
            <a:r>
              <a:rPr lang="en-US" sz="2600" b="0" i="0" dirty="0" err="1">
                <a:effectLst/>
              </a:rPr>
              <a:t>Thiruvallur</a:t>
            </a:r>
            <a:r>
              <a:rPr lang="en-US" sz="2600" b="0" i="0" dirty="0">
                <a:effectLst/>
              </a:rPr>
              <a:t> district, </a:t>
            </a:r>
            <a:r>
              <a:rPr lang="en-US" sz="2600" b="0" i="0" dirty="0" err="1">
                <a:effectLst/>
              </a:rPr>
              <a:t>Tamilnadu</a:t>
            </a:r>
            <a:r>
              <a:rPr lang="en-US" sz="2600" b="0" i="0" dirty="0">
                <a:effectLst/>
              </a:rPr>
              <a:t>. Data on QOL was assessed by WHO questionnaire (WHO QOL-BREF). </a:t>
            </a:r>
          </a:p>
          <a:p>
            <a:pPr marL="0" indent="0" algn="just">
              <a:buNone/>
            </a:pPr>
            <a:r>
              <a:rPr lang="en-US" sz="2600" b="1" i="0" dirty="0" err="1">
                <a:effectLst/>
              </a:rPr>
              <a:t>Conclusions:</a:t>
            </a:r>
            <a:r>
              <a:rPr lang="en-US" sz="2600" b="0" i="0" dirty="0" err="1">
                <a:effectLst/>
              </a:rPr>
              <a:t>QOL</a:t>
            </a:r>
            <a:r>
              <a:rPr lang="en-US" sz="2600" b="0" i="0" dirty="0">
                <a:effectLst/>
              </a:rPr>
              <a:t> score among elderly was found to be average. The scores of social relationship were low for both male and female elderly subjects. This implies an urgent need for health educating the elderly with regard to their social and physical group recreational activities that will build their self-confidence and thereby improving their QOL.</a:t>
            </a:r>
          </a:p>
          <a:p>
            <a:endParaRPr lang="en-US" sz="1900" dirty="0"/>
          </a:p>
        </p:txBody>
      </p:sp>
    </p:spTree>
    <p:extLst>
      <p:ext uri="{BB962C8B-B14F-4D97-AF65-F5344CB8AC3E}">
        <p14:creationId xmlns:p14="http://schemas.microsoft.com/office/powerpoint/2010/main" val="2763233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3014-F3D7-4EBC-8FBF-CAFFBCB398B0}"/>
              </a:ext>
            </a:extLst>
          </p:cNvPr>
          <p:cNvSpPr>
            <a:spLocks noGrp="1"/>
          </p:cNvSpPr>
          <p:nvPr>
            <p:ph type="title"/>
          </p:nvPr>
        </p:nvSpPr>
        <p:spPr>
          <a:xfrm>
            <a:off x="4965430" y="629266"/>
            <a:ext cx="6593158" cy="713759"/>
          </a:xfrm>
        </p:spPr>
        <p:txBody>
          <a:bodyPr>
            <a:normAutofit/>
          </a:bodyPr>
          <a:lstStyle/>
          <a:p>
            <a:r>
              <a:rPr lang="en-US" b="0" i="0" dirty="0">
                <a:effectLst/>
                <a:latin typeface="Open Sans" panose="020B0606030504020204" pitchFamily="34" charset="0"/>
              </a:rPr>
              <a:t>The WHO-QOL BREF</a:t>
            </a:r>
            <a:endParaRPr lang="en-US" dirty="0"/>
          </a:p>
        </p:txBody>
      </p:sp>
      <p:sp>
        <p:nvSpPr>
          <p:cNvPr id="3" name="Content Placeholder 2">
            <a:extLst>
              <a:ext uri="{FF2B5EF4-FFF2-40B4-BE49-F238E27FC236}">
                <a16:creationId xmlns:a16="http://schemas.microsoft.com/office/drawing/2014/main" id="{04B32E71-830C-4439-9D71-68E36433210B}"/>
              </a:ext>
            </a:extLst>
          </p:cNvPr>
          <p:cNvSpPr>
            <a:spLocks noGrp="1"/>
          </p:cNvSpPr>
          <p:nvPr>
            <p:ph idx="1"/>
          </p:nvPr>
        </p:nvSpPr>
        <p:spPr>
          <a:xfrm>
            <a:off x="4965430" y="1343025"/>
            <a:ext cx="7021783" cy="4880795"/>
          </a:xfrm>
        </p:spPr>
        <p:txBody>
          <a:bodyPr>
            <a:normAutofit/>
          </a:bodyPr>
          <a:lstStyle/>
          <a:p>
            <a:pPr algn="just"/>
            <a:r>
              <a:rPr lang="en-US" sz="2400" b="0" i="0" dirty="0">
                <a:effectLst/>
              </a:rPr>
              <a:t>was used to assess the quality of life. The study showed that the elders living in the urban community reported significant lower level of quality of life in the domains of physical 51.2±3.6 and psychological 51.3±2.5 than the rural elderly populations. The rural elderly population reported significant lower level of quality of life in the domain of social relation 55.9±2.7 and environmental 57.1±3.2 than urban population. </a:t>
            </a:r>
          </a:p>
          <a:p>
            <a:pPr algn="just"/>
            <a:r>
              <a:rPr lang="en-US" sz="2400" b="0" i="0" dirty="0">
                <a:effectLst/>
              </a:rPr>
              <a:t>The difference between the quality of life in rural and urban elderly population is due to the difference in the socio-demographic factors, social resource, lifestyle behaviors and income adequacy</a:t>
            </a:r>
            <a:endParaRPr lang="en-US" sz="2400" dirty="0"/>
          </a:p>
        </p:txBody>
      </p:sp>
      <p:pic>
        <p:nvPicPr>
          <p:cNvPr id="5" name="Picture 4" descr="A close-up of hands shaking&#10;&#10;Description automatically generated with medium confidence">
            <a:extLst>
              <a:ext uri="{FF2B5EF4-FFF2-40B4-BE49-F238E27FC236}">
                <a16:creationId xmlns:a16="http://schemas.microsoft.com/office/drawing/2014/main" id="{1EB51885-894A-A79F-B7AF-AC6B62E6F8C8}"/>
              </a:ext>
            </a:extLst>
          </p:cNvPr>
          <p:cNvPicPr>
            <a:picLocks noChangeAspect="1"/>
          </p:cNvPicPr>
          <p:nvPr/>
        </p:nvPicPr>
        <p:blipFill rotWithShape="1">
          <a:blip r:embed="rId2"/>
          <a:srcRect l="33554" r="28424"/>
          <a:stretch/>
        </p:blipFill>
        <p:spPr>
          <a:xfrm>
            <a:off x="20" y="10"/>
            <a:ext cx="4635571" cy="6857990"/>
          </a:xfrm>
          <a:prstGeom prst="rect">
            <a:avLst/>
          </a:prstGeom>
          <a:effectLst/>
        </p:spPr>
      </p:pic>
    </p:spTree>
    <p:extLst>
      <p:ext uri="{BB962C8B-B14F-4D97-AF65-F5344CB8AC3E}">
        <p14:creationId xmlns:p14="http://schemas.microsoft.com/office/powerpoint/2010/main" val="18680603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C5149-F171-423F-9179-70A4F265A4D0}"/>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dirty="0">
                <a:solidFill>
                  <a:schemeClr val="bg1"/>
                </a:solidFill>
                <a:latin typeface="+mj-lt"/>
                <a:ea typeface="+mj-ea"/>
                <a:cs typeface="+mj-cs"/>
              </a:rPr>
              <a:t>Future views of QOL for Aging </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Upward trend">
            <a:extLst>
              <a:ext uri="{FF2B5EF4-FFF2-40B4-BE49-F238E27FC236}">
                <a16:creationId xmlns:a16="http://schemas.microsoft.com/office/drawing/2014/main" id="{4ECC684F-A90E-B6C8-FE20-D0B9CC75E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4039991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ures of houses in different position and sizes">
            <a:extLst>
              <a:ext uri="{FF2B5EF4-FFF2-40B4-BE49-F238E27FC236}">
                <a16:creationId xmlns:a16="http://schemas.microsoft.com/office/drawing/2014/main" id="{F419C525-528D-289D-A2C3-1D57755521CB}"/>
              </a:ext>
            </a:extLst>
          </p:cNvPr>
          <p:cNvPicPr>
            <a:picLocks noChangeAspect="1"/>
          </p:cNvPicPr>
          <p:nvPr/>
        </p:nvPicPr>
        <p:blipFill rotWithShape="1">
          <a:blip r:embed="rId2">
            <a:alphaModFix amt="40000"/>
          </a:blip>
          <a:srcRect l="6816" r="23874"/>
          <a:stretch/>
        </p:blipFill>
        <p:spPr>
          <a:xfrm>
            <a:off x="20" y="10"/>
            <a:ext cx="8450297" cy="6857990"/>
          </a:xfrm>
          <a:prstGeom prst="rect">
            <a:avLst/>
          </a:prstGeom>
        </p:spPr>
      </p:pic>
      <p:sp>
        <p:nvSpPr>
          <p:cNvPr id="2" name="Title 1">
            <a:extLst>
              <a:ext uri="{FF2B5EF4-FFF2-40B4-BE49-F238E27FC236}">
                <a16:creationId xmlns:a16="http://schemas.microsoft.com/office/drawing/2014/main" id="{8F31899D-877A-4858-A0BC-8AD6D1DA053B}"/>
              </a:ext>
            </a:extLst>
          </p:cNvPr>
          <p:cNvSpPr>
            <a:spLocks noGrp="1"/>
          </p:cNvSpPr>
          <p:nvPr>
            <p:ph type="title"/>
          </p:nvPr>
        </p:nvSpPr>
        <p:spPr>
          <a:xfrm>
            <a:off x="285750" y="365125"/>
            <a:ext cx="6500813" cy="1627636"/>
          </a:xfrm>
        </p:spPr>
        <p:txBody>
          <a:bodyPr>
            <a:normAutofit/>
          </a:bodyPr>
          <a:lstStyle/>
          <a:p>
            <a:r>
              <a:rPr lang="en-US" dirty="0">
                <a:solidFill>
                  <a:srgbClr val="FFFFFF"/>
                </a:solidFill>
              </a:rPr>
              <a:t>Future views QOL in old age home  </a:t>
            </a:r>
          </a:p>
        </p:txBody>
      </p:sp>
      <p:sp>
        <p:nvSpPr>
          <p:cNvPr id="3" name="Content Placeholder 2">
            <a:extLst>
              <a:ext uri="{FF2B5EF4-FFF2-40B4-BE49-F238E27FC236}">
                <a16:creationId xmlns:a16="http://schemas.microsoft.com/office/drawing/2014/main" id="{C276E1DB-B984-4BEC-AA65-43A533EA13B2}"/>
              </a:ext>
            </a:extLst>
          </p:cNvPr>
          <p:cNvSpPr>
            <a:spLocks noGrp="1"/>
          </p:cNvSpPr>
          <p:nvPr>
            <p:ph idx="1"/>
          </p:nvPr>
        </p:nvSpPr>
        <p:spPr>
          <a:xfrm>
            <a:off x="285750" y="2219785"/>
            <a:ext cx="6572250" cy="3957178"/>
          </a:xfrm>
        </p:spPr>
        <p:txBody>
          <a:bodyPr>
            <a:normAutofit lnSpcReduction="10000"/>
          </a:bodyPr>
          <a:lstStyle/>
          <a:p>
            <a:r>
              <a:rPr lang="en-US" sz="2400" dirty="0">
                <a:solidFill>
                  <a:srgbClr val="FFFFFF"/>
                </a:solidFill>
              </a:rPr>
              <a:t>Develop community - based </a:t>
            </a:r>
            <a:r>
              <a:rPr lang="en-US" sz="2400" dirty="0">
                <a:solidFill>
                  <a:srgbClr val="FFFFFF"/>
                </a:solidFill>
                <a:highlight>
                  <a:srgbClr val="FF00FF"/>
                </a:highlight>
              </a:rPr>
              <a:t>humanitarian minded research support group</a:t>
            </a:r>
          </a:p>
          <a:p>
            <a:r>
              <a:rPr lang="en-US" sz="2400" dirty="0">
                <a:solidFill>
                  <a:srgbClr val="FFFFFF"/>
                </a:solidFill>
              </a:rPr>
              <a:t>Give prime importance to </a:t>
            </a:r>
            <a:r>
              <a:rPr lang="en-US" sz="2400" dirty="0">
                <a:solidFill>
                  <a:srgbClr val="FFFFFF"/>
                </a:solidFill>
                <a:highlight>
                  <a:srgbClr val="0000FF"/>
                </a:highlight>
              </a:rPr>
              <a:t>family - based rehabilitation </a:t>
            </a:r>
          </a:p>
          <a:p>
            <a:r>
              <a:rPr lang="en-US" sz="2400" dirty="0">
                <a:solidFill>
                  <a:srgbClr val="FFFFFF"/>
                </a:solidFill>
                <a:highlight>
                  <a:srgbClr val="FF00FF"/>
                </a:highlight>
              </a:rPr>
              <a:t>Systematic</a:t>
            </a:r>
            <a:r>
              <a:rPr lang="en-US" sz="2400" dirty="0">
                <a:solidFill>
                  <a:srgbClr val="FFFFFF"/>
                </a:solidFill>
              </a:rPr>
              <a:t> professional planning of their daily life</a:t>
            </a:r>
          </a:p>
          <a:p>
            <a:r>
              <a:rPr lang="en-US" sz="2400" dirty="0">
                <a:solidFill>
                  <a:srgbClr val="FFFFFF"/>
                </a:solidFill>
              </a:rPr>
              <a:t>Improving the relationship between the </a:t>
            </a:r>
            <a:r>
              <a:rPr lang="en-US" sz="2400" dirty="0">
                <a:solidFill>
                  <a:srgbClr val="FFFFFF"/>
                </a:solidFill>
                <a:highlight>
                  <a:srgbClr val="FF00FF"/>
                </a:highlight>
              </a:rPr>
              <a:t>inmates</a:t>
            </a:r>
          </a:p>
          <a:p>
            <a:r>
              <a:rPr lang="en-US" sz="2400" dirty="0">
                <a:solidFill>
                  <a:srgbClr val="FFFFFF"/>
                </a:solidFill>
                <a:highlight>
                  <a:srgbClr val="FF00FF"/>
                </a:highlight>
              </a:rPr>
              <a:t>Addressing loneliness of the inmates</a:t>
            </a:r>
          </a:p>
          <a:p>
            <a:r>
              <a:rPr lang="en-US" sz="2400" dirty="0">
                <a:solidFill>
                  <a:srgbClr val="FFFFFF"/>
                </a:solidFill>
              </a:rPr>
              <a:t>Allow the inmates live with their partners</a:t>
            </a:r>
          </a:p>
          <a:p>
            <a:r>
              <a:rPr lang="en-US" sz="2400" dirty="0">
                <a:solidFill>
                  <a:srgbClr val="FFFFFF"/>
                </a:solidFill>
              </a:rPr>
              <a:t>Give special name to each dormitory and make a leader for each dormitory</a:t>
            </a:r>
          </a:p>
        </p:txBody>
      </p:sp>
      <p:pic>
        <p:nvPicPr>
          <p:cNvPr id="7170" name="Picture 2" descr="5,610 Elderly Care Illustrations &amp; Clip Art - iStock">
            <a:extLst>
              <a:ext uri="{FF2B5EF4-FFF2-40B4-BE49-F238E27FC236}">
                <a16:creationId xmlns:a16="http://schemas.microsoft.com/office/drawing/2014/main" id="{9FCFC7BF-6D66-4E4C-AEAA-63D3E4EDE6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97" r="1056"/>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280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408CA-2684-4DAE-BE2C-23022AEDEECA}"/>
              </a:ext>
            </a:extLst>
          </p:cNvPr>
          <p:cNvSpPr>
            <a:spLocks noGrp="1"/>
          </p:cNvSpPr>
          <p:nvPr>
            <p:ph type="title"/>
          </p:nvPr>
        </p:nvSpPr>
        <p:spPr>
          <a:xfrm>
            <a:off x="572493" y="238539"/>
            <a:ext cx="11018520" cy="1434415"/>
          </a:xfrm>
        </p:spPr>
        <p:txBody>
          <a:bodyPr anchor="b">
            <a:normAutofit/>
          </a:bodyPr>
          <a:lstStyle/>
          <a:p>
            <a:r>
              <a:rPr lang="en-US" sz="5400"/>
              <a:t>Future views QoL in old age home </a:t>
            </a:r>
          </a:p>
        </p:txBody>
      </p:sp>
      <p:sp>
        <p:nvSpPr>
          <p:cNvPr id="1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Care Home Facility And Care-At-Home Services For Seniors In Delhi">
            <a:extLst>
              <a:ext uri="{FF2B5EF4-FFF2-40B4-BE49-F238E27FC236}">
                <a16:creationId xmlns:a16="http://schemas.microsoft.com/office/drawing/2014/main" id="{E73A427B-75E9-4B20-A98B-39FB83B007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94" r="1954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5D8296DC-3A93-C71F-BCC3-67C7BD6238EB}"/>
              </a:ext>
            </a:extLst>
          </p:cNvPr>
          <p:cNvGraphicFramePr>
            <a:graphicFrameLocks noGrp="1"/>
          </p:cNvGraphicFramePr>
          <p:nvPr>
            <p:ph idx="1"/>
            <p:extLst>
              <p:ext uri="{D42A27DB-BD31-4B8C-83A1-F6EECF244321}">
                <p14:modId xmlns:p14="http://schemas.microsoft.com/office/powerpoint/2010/main" val="4019155512"/>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394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07431-CF15-4329-8B8F-4E27D22AB245}"/>
              </a:ext>
            </a:extLst>
          </p:cNvPr>
          <p:cNvSpPr>
            <a:spLocks noGrp="1"/>
          </p:cNvSpPr>
          <p:nvPr>
            <p:ph type="title"/>
          </p:nvPr>
        </p:nvSpPr>
        <p:spPr>
          <a:xfrm>
            <a:off x="640080" y="329184"/>
            <a:ext cx="6894576" cy="1783080"/>
          </a:xfrm>
        </p:spPr>
        <p:txBody>
          <a:bodyPr anchor="b">
            <a:normAutofit/>
          </a:bodyPr>
          <a:lstStyle/>
          <a:p>
            <a:r>
              <a:rPr lang="en-US" sz="3600" b="0" i="0" dirty="0">
                <a:effectLst/>
                <a:latin typeface="-apple-system"/>
              </a:rPr>
              <a:t>How can we improve the quality of end-of-life care in the world?</a:t>
            </a:r>
            <a:br>
              <a:rPr lang="en-US" sz="3600" b="0" i="0" dirty="0">
                <a:effectLst/>
                <a:latin typeface="-apple-system"/>
              </a:rPr>
            </a:br>
            <a:endParaRPr lang="en-US" sz="3600" dirty="0"/>
          </a:p>
        </p:txBody>
      </p:sp>
      <p:sp>
        <p:nvSpPr>
          <p:cNvPr id="137"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E4545D-95A4-4847-BB3F-F0AD9BFDCA9D}"/>
              </a:ext>
            </a:extLst>
          </p:cNvPr>
          <p:cNvSpPr>
            <a:spLocks noGrp="1"/>
          </p:cNvSpPr>
          <p:nvPr>
            <p:ph idx="1"/>
          </p:nvPr>
        </p:nvSpPr>
        <p:spPr>
          <a:xfrm>
            <a:off x="640079" y="2706624"/>
            <a:ext cx="7580093" cy="3483864"/>
          </a:xfrm>
        </p:spPr>
        <p:txBody>
          <a:bodyPr>
            <a:normAutofit/>
          </a:bodyPr>
          <a:lstStyle/>
          <a:p>
            <a:r>
              <a:rPr lang="en-US" sz="3200" i="0" dirty="0">
                <a:effectLst/>
                <a:highlight>
                  <a:srgbClr val="FF00FF"/>
                </a:highlight>
                <a:latin typeface="-apple-system"/>
              </a:rPr>
              <a:t>Recognizing end-of-life as a global public health and health system problem</a:t>
            </a:r>
          </a:p>
          <a:p>
            <a:r>
              <a:rPr lang="en-US" sz="3200" i="0" dirty="0">
                <a:effectLst/>
                <a:highlight>
                  <a:srgbClr val="FFFF00"/>
                </a:highlight>
                <a:latin typeface="-apple-system"/>
              </a:rPr>
              <a:t>Capacity strengthening</a:t>
            </a:r>
          </a:p>
          <a:p>
            <a:r>
              <a:rPr lang="en-US" sz="3200" i="0" dirty="0">
                <a:effectLst/>
                <a:highlight>
                  <a:srgbClr val="00FFFF"/>
                </a:highlight>
                <a:latin typeface="-apple-system"/>
              </a:rPr>
              <a:t>Information strategies</a:t>
            </a:r>
          </a:p>
          <a:p>
            <a:pPr marL="0" indent="0">
              <a:buNone/>
            </a:pPr>
            <a:endParaRPr lang="en-US" sz="2200" dirty="0"/>
          </a:p>
        </p:txBody>
      </p:sp>
      <p:pic>
        <p:nvPicPr>
          <p:cNvPr id="5122" name="Picture 2" descr="Home Care For The Elderly In Bangalore| Elderly Home Care Bangalore">
            <a:extLst>
              <a:ext uri="{FF2B5EF4-FFF2-40B4-BE49-F238E27FC236}">
                <a16:creationId xmlns:a16="http://schemas.microsoft.com/office/drawing/2014/main" id="{73D08569-E6EF-4473-871B-1D9D28B01C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18" r="20651"/>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n image of a stethoscope within a blue background">
            <a:extLst>
              <a:ext uri="{FF2B5EF4-FFF2-40B4-BE49-F238E27FC236}">
                <a16:creationId xmlns:a16="http://schemas.microsoft.com/office/drawing/2014/main" id="{1A89CE24-ED1E-66F3-0174-FC47C0EE17DA}"/>
              </a:ext>
            </a:extLst>
          </p:cNvPr>
          <p:cNvPicPr>
            <a:picLocks noChangeAspect="1"/>
          </p:cNvPicPr>
          <p:nvPr/>
        </p:nvPicPr>
        <p:blipFill rotWithShape="1">
          <a:blip r:embed="rId3"/>
          <a:srcRect t="10479" r="-1" b="-1"/>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133528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1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9C1F87-ABC1-4021-A48F-AFF5CF25C901}"/>
              </a:ext>
            </a:extLst>
          </p:cNvPr>
          <p:cNvSpPr>
            <a:spLocks noGrp="1"/>
          </p:cNvSpPr>
          <p:nvPr>
            <p:ph type="title"/>
          </p:nvPr>
        </p:nvSpPr>
        <p:spPr>
          <a:xfrm>
            <a:off x="524256" y="491260"/>
            <a:ext cx="6594189" cy="1625210"/>
          </a:xfrm>
        </p:spPr>
        <p:txBody>
          <a:bodyPr vert="horz" lIns="91440" tIns="45720" rIns="91440" bIns="45720" rtlCol="0">
            <a:normAutofit/>
          </a:bodyPr>
          <a:lstStyle/>
          <a:p>
            <a:r>
              <a:rPr lang="en-US" kern="1200">
                <a:solidFill>
                  <a:srgbClr val="FFFFFF"/>
                </a:solidFill>
                <a:latin typeface="+mj-lt"/>
                <a:ea typeface="+mj-ea"/>
                <a:cs typeface="+mj-cs"/>
              </a:rPr>
              <a:t>Conclusion </a:t>
            </a:r>
          </a:p>
        </p:txBody>
      </p:sp>
      <p:sp>
        <p:nvSpPr>
          <p:cNvPr id="4105" name="Rectangle 7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006AC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descr="Conditions | Aged Care | Allied Health Support | Perth">
            <a:extLst>
              <a:ext uri="{FF2B5EF4-FFF2-40B4-BE49-F238E27FC236}">
                <a16:creationId xmlns:a16="http://schemas.microsoft.com/office/drawing/2014/main" id="{7345109C-523D-4129-A447-B9429483A0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256" y="2669011"/>
            <a:ext cx="3067356" cy="363317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006AC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6" descr="Elderly Care (Geriatric Care)">
            <a:extLst>
              <a:ext uri="{FF2B5EF4-FFF2-40B4-BE49-F238E27FC236}">
                <a16:creationId xmlns:a16="http://schemas.microsoft.com/office/drawing/2014/main" id="{9899EF98-3527-47F4-9BDA-9879F57B30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951921"/>
            <a:ext cx="3067358" cy="306735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41BCB0B-3724-4F07-9B09-103EDB178011}"/>
              </a:ext>
            </a:extLst>
          </p:cNvPr>
          <p:cNvSpPr>
            <a:spLocks noGrp="1"/>
          </p:cNvSpPr>
          <p:nvPr>
            <p:ph idx="1"/>
          </p:nvPr>
        </p:nvSpPr>
        <p:spPr>
          <a:xfrm>
            <a:off x="7580133" y="762983"/>
            <a:ext cx="4282684" cy="5330923"/>
          </a:xfrm>
        </p:spPr>
        <p:txBody>
          <a:bodyPr vert="horz" lIns="91440" tIns="45720" rIns="91440" bIns="45720" rtlCol="0" anchor="ctr">
            <a:normAutofit/>
          </a:bodyPr>
          <a:lstStyle/>
          <a:p>
            <a:pPr marL="0" indent="0" algn="just">
              <a:buNone/>
            </a:pPr>
            <a:r>
              <a:rPr lang="en-US" sz="2400" b="1" dirty="0">
                <a:solidFill>
                  <a:srgbClr val="FFFFFF"/>
                </a:solidFill>
              </a:rPr>
              <a:t>Aging people seek time, attention, care and support.</a:t>
            </a:r>
          </a:p>
          <a:p>
            <a:pPr marL="0" indent="0" algn="just">
              <a:buNone/>
            </a:pPr>
            <a:br>
              <a:rPr lang="en-US" sz="2400" b="1" dirty="0">
                <a:solidFill>
                  <a:srgbClr val="FFFFFF"/>
                </a:solidFill>
              </a:rPr>
            </a:br>
            <a:r>
              <a:rPr lang="en-US" sz="2400" b="1" dirty="0">
                <a:solidFill>
                  <a:srgbClr val="FFFFFF"/>
                </a:solidFill>
              </a:rPr>
              <a:t>Therefore, social support is essential to enhance well being and quality of life of aging people </a:t>
            </a:r>
            <a:endParaRPr lang="en-US" sz="2400" b="1" kern="1200" dirty="0">
              <a:solidFill>
                <a:srgbClr val="FFFFFF"/>
              </a:solidFill>
              <a:latin typeface="+mn-lt"/>
              <a:ea typeface="+mn-ea"/>
              <a:cs typeface="+mn-cs"/>
            </a:endParaRPr>
          </a:p>
        </p:txBody>
      </p:sp>
    </p:spTree>
    <p:extLst>
      <p:ext uri="{BB962C8B-B14F-4D97-AF65-F5344CB8AC3E}">
        <p14:creationId xmlns:p14="http://schemas.microsoft.com/office/powerpoint/2010/main" val="3220888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EST GENERATION YEARS CHART &amp; NAMES LIST">
            <a:extLst>
              <a:ext uri="{FF2B5EF4-FFF2-40B4-BE49-F238E27FC236}">
                <a16:creationId xmlns:a16="http://schemas.microsoft.com/office/drawing/2014/main" id="{9357BE42-00A9-4A14-8620-002440492C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144" y="452486"/>
            <a:ext cx="10689995" cy="62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809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                       THANK YOU!!</a:t>
            </a:r>
          </a:p>
        </p:txBody>
      </p:sp>
      <p:pic>
        <p:nvPicPr>
          <p:cNvPr id="4" name="Picture 1" descr="F:\2019\acharyalogo.png"/>
          <p:cNvPicPr>
            <a:picLocks noChangeAspect="1" noChangeArrowheads="1"/>
          </p:cNvPicPr>
          <p:nvPr/>
        </p:nvPicPr>
        <p:blipFill>
          <a:blip r:embed="rId2" cstate="print"/>
          <a:stretch>
            <a:fillRect/>
          </a:stretch>
        </p:blipFill>
        <p:spPr bwMode="auto">
          <a:xfrm>
            <a:off x="291010" y="-184406"/>
            <a:ext cx="3109272" cy="3997637"/>
          </a:xfrm>
          <a:prstGeom prst="rect">
            <a:avLst/>
          </a:prstGeom>
          <a:noFill/>
        </p:spPr>
      </p:pic>
      <p:pic>
        <p:nvPicPr>
          <p:cNvPr id="4098" name="Picture 2" descr="C:\Users\Personal\Desktop\pics\download (2).png"/>
          <p:cNvPicPr>
            <a:picLocks noChangeAspect="1" noChangeArrowheads="1"/>
          </p:cNvPicPr>
          <p:nvPr/>
        </p:nvPicPr>
        <p:blipFill>
          <a:blip r:embed="rId3" cstate="print"/>
          <a:stretch>
            <a:fillRect/>
          </a:stretch>
        </p:blipFill>
        <p:spPr bwMode="auto">
          <a:xfrm>
            <a:off x="6445073" y="2892871"/>
            <a:ext cx="5455917" cy="3065531"/>
          </a:xfrm>
          <a:prstGeom prst="rect">
            <a:avLst/>
          </a:prstGeom>
          <a:noFill/>
        </p:spPr>
      </p:pic>
    </p:spTree>
    <p:extLst>
      <p:ext uri="{BB962C8B-B14F-4D97-AF65-F5344CB8AC3E}">
        <p14:creationId xmlns:p14="http://schemas.microsoft.com/office/powerpoint/2010/main" val="281455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Life Backgrounds HD - Wallpaper Cave">
            <a:extLst>
              <a:ext uri="{FF2B5EF4-FFF2-40B4-BE49-F238E27FC236}">
                <a16:creationId xmlns:a16="http://schemas.microsoft.com/office/drawing/2014/main" id="{53FBE5C5-A9BA-445B-8AD0-25C16B8D77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77" r="-1" b="3400"/>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4" name="Content Placeholder 2053">
            <a:extLst>
              <a:ext uri="{FF2B5EF4-FFF2-40B4-BE49-F238E27FC236}">
                <a16:creationId xmlns:a16="http://schemas.microsoft.com/office/drawing/2014/main" id="{4D1731E2-CB78-C997-EC7D-E993271BD37C}"/>
              </a:ext>
            </a:extLst>
          </p:cNvPr>
          <p:cNvSpPr>
            <a:spLocks noGrp="1"/>
          </p:cNvSpPr>
          <p:nvPr>
            <p:ph idx="1"/>
          </p:nvPr>
        </p:nvSpPr>
        <p:spPr>
          <a:xfrm>
            <a:off x="618063" y="4856921"/>
            <a:ext cx="9565028" cy="1249240"/>
          </a:xfrm>
        </p:spPr>
        <p:txBody>
          <a:bodyPr>
            <a:normAutofit/>
          </a:bodyPr>
          <a:lstStyle/>
          <a:p>
            <a:pPr marL="0" indent="0">
              <a:buNone/>
            </a:pPr>
            <a:r>
              <a:rPr lang="en-US" sz="4000" b="1" dirty="0"/>
              <a:t>It is a process </a:t>
            </a:r>
          </a:p>
        </p:txBody>
      </p:sp>
    </p:spTree>
    <p:extLst>
      <p:ext uri="{BB962C8B-B14F-4D97-AF65-F5344CB8AC3E}">
        <p14:creationId xmlns:p14="http://schemas.microsoft.com/office/powerpoint/2010/main" val="3971182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BBFB3C6-E74D-4C70-A42D-4D823BFFA1D9}"/>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b="1" dirty="0"/>
              <a:t>It is  transition </a:t>
            </a:r>
          </a:p>
        </p:txBody>
      </p:sp>
      <p:sp>
        <p:nvSpPr>
          <p:cNvPr id="15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Shape 16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074" name="Picture 2" descr="Best Life Pictures [HD] | Download Free Images on Unsplash">
            <a:extLst>
              <a:ext uri="{FF2B5EF4-FFF2-40B4-BE49-F238E27FC236}">
                <a16:creationId xmlns:a16="http://schemas.microsoft.com/office/drawing/2014/main" id="{E839A349-B178-4FAB-850B-0CBB8127F7A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29"/>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8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a:extLst>
              <a:ext uri="{FF2B5EF4-FFF2-40B4-BE49-F238E27FC236}">
                <a16:creationId xmlns:a16="http://schemas.microsoft.com/office/drawing/2014/main" id="{104EAF6A-5AB2-C20C-F278-A6955984B0C9}"/>
              </a:ext>
            </a:extLst>
          </p:cNvPr>
          <p:cNvPicPr>
            <a:picLocks noChangeAspect="1"/>
          </p:cNvPicPr>
          <p:nvPr/>
        </p:nvPicPr>
        <p:blipFill rotWithShape="1">
          <a:blip r:embed="rId2"/>
          <a:srcRect t="7697" r="35364" b="1394"/>
          <a:stretch/>
        </p:blipFill>
        <p:spPr>
          <a:xfrm>
            <a:off x="5038928" y="10"/>
            <a:ext cx="7153072" cy="6857990"/>
          </a:xfrm>
          <a:prstGeom prst="rect">
            <a:avLst/>
          </a:prstGeom>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89EB2B-E717-4783-8F55-225B8768073C}"/>
              </a:ext>
            </a:extLst>
          </p:cNvPr>
          <p:cNvSpPr>
            <a:spLocks noGrp="1"/>
          </p:cNvSpPr>
          <p:nvPr>
            <p:ph type="title"/>
          </p:nvPr>
        </p:nvSpPr>
        <p:spPr>
          <a:xfrm>
            <a:off x="371093" y="1161288"/>
            <a:ext cx="4113357" cy="1124712"/>
          </a:xfrm>
        </p:spPr>
        <p:txBody>
          <a:bodyPr anchor="b">
            <a:normAutofit/>
          </a:bodyPr>
          <a:lstStyle/>
          <a:p>
            <a:r>
              <a:rPr lang="en-US" sz="3600" dirty="0"/>
              <a:t>Understand the Stages of life </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4601CACD-1500-4767-873C-2B17E29E9A9C}"/>
              </a:ext>
            </a:extLst>
          </p:cNvPr>
          <p:cNvSpPr>
            <a:spLocks noGrp="1"/>
          </p:cNvSpPr>
          <p:nvPr>
            <p:ph idx="1"/>
          </p:nvPr>
        </p:nvSpPr>
        <p:spPr>
          <a:xfrm>
            <a:off x="371093" y="2718054"/>
            <a:ext cx="4667835" cy="2111298"/>
          </a:xfrm>
        </p:spPr>
        <p:txBody>
          <a:bodyPr anchor="t">
            <a:normAutofit/>
          </a:bodyPr>
          <a:lstStyle/>
          <a:p>
            <a:r>
              <a:rPr lang="en-US" sz="2400" b="1" i="0" dirty="0">
                <a:effectLst/>
                <a:latin typeface="Montserrat" panose="00000500000000000000" pitchFamily="2" charset="0"/>
              </a:rPr>
              <a:t>Stage One: Mimicry</a:t>
            </a:r>
          </a:p>
          <a:p>
            <a:r>
              <a:rPr lang="en-US" sz="2400" b="1" i="0" dirty="0">
                <a:effectLst/>
                <a:latin typeface="Montserrat" panose="00000500000000000000" pitchFamily="2" charset="0"/>
              </a:rPr>
              <a:t>Stage Two: Self-Discovery</a:t>
            </a:r>
          </a:p>
          <a:p>
            <a:r>
              <a:rPr lang="en-US" sz="2400" b="1" i="0" dirty="0">
                <a:effectLst/>
                <a:latin typeface="Montserrat" panose="00000500000000000000" pitchFamily="2" charset="0"/>
              </a:rPr>
              <a:t>Stage Three: Commitment</a:t>
            </a:r>
          </a:p>
          <a:p>
            <a:r>
              <a:rPr lang="en-US" sz="2400" b="1" i="0" dirty="0">
                <a:effectLst/>
                <a:latin typeface="Montserrat" panose="00000500000000000000" pitchFamily="2" charset="0"/>
              </a:rPr>
              <a:t>Stage Four: Legacy</a:t>
            </a:r>
          </a:p>
          <a:p>
            <a:endParaRPr lang="en-US" sz="1700" dirty="0"/>
          </a:p>
        </p:txBody>
      </p:sp>
    </p:spTree>
    <p:extLst>
      <p:ext uri="{BB962C8B-B14F-4D97-AF65-F5344CB8AC3E}">
        <p14:creationId xmlns:p14="http://schemas.microsoft.com/office/powerpoint/2010/main" val="202302634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7804</TotalTime>
  <Words>2541</Words>
  <Application>Microsoft Office PowerPoint</Application>
  <PresentationFormat>Widescreen</PresentationFormat>
  <Paragraphs>243</Paragraphs>
  <Slides>68</Slides>
  <Notes>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68</vt:i4>
      </vt:variant>
    </vt:vector>
  </HeadingPairs>
  <TitlesOfParts>
    <vt:vector size="87" baseType="lpstr">
      <vt:lpstr>-apple-system</vt:lpstr>
      <vt:lpstr>Arial</vt:lpstr>
      <vt:lpstr>Arimo</vt:lpstr>
      <vt:lpstr>Calibri</vt:lpstr>
      <vt:lpstr>Calibri Light</vt:lpstr>
      <vt:lpstr>Cambria</vt:lpstr>
      <vt:lpstr>Caslon</vt:lpstr>
      <vt:lpstr>Georgia</vt:lpstr>
      <vt:lpstr>Helvetica</vt:lpstr>
      <vt:lpstr>Hind</vt:lpstr>
      <vt:lpstr>Impact</vt:lpstr>
      <vt:lpstr>latoregular</vt:lpstr>
      <vt:lpstr>Montserrat</vt:lpstr>
      <vt:lpstr>Open Sans</vt:lpstr>
      <vt:lpstr>proxima-nova</vt:lpstr>
      <vt:lpstr>Rockwell</vt:lpstr>
      <vt:lpstr>Source Sans Pro</vt:lpstr>
      <vt:lpstr>tisapro-regular</vt:lpstr>
      <vt:lpstr>Office Theme</vt:lpstr>
      <vt:lpstr>PowerPoint Presentation</vt:lpstr>
      <vt:lpstr>PowerPoint Presentation</vt:lpstr>
      <vt:lpstr>This session Mull overs</vt:lpstr>
      <vt:lpstr>Aim of this session is   </vt:lpstr>
      <vt:lpstr>Objectives of this session</vt:lpstr>
      <vt:lpstr>What is life  </vt:lpstr>
      <vt:lpstr>PowerPoint Presentation</vt:lpstr>
      <vt:lpstr>It is  transition </vt:lpstr>
      <vt:lpstr>Understand the Stages of life </vt:lpstr>
      <vt:lpstr>PowerPoint Presentation</vt:lpstr>
      <vt:lpstr>Transition </vt:lpstr>
      <vt:lpstr>Life transition </vt:lpstr>
      <vt:lpstr>Take home message </vt:lpstr>
      <vt:lpstr>Answer is Life…..</vt:lpstr>
      <vt:lpstr>You experience meaning in life or your life has purpose  </vt:lpstr>
      <vt:lpstr>Your Quality of life(QoL)    </vt:lpstr>
      <vt:lpstr>Quality of Life (QoL):What it is? </vt:lpstr>
      <vt:lpstr>The World Health Organization (WHO)</vt:lpstr>
      <vt:lpstr>Understand human development </vt:lpstr>
      <vt:lpstr>Hence ,QOL is measured by </vt:lpstr>
      <vt:lpstr>Assessment of Quality of Life  </vt:lpstr>
      <vt:lpstr>Factors influencing QOL</vt:lpstr>
      <vt:lpstr>Quality of Life (QoL)</vt:lpstr>
      <vt:lpstr>Supranational organization guides for QOL Assessment </vt:lpstr>
      <vt:lpstr>Aging </vt:lpstr>
      <vt:lpstr>As per the WHO report</vt:lpstr>
      <vt:lpstr>Aging incidence  </vt:lpstr>
      <vt:lpstr>Multimorbidity</vt:lpstr>
      <vt:lpstr>Social theories of Aging </vt:lpstr>
      <vt:lpstr>Social System  theories of Aging </vt:lpstr>
      <vt:lpstr>Aging- last stage </vt:lpstr>
      <vt:lpstr>Last phase of Aging </vt:lpstr>
      <vt:lpstr>Old age population conditioned. few eg,</vt:lpstr>
      <vt:lpstr>Therefore ,Geriatric Rehab  shall encompass the QOL   </vt:lpstr>
      <vt:lpstr>Quality of Life </vt:lpstr>
      <vt:lpstr>Why QOL in later life  ?</vt:lpstr>
      <vt:lpstr>Elements of Quality end-of-life care </vt:lpstr>
      <vt:lpstr>Positive Approaches to Aging </vt:lpstr>
      <vt:lpstr>Successful aging </vt:lpstr>
      <vt:lpstr>Dealing with life transitions at home </vt:lpstr>
      <vt:lpstr>Principles for older aging care </vt:lpstr>
      <vt:lpstr>Principles   to remember </vt:lpstr>
      <vt:lpstr>Rehab Model for old age are </vt:lpstr>
      <vt:lpstr>PowerPoint Presentation</vt:lpstr>
      <vt:lpstr>PowerPoint Presentation</vt:lpstr>
      <vt:lpstr>Global perspective of quality in later life</vt:lpstr>
      <vt:lpstr>Coping With a Life-Threatening Illness </vt:lpstr>
      <vt:lpstr>Gerontological Rehab </vt:lpstr>
      <vt:lpstr>       Variety of rehab Environment  Acute subacute  Inpatient  outpatient  Hospital based  long term Home health Care agencies  Nursing Facilities  </vt:lpstr>
      <vt:lpstr>Common abbreviation used </vt:lpstr>
      <vt:lpstr>palliative care</vt:lpstr>
      <vt:lpstr>Palliative care</vt:lpstr>
      <vt:lpstr>Palliative Care</vt:lpstr>
      <vt:lpstr>Hospice care for comforting terminally ill </vt:lpstr>
      <vt:lpstr>Contd.</vt:lpstr>
      <vt:lpstr>PowerPoint Presentation</vt:lpstr>
      <vt:lpstr>Research Evidences </vt:lpstr>
      <vt:lpstr>Quality-of-Life (QOL) Studies With Cervical Cancer Survivors  </vt:lpstr>
      <vt:lpstr>Assessing QoL in CVS </vt:lpstr>
      <vt:lpstr>Quality of life among elderly in a rural area Vijaiyalakshimi Praveen, Anitha Rani M </vt:lpstr>
      <vt:lpstr>The WHO-QOL BREF</vt:lpstr>
      <vt:lpstr>Future views of QOL for Aging </vt:lpstr>
      <vt:lpstr>Future views QOL in old age home  </vt:lpstr>
      <vt:lpstr>Future views QoL in old age home </vt:lpstr>
      <vt:lpstr>How can we improve the quality of end-of-life care in the world? </vt:lpstr>
      <vt:lpstr>Conclusion </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ACHARYA UNIVERSITY</dc:title>
  <dc:creator>prashanthcm</dc:creator>
  <cp:lastModifiedBy>Principal ANR</cp:lastModifiedBy>
  <cp:revision>1474</cp:revision>
  <dcterms:created xsi:type="dcterms:W3CDTF">2019-11-08T04:30:31Z</dcterms:created>
  <dcterms:modified xsi:type="dcterms:W3CDTF">2022-04-23T06:02:45Z</dcterms:modified>
</cp:coreProperties>
</file>