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2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9" r:id="rId43"/>
    <p:sldId id="300" r:id="rId44"/>
    <p:sldId id="301" r:id="rId45"/>
    <p:sldId id="302" r:id="rId46"/>
    <p:sldId id="30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4745-88FF-45E5-A59E-CAC02C654DC1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11A2-B3AD-4F87-87CB-B5DA7DCD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9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4745-88FF-45E5-A59E-CAC02C654DC1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11A2-B3AD-4F87-87CB-B5DA7DCD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7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4745-88FF-45E5-A59E-CAC02C654DC1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11A2-B3AD-4F87-87CB-B5DA7DCD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1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4745-88FF-45E5-A59E-CAC02C654DC1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11A2-B3AD-4F87-87CB-B5DA7DCD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4745-88FF-45E5-A59E-CAC02C654DC1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11A2-B3AD-4F87-87CB-B5DA7DCD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3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4745-88FF-45E5-A59E-CAC02C654DC1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11A2-B3AD-4F87-87CB-B5DA7DCD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5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4745-88FF-45E5-A59E-CAC02C654DC1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11A2-B3AD-4F87-87CB-B5DA7DCD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1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4745-88FF-45E5-A59E-CAC02C654DC1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11A2-B3AD-4F87-87CB-B5DA7DCD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8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4745-88FF-45E5-A59E-CAC02C654DC1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11A2-B3AD-4F87-87CB-B5DA7DCD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5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4745-88FF-45E5-A59E-CAC02C654DC1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11A2-B3AD-4F87-87CB-B5DA7DCD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3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4745-88FF-45E5-A59E-CAC02C654DC1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11A2-B3AD-4F87-87CB-B5DA7DCD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5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D4745-88FF-45E5-A59E-CAC02C654DC1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B11A2-B3AD-4F87-87CB-B5DA7DCD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8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1600199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Lymphatic system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3886200"/>
            <a:ext cx="6019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Mrs P.Snehalatha Reddy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Asst Professor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Dept- Medical Surgical nursing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Smt Nagarathnamma college of nursing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08.04.2022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9600"/>
            <a:ext cx="914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496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72" y="1295400"/>
            <a:ext cx="6386327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993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1"/>
            <a:ext cx="71247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208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6248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953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81000"/>
            <a:ext cx="71437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182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3914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988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28750"/>
            <a:ext cx="668655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919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620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187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106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1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106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796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315200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41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914399"/>
          </a:xfrm>
        </p:spPr>
        <p:txBody>
          <a:bodyPr/>
          <a:lstStyle/>
          <a:p>
            <a:r>
              <a:rPr lang="en-US" dirty="0" smtClean="0"/>
              <a:t>LYMPHATIC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8229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53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74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641985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079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1"/>
            <a:ext cx="8915400" cy="624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151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52400"/>
            <a:ext cx="8229599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631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77" y="76200"/>
            <a:ext cx="8077200" cy="654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243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1"/>
            <a:ext cx="731519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687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839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446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77199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899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91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568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6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195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9342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83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830579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648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7924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754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580072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85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867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285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47813"/>
            <a:ext cx="6981825" cy="500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665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7620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8352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52400"/>
            <a:ext cx="7467600" cy="64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478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152400"/>
            <a:ext cx="6934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3563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9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125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65759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0"/>
            <a:ext cx="4114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002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5715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2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6476999" cy="60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7585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807719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7892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3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4979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3" y="228600"/>
            <a:ext cx="600075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5978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6400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6116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708659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2110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91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239000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07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7086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503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228600"/>
            <a:ext cx="79248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043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848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26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382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771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19</Words>
  <Application>Microsoft Office PowerPoint</Application>
  <PresentationFormat>On-screen Show (4:3)</PresentationFormat>
  <Paragraphs>7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Lymphatic system</vt:lpstr>
      <vt:lpstr>LYMPHATIC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LYMPHATIC SYSTEM</dc:title>
  <dc:creator>DELL'</dc:creator>
  <cp:lastModifiedBy>DELL'</cp:lastModifiedBy>
  <cp:revision>25</cp:revision>
  <dcterms:created xsi:type="dcterms:W3CDTF">2022-04-11T03:27:54Z</dcterms:created>
  <dcterms:modified xsi:type="dcterms:W3CDTF">2022-06-22T04:47:41Z</dcterms:modified>
</cp:coreProperties>
</file>