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ercy\ONLINE%20CLASSES%202020\MHN\GNM%20mhn\-UNIT%205%20MENTAL%20DISORDERS\disorders%20of%20thought,moo256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ercy\ONLINE%20CLASSES%202020\MHN\GNM%20mhn\-UNIT%205%20MENTAL%20DISORDERS\disorders%20of%20thought,moo25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ercy\ONLINE%20CLASSES%202020\MHN\GNM%20mhn\-UNIT%205%20MENTAL%20DISORDERS\disorders%20of%20thought,moo258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DISORDERS OF THOUGHT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err="1" smtClean="0"/>
              <a:t>Mrs.Mercy</a:t>
            </a:r>
            <a:r>
              <a:rPr lang="en-US" sz="2000" dirty="0" smtClean="0"/>
              <a:t> </a:t>
            </a:r>
          </a:p>
          <a:p>
            <a:pPr algn="r"/>
            <a:r>
              <a:rPr lang="en-US" sz="2000" dirty="0" err="1" smtClean="0"/>
              <a:t>Asst.Prof</a:t>
            </a:r>
            <a:r>
              <a:rPr lang="en-US" sz="2000" dirty="0" smtClean="0"/>
              <a:t>.</a:t>
            </a:r>
          </a:p>
          <a:p>
            <a:pPr algn="r"/>
            <a:r>
              <a:rPr lang="en-US" sz="2000" dirty="0" smtClean="0"/>
              <a:t>Dept of Psychiatric Nursing </a:t>
            </a:r>
            <a:endParaRPr lang="en-IN" sz="2000" dirty="0"/>
          </a:p>
        </p:txBody>
      </p:sp>
      <p:pic>
        <p:nvPicPr>
          <p:cNvPr id="4" name="disorders of thought,moo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Hallucination are false perceptions which occur in the absence of corresponding sensory stimuli . </a:t>
            </a:r>
          </a:p>
          <a:p>
            <a:r>
              <a:rPr lang="en-US" dirty="0" smtClean="0"/>
              <a:t>Types of hallucination are : </a:t>
            </a:r>
          </a:p>
          <a:p>
            <a:r>
              <a:rPr lang="en-US" dirty="0" smtClean="0"/>
              <a:t>Auditory hallucinations </a:t>
            </a:r>
          </a:p>
          <a:p>
            <a:r>
              <a:rPr lang="en-US" dirty="0" smtClean="0"/>
              <a:t>Visual hallucination </a:t>
            </a:r>
          </a:p>
          <a:p>
            <a:r>
              <a:rPr lang="en-US" dirty="0" smtClean="0"/>
              <a:t>Olfactory hallucination </a:t>
            </a:r>
          </a:p>
          <a:p>
            <a:r>
              <a:rPr lang="en-US" dirty="0" smtClean="0"/>
              <a:t>Gustatory hallucination </a:t>
            </a:r>
          </a:p>
          <a:p>
            <a:r>
              <a:rPr lang="en-US" dirty="0" smtClean="0"/>
              <a:t>Tactile hallucination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mood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 is the feeling tone and refers to the emotional state of an individual .</a:t>
            </a:r>
          </a:p>
          <a:p>
            <a:r>
              <a:rPr lang="en-US" dirty="0" smtClean="0"/>
              <a:t>Disorders of mood are present in several ways:</a:t>
            </a:r>
          </a:p>
          <a:p>
            <a:r>
              <a:rPr lang="en-US" dirty="0" smtClean="0"/>
              <a:t>Their abnormal presence </a:t>
            </a:r>
          </a:p>
          <a:p>
            <a:r>
              <a:rPr lang="en-US" dirty="0" smtClean="0"/>
              <a:t>Abnormality in depth and duration inappropriate </a:t>
            </a:r>
          </a:p>
          <a:p>
            <a:r>
              <a:rPr lang="en-US" dirty="0" smtClean="0"/>
              <a:t>Their abnormal swings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memory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Disorders of memory are present as :</a:t>
            </a:r>
          </a:p>
          <a:p>
            <a:r>
              <a:rPr lang="en-US" dirty="0" smtClean="0"/>
              <a:t>Amnesias </a:t>
            </a:r>
          </a:p>
          <a:p>
            <a:r>
              <a:rPr lang="en-US" dirty="0" smtClean="0"/>
              <a:t>Hypermnesias </a:t>
            </a:r>
          </a:p>
          <a:p>
            <a:r>
              <a:rPr lang="en-US" dirty="0" smtClean="0"/>
              <a:t>Paramnesias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Disorders of attention and concentration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Narrowing of attention </a:t>
            </a:r>
          </a:p>
          <a:p>
            <a:r>
              <a:rPr lang="en-US" dirty="0" smtClean="0"/>
              <a:t>Span of attention is narrowed </a:t>
            </a:r>
          </a:p>
          <a:p>
            <a:pPr algn="ctr"/>
            <a:r>
              <a:rPr lang="en-US" b="1" dirty="0" smtClean="0"/>
              <a:t>DISORDERS OF MOTOR ACTIVITY  </a:t>
            </a:r>
          </a:p>
          <a:p>
            <a:r>
              <a:rPr lang="en-US" dirty="0" smtClean="0"/>
              <a:t>Hyperactivity </a:t>
            </a:r>
          </a:p>
          <a:p>
            <a:r>
              <a:rPr lang="en-US" dirty="0" smtClean="0"/>
              <a:t>Decreased activity level –retardation </a:t>
            </a:r>
          </a:p>
          <a:p>
            <a:r>
              <a:rPr lang="en-US" dirty="0" smtClean="0"/>
              <a:t>Stupor </a:t>
            </a:r>
          </a:p>
          <a:p>
            <a:r>
              <a:rPr lang="en-US" dirty="0" smtClean="0"/>
              <a:t>Tics </a:t>
            </a:r>
          </a:p>
          <a:p>
            <a:r>
              <a:rPr lang="en-US" dirty="0" smtClean="0"/>
              <a:t>Mannerisms </a:t>
            </a:r>
          </a:p>
          <a:p>
            <a:r>
              <a:rPr lang="en-US" dirty="0" smtClean="0"/>
              <a:t>Tremors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insight and judgment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Judgement</a:t>
            </a:r>
            <a:r>
              <a:rPr lang="en-US" dirty="0" smtClean="0"/>
              <a:t> is impaired in many organic conditions and psychosis</a:t>
            </a:r>
          </a:p>
          <a:p>
            <a:r>
              <a:rPr lang="en-US" dirty="0" smtClean="0"/>
              <a:t>Insight is the patients awareness of his disability and need for help.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???</a:t>
            </a:r>
          </a:p>
          <a:p>
            <a:endParaRPr lang="en-US" dirty="0" smtClean="0"/>
          </a:p>
          <a:p>
            <a:r>
              <a:rPr lang="en-US" dirty="0" smtClean="0"/>
              <a:t>Doubts ???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4000" dirty="0" smtClean="0"/>
              <a:t>THANK YOU .</a:t>
            </a:r>
          </a:p>
          <a:p>
            <a:pPr algn="ctr">
              <a:lnSpc>
                <a:spcPct val="200000"/>
              </a:lnSpc>
            </a:pPr>
            <a:r>
              <a:rPr lang="en-US" sz="4000" dirty="0" smtClean="0"/>
              <a:t>HAVE A GOOD DAY .STAY SAFE .GOD BLESS YOU .</a:t>
            </a:r>
            <a:endParaRPr lang="en-IN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THOUGHT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Disorders of thought four types:</a:t>
            </a:r>
          </a:p>
          <a:p>
            <a:r>
              <a:rPr lang="en-US" dirty="0" smtClean="0"/>
              <a:t>Disorders of form</a:t>
            </a:r>
          </a:p>
          <a:p>
            <a:r>
              <a:rPr lang="en-US" dirty="0" smtClean="0"/>
              <a:t>Disorders of progression</a:t>
            </a:r>
          </a:p>
          <a:p>
            <a:r>
              <a:rPr lang="en-US" dirty="0" smtClean="0"/>
              <a:t>Disorders of content</a:t>
            </a:r>
          </a:p>
          <a:p>
            <a:r>
              <a:rPr lang="en-US" dirty="0" smtClean="0"/>
              <a:t>Disorder of possession.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disorders of thought,moo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4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form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errors are :</a:t>
            </a:r>
          </a:p>
          <a:p>
            <a:r>
              <a:rPr lang="en-US" i="1" dirty="0" smtClean="0"/>
              <a:t>Incoherence </a:t>
            </a:r>
          </a:p>
          <a:p>
            <a:r>
              <a:rPr lang="en-US" i="1" dirty="0" smtClean="0"/>
              <a:t>Illogical thinking </a:t>
            </a:r>
          </a:p>
          <a:p>
            <a:r>
              <a:rPr lang="en-US" i="1" dirty="0" smtClean="0"/>
              <a:t>Over inclusion</a:t>
            </a:r>
          </a:p>
          <a:p>
            <a:r>
              <a:rPr lang="en-US" i="1" dirty="0" smtClean="0"/>
              <a:t>Neologism </a:t>
            </a:r>
            <a:endParaRPr lang="en-IN" i="1" dirty="0"/>
          </a:p>
        </p:txBody>
      </p:sp>
      <p:pic>
        <p:nvPicPr>
          <p:cNvPr id="4" name="disorders of thought,moo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44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progression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Disorders of productivity (volume)</a:t>
            </a:r>
          </a:p>
          <a:p>
            <a:r>
              <a:rPr lang="en-US" i="1" dirty="0" smtClean="0"/>
              <a:t>Disorders of tempo(speed)</a:t>
            </a:r>
          </a:p>
          <a:p>
            <a:r>
              <a:rPr lang="en-US" i="1" dirty="0" smtClean="0"/>
              <a:t>Disorders of direction (derailment)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content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Overvalued ideas are abnormal beliefs </a:t>
            </a:r>
          </a:p>
          <a:p>
            <a:r>
              <a:rPr lang="en-US" dirty="0" smtClean="0"/>
              <a:t>Fantasies </a:t>
            </a:r>
          </a:p>
          <a:p>
            <a:r>
              <a:rPr lang="en-US" dirty="0" smtClean="0"/>
              <a:t>Ideas of reference (false interpretations)</a:t>
            </a:r>
          </a:p>
          <a:p>
            <a:r>
              <a:rPr lang="en-US" dirty="0" smtClean="0"/>
              <a:t>Delusions –are defined fixed false beliefs which are not are not shared by others .</a:t>
            </a:r>
          </a:p>
          <a:p>
            <a:r>
              <a:rPr lang="en-US" dirty="0" smtClean="0"/>
              <a:t>Delusions are classified in different ways :</a:t>
            </a:r>
          </a:p>
          <a:p>
            <a:r>
              <a:rPr lang="en-US" dirty="0" smtClean="0"/>
              <a:t>Primary and secondary, systematized and </a:t>
            </a:r>
            <a:r>
              <a:rPr lang="en-US" dirty="0" err="1" smtClean="0"/>
              <a:t>ono</a:t>
            </a:r>
            <a:r>
              <a:rPr lang="en-US" dirty="0" smtClean="0"/>
              <a:t>-systematized , partial and complete, simple and complex ,grandiose ,persecutory.etc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of Delusions: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Persecutory delusions </a:t>
            </a:r>
          </a:p>
          <a:p>
            <a:r>
              <a:rPr lang="en-US" dirty="0" smtClean="0"/>
              <a:t>Delusions of references</a:t>
            </a:r>
          </a:p>
          <a:p>
            <a:r>
              <a:rPr lang="en-US" dirty="0" smtClean="0"/>
              <a:t>Delusions of jealousy</a:t>
            </a:r>
          </a:p>
          <a:p>
            <a:r>
              <a:rPr lang="en-US" dirty="0" smtClean="0"/>
              <a:t>Delusions of love </a:t>
            </a:r>
          </a:p>
          <a:p>
            <a:r>
              <a:rPr lang="en-US" dirty="0" err="1" smtClean="0"/>
              <a:t>Hypochondrical</a:t>
            </a:r>
            <a:r>
              <a:rPr lang="en-US" dirty="0" smtClean="0"/>
              <a:t> delusions </a:t>
            </a:r>
          </a:p>
          <a:p>
            <a:r>
              <a:rPr lang="en-US" dirty="0" smtClean="0"/>
              <a:t>Nihilistic delusions </a:t>
            </a:r>
          </a:p>
          <a:p>
            <a:r>
              <a:rPr lang="en-US" dirty="0" smtClean="0"/>
              <a:t>Somatic delusion </a:t>
            </a:r>
          </a:p>
          <a:p>
            <a:r>
              <a:rPr lang="en-US" dirty="0" smtClean="0"/>
              <a:t>Obsession and compulsions </a:t>
            </a:r>
          </a:p>
          <a:p>
            <a:r>
              <a:rPr lang="en-US" dirty="0" smtClean="0"/>
              <a:t>Phobias </a:t>
            </a:r>
          </a:p>
          <a:p>
            <a:r>
              <a:rPr lang="en-US" dirty="0" smtClean="0"/>
              <a:t>Strange experiences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possession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Thought insertion </a:t>
            </a:r>
          </a:p>
          <a:p>
            <a:r>
              <a:rPr lang="en-US" i="1" dirty="0" smtClean="0"/>
              <a:t>Thoughts withdrawal </a:t>
            </a:r>
          </a:p>
          <a:p>
            <a:r>
              <a:rPr lang="en-US" i="1" dirty="0" smtClean="0"/>
              <a:t>Thought diffusion </a:t>
            </a:r>
          </a:p>
          <a:p>
            <a:r>
              <a:rPr lang="en-US" i="1" dirty="0" smtClean="0"/>
              <a:t>Thought </a:t>
            </a:r>
            <a:r>
              <a:rPr lang="en-US" i="1" dirty="0" err="1" smtClean="0"/>
              <a:t>broastcasting</a:t>
            </a:r>
            <a:r>
              <a:rPr lang="en-US" i="1" dirty="0" smtClean="0"/>
              <a:t> </a:t>
            </a:r>
            <a:endParaRPr lang="en-IN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Perception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is the meaningful organization of sensory data and their interpretation in the light of one’s past experience .</a:t>
            </a:r>
          </a:p>
          <a:p>
            <a:r>
              <a:rPr lang="en-US" dirty="0" smtClean="0"/>
              <a:t>Anomalies perception are 4 types :</a:t>
            </a:r>
          </a:p>
          <a:p>
            <a:r>
              <a:rPr lang="en-US" dirty="0" smtClean="0"/>
              <a:t>Sensory distortions </a:t>
            </a:r>
          </a:p>
          <a:p>
            <a:r>
              <a:rPr lang="en-US" dirty="0" smtClean="0"/>
              <a:t>Sensory deceptions ( false perceptions)</a:t>
            </a:r>
          </a:p>
          <a:p>
            <a:r>
              <a:rPr lang="en-US" dirty="0" smtClean="0"/>
              <a:t>Perceptual disturbances of time and space </a:t>
            </a:r>
          </a:p>
          <a:p>
            <a:r>
              <a:rPr lang="en-US" dirty="0" smtClean="0"/>
              <a:t>Perceptual disturbances of body image .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Sensory distortions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Hyperesthesia ( sounds appear louder)</a:t>
            </a:r>
          </a:p>
          <a:p>
            <a:r>
              <a:rPr lang="en-US" dirty="0" smtClean="0"/>
              <a:t>Hypoesthesia </a:t>
            </a:r>
          </a:p>
          <a:p>
            <a:r>
              <a:rPr lang="en-US" b="1" dirty="0" smtClean="0"/>
              <a:t>Sensory deceptions </a:t>
            </a:r>
            <a:r>
              <a:rPr lang="en-US" dirty="0" smtClean="0"/>
              <a:t>:classified into two types </a:t>
            </a:r>
          </a:p>
          <a:p>
            <a:r>
              <a:rPr lang="en-US" dirty="0" smtClean="0"/>
              <a:t>Illusion and hallucinations.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383</Words>
  <Application>Microsoft Office PowerPoint</Application>
  <PresentationFormat>On-screen Show (4:3)</PresentationFormat>
  <Paragraphs>91</Paragraphs>
  <Slides>16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DISORDERS OF THOUGHT</vt:lpstr>
      <vt:lpstr>DISORDERS OF THOUGHT</vt:lpstr>
      <vt:lpstr>Disorders of form </vt:lpstr>
      <vt:lpstr>Disorders of progression </vt:lpstr>
      <vt:lpstr>Disorders of content </vt:lpstr>
      <vt:lpstr>Themes of Delusions:</vt:lpstr>
      <vt:lpstr>Disorders of possession </vt:lpstr>
      <vt:lpstr>Disorders of Perception </vt:lpstr>
      <vt:lpstr>Slide 9</vt:lpstr>
      <vt:lpstr>Slide 10</vt:lpstr>
      <vt:lpstr>Disorders of mood </vt:lpstr>
      <vt:lpstr>Disorders of memory </vt:lpstr>
      <vt:lpstr>Disorders of attention and concentration </vt:lpstr>
      <vt:lpstr>Disorders of insight and judgment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THOUGHT</dc:title>
  <dc:creator>Mercy</dc:creator>
  <cp:lastModifiedBy>library</cp:lastModifiedBy>
  <cp:revision>22</cp:revision>
  <dcterms:created xsi:type="dcterms:W3CDTF">2006-08-16T00:00:00Z</dcterms:created>
  <dcterms:modified xsi:type="dcterms:W3CDTF">2021-03-31T05:29:24Z</dcterms:modified>
</cp:coreProperties>
</file>