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ientific_method" TargetMode="External"/><Relationship Id="rId2" Type="http://schemas.openxmlformats.org/officeDocument/2006/relationships/hyperlink" Target="https://en.wikipedia.org/wiki/Scientific_valid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lternative_medicine" TargetMode="External"/><Relationship Id="rId4" Type="http://schemas.openxmlformats.org/officeDocument/2006/relationships/hyperlink" Target="https://en.wikipedia.org/wiki/Scientific_evidenc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43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Play Therapy &amp; Alternative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Medicine  System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467600" cy="17526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                         </a:t>
            </a:r>
            <a:r>
              <a:rPr lang="en-US" sz="3600" dirty="0" smtClean="0">
                <a:solidFill>
                  <a:srgbClr val="FFFF00"/>
                </a:solidFill>
              </a:rPr>
              <a:t>Dr. </a:t>
            </a:r>
            <a:r>
              <a:rPr lang="en-US" sz="3600" dirty="0" err="1" smtClean="0">
                <a:solidFill>
                  <a:srgbClr val="FFFF00"/>
                </a:solidFill>
              </a:rPr>
              <a:t>T.S.Bheemaraju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           Prof. Psychiatric Nursing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Smt. </a:t>
            </a:r>
            <a:r>
              <a:rPr lang="en-US" sz="3600" dirty="0" err="1" smtClean="0">
                <a:solidFill>
                  <a:srgbClr val="FFFF00"/>
                </a:solidFill>
              </a:rPr>
              <a:t>Nagrathnamma</a:t>
            </a:r>
            <a:r>
              <a:rPr lang="en-US" sz="3600" dirty="0" smtClean="0">
                <a:solidFill>
                  <a:srgbClr val="FFFF00"/>
                </a:solidFill>
              </a:rPr>
              <a:t> College of Nursing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87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rginia Axline’s eight guiding&#10;principles:&#10;• The therapist is genuinely interested in the child and&#10;develops a warm, cari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70188"/>
            <a:ext cx="62484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3918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• The therapist believes deeply in the child’s capacity to act&#10;responsibly, respects the child’s ability to solve personal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70188"/>
            <a:ext cx="70104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1605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plying Play therapy in&#10;school context&#10;The objective of play therapy in school setting is&#10;to help children derive benefit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0188"/>
            <a:ext cx="72390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6684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.&#10;• Child Centered Play Therapy with Aggressive&#10;Children&#10;• Child Centered Play Therapy with Shy,&#10;Withdrawn Children&#10;•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71628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3369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strengths&#10;• Build children’s creativity&#10;• Children learn how to express their feelings&#10;• It helps children to explore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70188"/>
            <a:ext cx="71628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7031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weaknesses&#10;• Playing with dolls so acting with dolls&#10;• Not all games can be implement in play&#10;therapy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9342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3438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Y THERAPY IS EFFECTIVE FOR&#10;psychosocial issues, such as shyness, anxiety, stress,&#10;poor communication, grief and loss;&#10;•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0188"/>
            <a:ext cx="72390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24232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• educational issues such as poor organizational&#10;skills, poor planning and execution of tasks, poor&#10;story comprehension, a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0188"/>
            <a:ext cx="72390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9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term alternative  medicine refers  to the various disease or disease preventing  practice whose method and efficacy differ   from traditional or conventional biomedical knowledge.</a:t>
            </a:r>
          </a:p>
          <a:p>
            <a:endParaRPr lang="en-US" dirty="0"/>
          </a:p>
          <a:p>
            <a:pPr lvl="0"/>
            <a:r>
              <a:rPr lang="en-US" dirty="0"/>
              <a:t>Alternative therapies typically lack any </a:t>
            </a:r>
            <a:r>
              <a:rPr lang="en-US" dirty="0">
                <a:hlinkClick r:id="rId2" tooltip="Scientific validation"/>
              </a:rPr>
              <a:t>scientific validation</a:t>
            </a:r>
            <a:r>
              <a:rPr lang="en-US" dirty="0"/>
              <a:t>, and their effectiveness is either </a:t>
            </a:r>
            <a:r>
              <a:rPr lang="en-US" dirty="0">
                <a:hlinkClick r:id="rId3" tooltip="Scientific method"/>
              </a:rPr>
              <a:t>unproved</a:t>
            </a:r>
            <a:r>
              <a:rPr lang="en-US" dirty="0"/>
              <a:t> or </a:t>
            </a:r>
            <a:r>
              <a:rPr lang="en-US" dirty="0">
                <a:hlinkClick r:id="rId4" tooltip="Scientific evidence"/>
              </a:rPr>
              <a:t>disproved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5"/>
              </a:rPr>
              <a:t>[</a:t>
            </a:r>
            <a:r>
              <a:rPr lang="en-US" dirty="0" smtClean="0"/>
              <a:t>Treatments </a:t>
            </a:r>
            <a:r>
              <a:rPr lang="en-US" dirty="0"/>
              <a:t>are not part of the conventional, science-based healthcare </a:t>
            </a:r>
            <a:r>
              <a:rPr lang="en-US" dirty="0" smtClean="0"/>
              <a:t>system</a:t>
            </a:r>
            <a:r>
              <a:rPr lang="en-US" baseline="30000" dirty="0" smtClean="0">
                <a:hlinkClick r:id="rId5"/>
              </a:rPr>
              <a:t>]</a:t>
            </a:r>
            <a:endParaRPr lang="en-US" dirty="0"/>
          </a:p>
          <a:p>
            <a:r>
              <a:rPr lang="en-US" dirty="0"/>
              <a:t>Research on alternative medicine is frequently of low quality and methodologically flawed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5994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Acupressure &amp;Acupuncture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Oldest  Chinese healing technique  3000 B.C</a:t>
            </a:r>
          </a:p>
          <a:p>
            <a:r>
              <a:rPr lang="en-US" dirty="0" smtClean="0"/>
              <a:t>Nerve stimulation that releases neurotransmitter and endorphins to help cure illness.</a:t>
            </a:r>
          </a:p>
          <a:p>
            <a:r>
              <a:rPr lang="en-US" dirty="0" smtClean="0"/>
              <a:t>Headache </a:t>
            </a:r>
          </a:p>
          <a:p>
            <a:r>
              <a:rPr lang="en-US" dirty="0" smtClean="0"/>
              <a:t>Cervical pain </a:t>
            </a:r>
          </a:p>
          <a:p>
            <a:r>
              <a:rPr lang="en-US" dirty="0" smtClean="0"/>
              <a:t>Insomnia </a:t>
            </a:r>
          </a:p>
          <a:p>
            <a:r>
              <a:rPr lang="en-US" dirty="0" smtClean="0"/>
              <a:t>Anxiety </a:t>
            </a:r>
          </a:p>
          <a:p>
            <a:r>
              <a:rPr lang="en-US" dirty="0" smtClean="0"/>
              <a:t>Depression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582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362200"/>
            <a:ext cx="75438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7620000" cy="1371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What is play therapy&#10;• Play therapy is a technique whereby the&#10;child's natural means of expression,&#10;namely play, is used a...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2390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9996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AYRUVEDA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Originated in India  around 3000bc</a:t>
            </a:r>
          </a:p>
          <a:p>
            <a:r>
              <a:rPr lang="en-US" dirty="0" smtClean="0"/>
              <a:t>Oldest and most comprehensive  medical system</a:t>
            </a:r>
          </a:p>
          <a:p>
            <a:r>
              <a:rPr lang="en-US" dirty="0" smtClean="0"/>
              <a:t>Diagnose illness by examining pulse , urine  and diet   and Treatment  relies on Ayurveda  medicine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368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Emerged in 1950</a:t>
            </a:r>
          </a:p>
          <a:p>
            <a:r>
              <a:rPr lang="en-US" dirty="0" smtClean="0"/>
              <a:t>Studied the effects  on  pollutants in air &amp; water </a:t>
            </a:r>
          </a:p>
          <a:p>
            <a:r>
              <a:rPr lang="en-US" dirty="0" smtClean="0"/>
              <a:t>Environmental medicine concern  issues  such as </a:t>
            </a:r>
          </a:p>
          <a:p>
            <a:r>
              <a:rPr lang="en-US" dirty="0" smtClean="0"/>
              <a:t>Food additives </a:t>
            </a:r>
          </a:p>
          <a:p>
            <a:r>
              <a:rPr lang="en-US" dirty="0" smtClean="0"/>
              <a:t>Electric utility </a:t>
            </a:r>
          </a:p>
          <a:p>
            <a:r>
              <a:rPr lang="en-US" dirty="0" smtClean="0"/>
              <a:t>Fertilizers </a:t>
            </a:r>
          </a:p>
          <a:p>
            <a:r>
              <a:rPr lang="en-US" dirty="0" smtClean="0"/>
              <a:t>Hormones used food production </a:t>
            </a:r>
          </a:p>
          <a:p>
            <a:r>
              <a:rPr lang="en-US" dirty="0" smtClean="0"/>
              <a:t>microwaves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939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Homeopathy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the  early 1800</a:t>
            </a:r>
          </a:p>
          <a:p>
            <a:r>
              <a:rPr lang="en-US" dirty="0" smtClean="0"/>
              <a:t>Based on Molecular medicine </a:t>
            </a:r>
          </a:p>
          <a:p>
            <a:r>
              <a:rPr lang="en-US" dirty="0" smtClean="0"/>
              <a:t>Medicine is prepared From  Plants, minerals , copper, gold, iodine, and animal such as snake , and jelly fish venom  and tissues extracts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941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Naturopathy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 a health  care  system  intended  to ensure a healthy  mind  and  body  based on three principles </a:t>
            </a:r>
          </a:p>
          <a:p>
            <a:r>
              <a:rPr lang="en-US" dirty="0" smtClean="0"/>
              <a:t>Maintain  free air  and water  supply</a:t>
            </a:r>
          </a:p>
          <a:p>
            <a:r>
              <a:rPr lang="en-US" dirty="0" smtClean="0"/>
              <a:t>Eating healthy foods &amp; exercising  regularly </a:t>
            </a:r>
          </a:p>
          <a:p>
            <a:r>
              <a:rPr lang="en-US" dirty="0" smtClean="0"/>
              <a:t>Developed in Germany in the later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098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Reiki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Reiki is a Japanese healing process </a:t>
            </a:r>
          </a:p>
          <a:p>
            <a:r>
              <a:rPr lang="en-US" dirty="0" smtClean="0"/>
              <a:t>The practitioner places his her hand onto the patients body  at several strategic  points . The patient  feels the energy  begin to flow as heat cold  and strange flow trough body. </a:t>
            </a:r>
          </a:p>
          <a:p>
            <a:r>
              <a:rPr lang="en-US" dirty="0" smtClean="0"/>
              <a:t>It helps both physical &amp; mental  , feeling of relaxation  and  reducing  of stress 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92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Yoga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 was  started  5000 years ago in India</a:t>
            </a:r>
          </a:p>
          <a:p>
            <a:r>
              <a:rPr lang="en-US" dirty="0" smtClean="0"/>
              <a:t>The  technique bring  into balance  body , mind &amp; personality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629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Technique involves  entering a trance  state  by focusing  thought  ( a mantra ) or object  as  a burning  candle</a:t>
            </a:r>
          </a:p>
          <a:p>
            <a:r>
              <a:rPr lang="en-US" dirty="0" smtClean="0"/>
              <a:t>Transcendental  meditation ( TM) developed by the Indian  Maharishi </a:t>
            </a:r>
            <a:r>
              <a:rPr lang="en-US" dirty="0" err="1" smtClean="0"/>
              <a:t>Majesh</a:t>
            </a:r>
            <a:r>
              <a:rPr lang="en-US" dirty="0" smtClean="0"/>
              <a:t> Yogi.  TM uses mantra.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881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RODUCTION&#10;Play therapy is a form of counseling or&#10;psychotherapy. That uses play to&#10;communicate with and help people,&#10;e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70188"/>
            <a:ext cx="67056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0100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it is a primarily non-verbal approach.&#10;Age range of mostly children's are 2 to 12 But it&#10;vary for example cognitive or d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70188"/>
            <a:ext cx="71628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091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als of play therapy :&#10;Develop a more positive self-concept&#10;Assume greater self-responsibility&#10;Become more self-accept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70188"/>
            <a:ext cx="70104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3716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oretical Basis of Play Therapy&#10;Play Therapy is based upon three critical theoretical&#10;principles:&#10;Actualization: Humans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70188"/>
            <a:ext cx="69342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7478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cedure of play therapy&#10;The play Room:&#10;The necessary elements within the play room are:&#10;the child, the therapist, the r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70188"/>
            <a:ext cx="70104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1384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 toys including craft materials, dress-ups and&#10;masks, musical instruments, puppets, toy&#10;animals, toy weapons and military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4455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under&#10;• Anna Freud (1928, 1964, 1965), Margaret&#10;Lowenfeld (1935, 1970) and Melanie Klein (1961,&#10;1987)&#10;– the use of play&#10;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70188"/>
            <a:ext cx="6781800" cy="353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95679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299</TotalTime>
  <Words>320</Words>
  <Application>Microsoft Office PowerPoint</Application>
  <PresentationFormat>On-screen Show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Perspective</vt:lpstr>
      <vt:lpstr>Play Therapy &amp; Alternative            Medicine  System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Alternative  Medicine </vt:lpstr>
      <vt:lpstr>Acupressure &amp;Acupuncture </vt:lpstr>
      <vt:lpstr>AYRUVEDA</vt:lpstr>
      <vt:lpstr>Environmental medicine </vt:lpstr>
      <vt:lpstr>Homeopathy </vt:lpstr>
      <vt:lpstr>Naturopathy </vt:lpstr>
      <vt:lpstr>Reiki </vt:lpstr>
      <vt:lpstr>Yoga </vt:lpstr>
      <vt:lpstr>Meditation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library</cp:lastModifiedBy>
  <cp:revision>45</cp:revision>
  <dcterms:created xsi:type="dcterms:W3CDTF">2006-08-16T00:00:00Z</dcterms:created>
  <dcterms:modified xsi:type="dcterms:W3CDTF">2021-03-29T07:30:20Z</dcterms:modified>
</cp:coreProperties>
</file>