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B2E-E914-4140-86E8-F1CC06AD233E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F03B-3704-4DDB-8A01-895EC81C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B2E-E914-4140-86E8-F1CC06AD233E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F03B-3704-4DDB-8A01-895EC81C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B2E-E914-4140-86E8-F1CC06AD233E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F03B-3704-4DDB-8A01-895EC81C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B2E-E914-4140-86E8-F1CC06AD233E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F03B-3704-4DDB-8A01-895EC81C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B2E-E914-4140-86E8-F1CC06AD233E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F03B-3704-4DDB-8A01-895EC81C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B2E-E914-4140-86E8-F1CC06AD233E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F03B-3704-4DDB-8A01-895EC81C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B2E-E914-4140-86E8-F1CC06AD233E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F03B-3704-4DDB-8A01-895EC81C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B2E-E914-4140-86E8-F1CC06AD233E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F03B-3704-4DDB-8A01-895EC81C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B2E-E914-4140-86E8-F1CC06AD233E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F03B-3704-4DDB-8A01-895EC81C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B2E-E914-4140-86E8-F1CC06AD233E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F03B-3704-4DDB-8A01-895EC81C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B2E-E914-4140-86E8-F1CC06AD233E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F03B-3704-4DDB-8A01-895EC81C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0B2E-E914-4140-86E8-F1CC06AD233E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7F03B-3704-4DDB-8A01-895EC81C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Algerian" pitchFamily="82" charset="0"/>
              </a:rPr>
              <a:t>Acute and chronic pancreatitis</a:t>
            </a:r>
            <a:endParaRPr lang="en-US" sz="5400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nvestigations&#10;Blood tests:&#10;• Complete Blood Count&#10;• Serum amylase &amp; lipase&#10;• C-reactive Protein&#10;• Serum electrolytes&#10;• B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74676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erum Lipase:&#10;• More pancreatic-specific than s. Amylase.&#10;• Sensitivity: about 100% Specificity: 96%&#10;• Remains elevated l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7467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ancreatic&#10;Pseudocyst:&#10;• Wall formed by granulation&#10;tissue &amp; fibrosis&#10;• typically presents as&#10;abdominal pain, abdominal&#10;m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70104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ransgastric Endoscopic Pseudocyst&#10;Drainage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76200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ancreati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7848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ancreati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620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 Infections: In acute pancreatitis, the pancreas&#10;is susceptible to bacteria that can cause&#10;infections..&#10; Pseudocyst:Deb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 Pancreatic abscess(cavity of pus within the&#10;pancreas)&#10; Respiratory problems(pleural&#10;effusion,atrelactasis,pneumonia)&#10;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 Abdominal computed&#10;tomography (CT)&#10;scanning&#10; Endoscopic retrograde&#10;cholangiopancreatogra&#10;phy (ERCP)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 Collaborative care&#10; Objective of collaborative care for acute&#10;pancreatitits include:&#10; Relief of pain&#10; Prevention or 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ancreatitis&#10;• Inflammation of the pancreatic parenchyma.&#10;• Types:&#10;1. Acute: Emergency condition.&#10;2. Chronic: Prolonged &amp;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7543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 Calcium :if hypocalcemia tetany occur&#10; Prophylactic broad spectrum antibiotic&#10; Pancreatic enzyme replacement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 Nutritional management&#10; Diet: low in fat and high in protein and&#10;carbohydrates&#10; Small frequent feeding&#10; Pancreatic e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 Surgical therapy&#10; Done in case of&#10; Abscess&#10; Severe peritonitis&#10; Acute pseudocyst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 ERCP plus endoscopic sphincterotomy-&#10;performed to remove duct obstruction - eg,&#10;gallstone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 Choledochojejunostomy- Common bilde duct&#10;is anastomosed into the jejunum where it&#10;diverts bile around the ampulla of va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 RESULTS:&#10; The cause of acute pancreatitis was biliary in&#10;47% and alcohol misuse in 31%. During the&#10;oral refeeding peri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 RESEARCH EVIDENCE&#10; TOPIC :Trends in the Use of Endoscopic&#10;Retrograde Cholangiopancreatography for the&#10;Management of Ch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 RESULTS:&#10; During the study period, 29,318 patients with&#10;chronic pancreatitis (mean age 52 y, 57.2%&#10;female) underwent E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cute Pancreatitis&#10;• Definition:&#10;Acute condition of diffuse pancreatic&#10;inflammation &amp; autodigestion, presents with&#10;abdomi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7724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tiology&#10;• 80% of the cases are due to gallstones &amp; alcohol.&#10;• The remaining 20 % of cases are due to:&#10;1. Congenital: Pan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6200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5. Drugs: Azathioprine,&#10;Sulfonamides, Steroids,&#10;Thiazides, Estrogens.&#10;6. Vascular: Ischemia, Vasculitis&#10;(SLE, PAN).&#10;7. Au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315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lcoholic Pancreatitis:&#10;- Direct toxic effect on the pancreatic acinar&#10;cells&#10;- Stimulation of the pancreatic secretion&#10;- 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7543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ullen’s Sign Grey Turner’s Sign&#10;Fox’s Sig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75438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anniculitis&#10;• Subcutaneous nodular fat necrosis&#10;• Tender red nodules&#10;• Usually measures 0.5 – 2 cm&#10;• Usually over the ex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7724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ifferential Diagnosis&#10; Perforated viscus (DU)&#10; Acute cholecystits, Biliary colic&#10; Acute intestinal obstruction&#10; Esop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4676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</Words>
  <Application>Microsoft Office PowerPoint</Application>
  <PresentationFormat>On-screen Show (4:3)</PresentationFormat>
  <Paragraphs>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Acute and chronic pancreatitis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and chronic pancreatitis</dc:title>
  <dc:creator>hp</dc:creator>
  <cp:lastModifiedBy>library</cp:lastModifiedBy>
  <cp:revision>3</cp:revision>
  <dcterms:created xsi:type="dcterms:W3CDTF">2020-06-09T07:13:38Z</dcterms:created>
  <dcterms:modified xsi:type="dcterms:W3CDTF">2021-03-27T05:39:17Z</dcterms:modified>
</cp:coreProperties>
</file>