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8" r:id="rId62"/>
    <p:sldId id="317" r:id="rId63"/>
    <p:sldId id="315" r:id="rId64"/>
    <p:sldId id="319" r:id="rId65"/>
    <p:sldId id="320" r:id="rId66"/>
    <p:sldId id="321" r:id="rId67"/>
    <p:sldId id="322" r:id="rId68"/>
    <p:sldId id="323" r:id="rId69"/>
    <p:sldId id="324" r:id="rId70"/>
    <p:sldId id="331" r:id="rId71"/>
    <p:sldId id="325" r:id="rId72"/>
    <p:sldId id="326" r:id="rId73"/>
    <p:sldId id="327" r:id="rId74"/>
    <p:sldId id="328" r:id="rId75"/>
    <p:sldId id="329" r:id="rId76"/>
    <p:sldId id="330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154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1486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8757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583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364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43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3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74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33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450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79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8DFE8-02B1-41D9-B4DA-4D06F881CD35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3F4E-B112-454A-8AE5-62FDAE2E9E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49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8007"/>
          </a:xfrm>
        </p:spPr>
        <p:txBody>
          <a:bodyPr>
            <a:normAutofit/>
          </a:bodyPr>
          <a:lstStyle/>
          <a:p>
            <a:r>
              <a:rPr lang="en-IN" sz="6600" b="1" dirty="0" smtClean="0">
                <a:solidFill>
                  <a:schemeClr val="accent2"/>
                </a:solidFill>
                <a:latin typeface="Algerian" panose="04020705040A02060702" pitchFamily="82" charset="0"/>
              </a:rPr>
              <a:t>HEALTH ASSESSMENT</a:t>
            </a:r>
            <a:endParaRPr lang="en-IN" sz="6600" b="1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6"/>
                </a:solidFill>
              </a:rPr>
              <a:t>Mrs. Elaiyarasi S</a:t>
            </a:r>
          </a:p>
          <a:p>
            <a:r>
              <a:rPr lang="en-IN" b="1" dirty="0" smtClean="0">
                <a:solidFill>
                  <a:schemeClr val="accent6"/>
                </a:solidFill>
              </a:rPr>
              <a:t>Asst. Professor </a:t>
            </a:r>
          </a:p>
          <a:p>
            <a:r>
              <a:rPr lang="en-IN" b="1" dirty="0" smtClean="0">
                <a:solidFill>
                  <a:schemeClr val="accent6"/>
                </a:solidFill>
              </a:rPr>
              <a:t>Dept. of Community Health Nursing</a:t>
            </a:r>
            <a:endParaRPr lang="en-IN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1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tin..&#10;o Episodic/ Follow-up assessment:&#10;This type of assessment is usually done when a patient is&#10;following up with a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1" y="188722"/>
            <a:ext cx="11649739" cy="64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97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ECHNIQUE/ SKILLS OF PHYSICAL&#10;ASSESSME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6" y="216018"/>
            <a:ext cx="11663386" cy="63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44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NTIN..&#10; Inspection&#10; Palpation&#10; Percussion&#10; Auscultation&#10;Olfaction&#10;Other techniques are:&#10;Manipulation&#10; Reflex Te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265615"/>
            <a:ext cx="11555536" cy="620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4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SPECTION&#10;It is the use of vision and hearing&#10;to distinguish normal from abnormal&#10;findings. Inspection is a simple&#10;tech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6017"/>
            <a:ext cx="11597810" cy="61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66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ENERAL INSPECTION OF A CLIENT&#10;FOCUSES ON&#10;• Overall appearance of health or illness&#10;• Signs of distress&#10;• Facial express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67" y="245659"/>
            <a:ext cx="11781223" cy="65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1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ALPATION&#10;Palpation, which is the act of touching a patient in a&#10;therapeutic manner to elicit specific information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90" y="352495"/>
            <a:ext cx="11348489" cy="62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51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INCIPLES OF PALPATION&#10;• Perform slowly, gently, and deliberately.&#10;• Encourage the patient to continue to breathe&#10;normal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00" y="229665"/>
            <a:ext cx="11607605" cy="63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3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Light palpation Deep palp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18" y="161427"/>
            <a:ext cx="11631097" cy="65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7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lnar Surface&#10;(Vibration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9" y="175073"/>
            <a:ext cx="11631097" cy="6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18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ution to be taken&#10;• To avoid injuring a patient.&#10;• Do not try deep palpation without clinical&#10;supervision.&#10;• Do not pal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243312"/>
            <a:ext cx="11636091" cy="63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4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Define Health Assessment&#10;• Discuss the purpose&#10;• Describe the techniques used&#10;• Describe proper positioning for the p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2" y="229666"/>
            <a:ext cx="11554205" cy="63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10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RCUS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3" y="229665"/>
            <a:ext cx="11580167" cy="63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20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rect percussion is used to assess the sinus or infant thorax.&#10;Indirect percussion is used to evaluate abdomen or thorax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6" y="243312"/>
            <a:ext cx="11677034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82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YPE OF PERCUSSION&#10;• DIRECT PERCUSSION/ Immediate Percus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00" y="229665"/>
            <a:ext cx="11608796" cy="63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37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NDIRECT PERCUSSION/ MEDIATE PERCUS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2" y="161427"/>
            <a:ext cx="11649738" cy="64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038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ST PERCUSSION&#10;Technique of Direct Fist&#10;Percussion:Left Kidney&#10;Technique of Indirect Fist&#10;Percussion:Left Kidne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1" y="216016"/>
            <a:ext cx="11605133" cy="63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943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ercussion Sounds&#10;SOUND INTENSITY DURATION PITCH QUALITY NORMAL&#10;LOCATION&#10;ABNORMAL&#10;LOCATION&#10;Flatness Soft Short High Flat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43" y="243314"/>
            <a:ext cx="11384440" cy="63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644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USCULTA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216017"/>
            <a:ext cx="11636091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95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UR CHARACTERISTICS OF SOUND&#10;• 1.Frequency/ Pitch (ranging from high and&#10;low):frequency or number of oscillations gene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5" y="175073"/>
            <a:ext cx="11779892" cy="64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855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hat you should know?&#10;• Need good hearing acuity&#10;• A good stethoscope &amp; knowledge of how to use it&#10;• Place stethoscope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175073"/>
            <a:ext cx="11636091" cy="64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824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ormal Body Sounds&#10;• Normal breath sounds are classified as tracheal,&#10;bronchial, bronchovesicular, and vesicular sounds.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0" y="243313"/>
            <a:ext cx="11663387" cy="64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0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&#10;While working in a variety of settings, nurses&#10;seek information about patient’s health status.&#10;Health screen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1" y="229665"/>
            <a:ext cx="11595147" cy="64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956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ntin..&#10;• Bronchovesicular sounds are heard in the posterior chest&#10;between the scapulae and in the center part of the a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229665"/>
            <a:ext cx="11581500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86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tin..&#10;• Bowel sound consist of clicks and gurgles and&#10;5-30 per minute.&#10;• An occasional borborygmus (loud prolonged&#10;gur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86" y="243312"/>
            <a:ext cx="11445023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89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LFAC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229665"/>
            <a:ext cx="11649740" cy="63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821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lfaction&#10;• Olfaction is the action or capacity of smelling;&#10;the sense of smell.&#10;• The nurse’s olfactory sense provides 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13" y="147777"/>
            <a:ext cx="11704329" cy="64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94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nipulation&#10;• It means moving with the body parts. It&#10;reveals rigidity, difficulty or discomfort in&#10;moving the body part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8" y="202369"/>
            <a:ext cx="11636092" cy="63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57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flex Testing&#10;• Means automatic response to a given&#10;stimulus. It reveals reflex is present or not,&#10;strength and movem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4" y="161426"/>
            <a:ext cx="11731627" cy="63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726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urse’s Responsibility&#10;Has the responsibility to carry out health&#10;assessment on every person.&#10;Should perform focused as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0" y="175074"/>
            <a:ext cx="11608797" cy="63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580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tin..&#10;Acquire specialized skills and competencies in&#10;collecting accurate data.&#10;Document the result of health assess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05" y="188721"/>
            <a:ext cx="11540556" cy="63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513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EPARATION FOR ASSESSMENT&#10;Proper preparation of the environment,&#10;equipment, and patient ensures a smooth&#10;examination wi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229664"/>
            <a:ext cx="11567852" cy="63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045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EPARING THE ENVIRONME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9" y="175074"/>
            <a:ext cx="11581500" cy="64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23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FINITION&#10;• Health assessment&#10;Health assessment is an organized&#10;systematic assessment of human body which&#10;involves the 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60" y="256961"/>
            <a:ext cx="11655187" cy="64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921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nvironment&#10; Requires privacy&#10; Well-equipped examination room is preferable&#10; Adequate lighting, sound proof&#10; Make su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1" y="202368"/>
            <a:ext cx="11690682" cy="63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808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HYSICAL PREPERATION OF THE&#10;PATIE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3" y="229664"/>
            <a:ext cx="11652068" cy="63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440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NTIN..&#10;Patient’s physical comfort is vital&#10;It involves being sure the patient is dressed and&#10;draped properly&#10;Provi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00" y="243312"/>
            <a:ext cx="11567851" cy="6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927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REPARING THE PATIENT&#10;• PSYCHOLOGICAL PREPERATION&#10;A thorough explanation must&#10;be provided to the patient&#10;regarding each 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0" y="297903"/>
            <a:ext cx="11622444" cy="63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331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ssessment of Age-Groups&#10;Different interview styles and approaches are needed to&#10;perform a health history and examine p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03" y="297904"/>
            <a:ext cx="11567853" cy="63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527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QUIPMENTS&#10;• The physical assessment will proceed in an efficient manner if&#10;you have gathered all of the necessary equip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0" y="256961"/>
            <a:ext cx="11731627" cy="63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317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ntin..&#10;• Tuning fork • Reflex hammer • Sterile needle&#10;• Cotton balls • Lubricant • Cervical brush&#10;• Odors for cranial 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96" y="270608"/>
            <a:ext cx="11540556" cy="63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7190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RTICLES REQUIRED&#10;• Screen to provide privacy&#10;• Bowl for antiseptic lotion&#10;• Kidney tray and paper bag&#10;• Weighing machi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6" y="188721"/>
            <a:ext cx="11690682" cy="65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4263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RTICLES REQUIRED&#10;• Bath blanket to cover the patient&#10;• Pair of leggings&#10;• Draw sheet to cover patient’s chest&#10;• Square d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8" y="284255"/>
            <a:ext cx="11608795" cy="62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632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QUIPMENTS&#10;• STETHOSCOP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216018"/>
            <a:ext cx="11663386" cy="6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77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dication of health assessment&#10;• On admission&#10;• On discharge&#10;• On follow up&#10;• Health camps&#10;• Before and after diagnost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9" y="188723"/>
            <a:ext cx="11567852" cy="63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724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OPHTHALMOSCOP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0" y="202369"/>
            <a:ext cx="11526909" cy="6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838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OTOSCOP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0" y="284256"/>
            <a:ext cx="11649739" cy="63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590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NELLEN CHAR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62" y="191068"/>
            <a:ext cx="11622442" cy="64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00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ASAL SPECULU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2" y="256962"/>
            <a:ext cx="11608795" cy="634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550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VAGINAL SPECULU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204715"/>
            <a:ext cx="11622443" cy="63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15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UNING FORK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256961"/>
            <a:ext cx="11567851" cy="62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50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ERCUSSION HARM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175074"/>
            <a:ext cx="11636091" cy="64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6595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PHYGMOMANO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04" y="270607"/>
            <a:ext cx="11608795" cy="63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084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cales For Measuring Weight &amp; Heigh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6" y="243313"/>
            <a:ext cx="11663386" cy="63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6789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cales For Measuring Weight &amp; Heigh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8" y="243312"/>
            <a:ext cx="5540991" cy="62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ongue Depressor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397" y="243313"/>
            <a:ext cx="6076950" cy="62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96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rpose&#10;• Gather baseline data about the patient’s&#10;health status&#10;• Supplement, confirm, or refute data obtained&#10;in the h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18" y="175073"/>
            <a:ext cx="11595147" cy="6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093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hermome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02" y="284256"/>
            <a:ext cx="5614679" cy="62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ecimen Container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282" y="284256"/>
            <a:ext cx="6040509" cy="62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518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kinfold Caliper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66" y="256960"/>
            <a:ext cx="5958622" cy="62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Goniometer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788" y="256961"/>
            <a:ext cx="5777552" cy="62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267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Audioscop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55" y="284258"/>
            <a:ext cx="5973219" cy="62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Sitting Position Fowler Position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174" y="284258"/>
            <a:ext cx="5613730" cy="62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3839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STAND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60" y="300251"/>
            <a:ext cx="6024112" cy="62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SUPINE AND PRONE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772" y="300251"/>
            <a:ext cx="5685667" cy="629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928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ORSAL RECUMBEN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202369"/>
            <a:ext cx="6076950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Sim’s Position&#10;• In this position&#10;patient is lying on&#10;the left side with&#10;right knee and thigh&#10;drawn up with the&#10;left arm p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706" y="202368"/>
            <a:ext cx="5527344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61003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ITHOTOMY&#10;• In this position&#10;patient is supine&#10;with the feets&#10;and legs raised&#10;and supported in&#10;stirrups. Used for&#10;vagi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07" y="243313"/>
            <a:ext cx="6031504" cy="63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KNEE-CHEST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4411" y="243313"/>
            <a:ext cx="5531846" cy="63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1073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rendelenburg Position&#10;• In this position the patien&#10;t is lying on the back with&#10;the pelvis higherthan the&#10;head; the kne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7" y="216303"/>
            <a:ext cx="5549190" cy="62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Note on Health assessment -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946" y="216303"/>
            <a:ext cx="6045957" cy="62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5556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73207"/>
            <a:ext cx="9629870" cy="57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75599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56" y="188723"/>
            <a:ext cx="11608795" cy="62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224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99" y="229664"/>
            <a:ext cx="11540557" cy="6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86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inciples of Health Assessment&#10;• An accurate and timely health assessment provides&#10;foundation for nursing care &amp; interv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1" y="256961"/>
            <a:ext cx="11526909" cy="63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5357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09" y="229665"/>
            <a:ext cx="11531504" cy="6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569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47" y="216018"/>
            <a:ext cx="11294897" cy="63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692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49" y="284255"/>
            <a:ext cx="11417726" cy="62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2426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05" y="204717"/>
            <a:ext cx="11458670" cy="62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5849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47" y="229664"/>
            <a:ext cx="11513261" cy="63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447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2" y="270608"/>
            <a:ext cx="11485965" cy="62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75622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Note on Health assessment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38" y="311553"/>
            <a:ext cx="11404080" cy="62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443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gal Issues&#10;• In today’s litigious society, you must be ever vigilant when engaging&#10;in nursing practice. Documentation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50" y="325199"/>
            <a:ext cx="11567852" cy="62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92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YPES OF HEALTH ASSESSMENT&#10;The type of health assessment dependents on several&#10;factors like context of care, the patient’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52" y="218364"/>
            <a:ext cx="11581499" cy="6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23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</Words>
  <Application>Microsoft Office PowerPoint</Application>
  <PresentationFormat>Custom</PresentationFormat>
  <Paragraphs>4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HEALTH ASSESSMENT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library</cp:lastModifiedBy>
  <cp:revision>9</cp:revision>
  <dcterms:created xsi:type="dcterms:W3CDTF">2020-07-03T10:01:37Z</dcterms:created>
  <dcterms:modified xsi:type="dcterms:W3CDTF">2021-03-26T10:37:24Z</dcterms:modified>
</cp:coreProperties>
</file>