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660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1489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08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0143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666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130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9856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308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314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9511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1036-CA2F-4827-81D0-5F9A37751A52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6EE9-5E0A-4FBF-8EB4-E2E5DEFCF8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87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Introduction to Community&#10;Health Nurs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80429" y="4686299"/>
            <a:ext cx="427174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Mrs. Elaiyarasi S</a:t>
            </a:r>
          </a:p>
          <a:p>
            <a:pPr algn="ctr"/>
            <a:r>
              <a:rPr lang="en-IN" dirty="0"/>
              <a:t> </a:t>
            </a:r>
            <a:r>
              <a:rPr lang="en-IN" dirty="0" smtClean="0"/>
              <a:t>Asst. Professor</a:t>
            </a:r>
          </a:p>
          <a:p>
            <a:pPr algn="ctr"/>
            <a:r>
              <a:rPr lang="en-IN" dirty="0" smtClean="0"/>
              <a:t>Department of Community Health Nursing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3324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munity-Based Nursing:&#10;Application of the nurses process in caring for individuals, families and&#10;group were they live, 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11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pulation-focused Nursing:&#10;“Community” or “public” health nursing is population based.&#10;Care may be given to individuals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537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mission of community health nursing:&#10; The primary mission of community health nursing is improving&#10;the overall heal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04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STORICAL DEVELOPMENT OF COMMUNITY HEALTH NURS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9834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7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cept of Health&#10; Health: holistic state of well-being, including soundness of&#10;mind, body, and spirit&#10; Wellness: heal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61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aracteristics of CHN:&#10;1. The client or “unit of care” is the population.&#10;2. The primary obligation is to achieve the g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116" y="0"/>
            <a:ext cx="1234811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39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MPONENT OF COMMUINTY HEALTH PRACTICE&#10;› Community health practice can be best understood by examining six&#10;basic compon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16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. Prevention of health problems.&#10; Prevention of health problems constitutes a major part of community health&#10;practice.&#10;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991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. Treatment of disorders.&#10; It focuses on the illness end of the continuum and is the remedial&#10;aspect of community heal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43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. Evaluation.&#10;The process by which that practices is analyzed,&#10;judged, and improved according to established goals&#10;and 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43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 the end of this chapter, the student should be able to:&#10; Define community health nursing.&#10; Distinguish between commu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670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mmunity Health Nursing Roles:&#10;A. Client-oriented roles&#10;B. Delivery-oriented roles&#10;C. Population-oriented rol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42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. Client-oriented Roles&#10;1. Caregiver&#10;Uses the nursing process to provide direct nursing intervention to individuals, fa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85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. Delivery-oriented Roles&#10;1. Coordinator/Care Manager&#10;Organizes and integrates services to best meet client needs in&#10;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194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. Population-oriented Roles&#10;1. Case Finder&#10; Identifies clients with specific health problems or conditions&#10; Geared tow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12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(1) introduction to community 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814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lth: Is state of complete physical, mental, and social well-&#10;being and it is not merely the absence of disease or infi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amples of some communities:&#10;– Citizens of a town&#10;– Group of farmers&#10;– Prison community&#10;– Tiny village in Appalachia&#10;– 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71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ree Types of Communities&#10;1. Geographic = city, town, neighborhood&#10;2. Common-interest = church, professional organiza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41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ursing: encompasses autonomous and collaborative care of individuals of all ages,&#10;families, groups and communities, si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21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ublic Health:&#10;&quot;Science and art of preventing disease, prolonging life, promoting&#10;health and efficiency through organiz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92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mmunity Health:&#10;The identification of needs and the protection and improvement of&#10;collective health within a geograph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51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munity Health (CH) vs Public Health (PH)&#10;• CH : “identification of needs and the protection and&#10;improvement of collec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67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Custom</PresentationFormat>
  <Paragraphs>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library</cp:lastModifiedBy>
  <cp:revision>5</cp:revision>
  <dcterms:created xsi:type="dcterms:W3CDTF">2020-08-17T18:32:19Z</dcterms:created>
  <dcterms:modified xsi:type="dcterms:W3CDTF">2021-03-26T07:26:35Z</dcterms:modified>
</cp:coreProperties>
</file>