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6325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653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859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6334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66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353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7921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8536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622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5496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7611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0EB2-FAE7-427B-BA0F-15DF5B14EFA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9994A-EF34-48AD-AB95-24000C7D7F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619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600" b="1" dirty="0" smtClean="0">
                <a:solidFill>
                  <a:schemeClr val="tx2">
                    <a:lumMod val="75000"/>
                  </a:schemeClr>
                </a:solidFill>
              </a:rPr>
              <a:t>Introduction to Community Health</a:t>
            </a:r>
            <a:endParaRPr lang="en-IN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808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IN" sz="3200" dirty="0" smtClean="0"/>
              <a:t>Mrs. Elaiyarasi S</a:t>
            </a:r>
          </a:p>
          <a:p>
            <a:r>
              <a:rPr lang="en-IN" sz="3200" dirty="0" smtClean="0"/>
              <a:t>Asst. Professor</a:t>
            </a:r>
          </a:p>
          <a:p>
            <a:r>
              <a:rPr lang="en-IN" sz="3200" dirty="0" smtClean="0"/>
              <a:t>Dept. of Community Health Nursing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146901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659" y="-156117"/>
            <a:ext cx="1234865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0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17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866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41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05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76" y="0"/>
            <a:ext cx="1201412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829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11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54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328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1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469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24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05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0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82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910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. Client-oriented Roles&#10;1. Caregiver&#10;Uses the nursing process to provide direct nursing intervention to individuals, fam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436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. Delivery-oriented Roles&#10;1. Coordinator/Care Manager&#10;Organizes and integrates services to best meet client needs in&#10;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025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. Population-oriented Roles&#10;1. Case Finder&#10; Identifies clients with specific health problems or conditions&#10; Geared tow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80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(1) introduction to community 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834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64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221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628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38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64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586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ncept and scope of Community health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597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17</Words>
  <Application>Microsoft Office PowerPoint</Application>
  <PresentationFormat>Custom</PresentationFormat>
  <Paragraphs>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Introduction to Community Health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library</cp:lastModifiedBy>
  <cp:revision>4</cp:revision>
  <dcterms:created xsi:type="dcterms:W3CDTF">2020-09-01T10:24:36Z</dcterms:created>
  <dcterms:modified xsi:type="dcterms:W3CDTF">2021-03-26T07:22:59Z</dcterms:modified>
</cp:coreProperties>
</file>