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/>
              <a:t>Diffusion of gases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2400" dirty="0" smtClean="0"/>
              <a:t>Done by:</a:t>
            </a:r>
          </a:p>
          <a:p>
            <a:pPr algn="r"/>
            <a:r>
              <a:rPr lang="en-US" sz="2400" dirty="0" smtClean="0"/>
              <a:t> Mrs. Mercy </a:t>
            </a:r>
            <a:r>
              <a:rPr lang="en-US" sz="2400" dirty="0" err="1" smtClean="0"/>
              <a:t>Deva</a:t>
            </a:r>
            <a:r>
              <a:rPr lang="en-US" sz="2400" dirty="0" smtClean="0"/>
              <a:t> </a:t>
            </a:r>
            <a:r>
              <a:rPr lang="en-US" sz="2400" dirty="0" err="1" smtClean="0"/>
              <a:t>Priya</a:t>
            </a:r>
            <a:r>
              <a:rPr lang="en-US" sz="2400" dirty="0" smtClean="0"/>
              <a:t> </a:t>
            </a:r>
          </a:p>
          <a:p>
            <a:pPr algn="r"/>
            <a:r>
              <a:rPr lang="en-US" sz="2400" dirty="0" err="1" smtClean="0"/>
              <a:t>Asst.Professor</a:t>
            </a:r>
            <a:r>
              <a:rPr lang="en-US" sz="2400" dirty="0" smtClean="0"/>
              <a:t> .Dept of MHN </a:t>
            </a:r>
            <a:endParaRPr lang="en-IN" sz="2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/>
              <a:t>Chemoreceptors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Diffusion of gases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Exchange of gases occurs when a difference in partial pressure exists across semi-permeable membranes.</a:t>
            </a:r>
          </a:p>
          <a:p>
            <a:pPr algn="just"/>
            <a:r>
              <a:rPr lang="en-IN" dirty="0" smtClean="0"/>
              <a:t> Gases move by diffusion from the higher concentration to the lower until equilibrium is established .</a:t>
            </a:r>
          </a:p>
          <a:p>
            <a:pPr algn="just"/>
            <a:r>
              <a:rPr lang="en-IN" dirty="0" smtClean="0"/>
              <a:t> Atmospheric nitrogen is not used by the body so its partial pressure remains unchanged and is the same in inspired and expired air, alveolar air and in the blood.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External respiration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This is exchange of gases by diffusion between the alveoli and the blood. Each alveolar wall is one cell thick and is surrounded by a network of tiny capillaries.</a:t>
            </a:r>
          </a:p>
          <a:p>
            <a:pPr algn="just"/>
            <a:r>
              <a:rPr lang="en-IN" dirty="0" smtClean="0"/>
              <a:t>Venous blood arriving at the lungs has travelled from all the active tissues of the body, and contains high levels of CO2 and low levels of O2.</a:t>
            </a:r>
          </a:p>
          <a:p>
            <a:pPr algn="just"/>
            <a:r>
              <a:rPr lang="en-IN" dirty="0" smtClean="0"/>
              <a:t> Carbon dioxide diffuses from venous blood down its concentration gradient into the alveoli until equilibrium with alveolar air is reached.</a:t>
            </a:r>
          </a:p>
          <a:p>
            <a:pPr algn="just"/>
            <a:r>
              <a:rPr lang="en-IN" dirty="0" smtClean="0"/>
              <a:t> By the same process, oxygen diffuses from the alveoli into the blood.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When blood leaves the alveolar capillaries, the oxygen and carbon dioxide concentrations are  in equilibrium with those of alveolar air 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Internal respiration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This is exchange of gases by diffusion between blood in the capillaries and the body cells. </a:t>
            </a:r>
          </a:p>
          <a:p>
            <a:pPr algn="just"/>
            <a:r>
              <a:rPr lang="en-IN" dirty="0" smtClean="0"/>
              <a:t>PO2 of blood arriving at the capillary bed is therefore the same as blood leaving the lungs. </a:t>
            </a:r>
          </a:p>
          <a:p>
            <a:pPr algn="just"/>
            <a:r>
              <a:rPr lang="en-IN" dirty="0" smtClean="0"/>
              <a:t>Blood arriving at the tissues has been cleansed of its CO2 and saturated with O2 during its passage through the lungs, and therefore has a higher PO2 and a lower PCO2 than the tissues.</a:t>
            </a:r>
          </a:p>
          <a:p>
            <a:pPr algn="just"/>
            <a:r>
              <a:rPr lang="en-IN" dirty="0" smtClean="0"/>
              <a:t> This creates concentration gradients between the blood and the tissues, and gaseous exchange therefore occurs.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O2 diffuses from the bloodstream through the capillary wall into the tissues. </a:t>
            </a:r>
          </a:p>
          <a:p>
            <a:pPr algn="just"/>
            <a:r>
              <a:rPr lang="en-IN" dirty="0" smtClean="0"/>
              <a:t>CO2 diffuses from the cells into the extracellular fluid then into the bloodstream towards the venous end of the capillary.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990600"/>
            <a:ext cx="5562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914400"/>
            <a:ext cx="5486399" cy="464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Control of respiration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Control of respiration is normally involuntary.</a:t>
            </a:r>
          </a:p>
          <a:p>
            <a:r>
              <a:rPr lang="en-IN" b="1" dirty="0" smtClean="0"/>
              <a:t>The respiratory centre-</a:t>
            </a:r>
            <a:r>
              <a:rPr lang="en-IN" dirty="0" smtClean="0"/>
              <a:t>This is formed by groups of nerve cells that control the rate and depth of respiration. </a:t>
            </a:r>
          </a:p>
          <a:p>
            <a:r>
              <a:rPr lang="en-IN" dirty="0" smtClean="0"/>
              <a:t>They are situated in the brain stem, in the </a:t>
            </a:r>
            <a:r>
              <a:rPr lang="en-IN" i="1" dirty="0" smtClean="0"/>
              <a:t>medulla oblongata and </a:t>
            </a:r>
            <a:r>
              <a:rPr lang="en-IN" dirty="0" smtClean="0"/>
              <a:t>the </a:t>
            </a:r>
            <a:r>
              <a:rPr lang="en-IN" i="1" dirty="0" err="1" smtClean="0"/>
              <a:t>pons</a:t>
            </a:r>
            <a:r>
              <a:rPr lang="en-IN" i="1" dirty="0" smtClean="0"/>
              <a:t>.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376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Diffusion of gases</vt:lpstr>
      <vt:lpstr>Diffusion of gases</vt:lpstr>
      <vt:lpstr>External respiration</vt:lpstr>
      <vt:lpstr>Slide 4</vt:lpstr>
      <vt:lpstr>Internal respiration</vt:lpstr>
      <vt:lpstr>Slide 6</vt:lpstr>
      <vt:lpstr>Slide 7</vt:lpstr>
      <vt:lpstr>Slide 8</vt:lpstr>
      <vt:lpstr>Control of respiration</vt:lpstr>
      <vt:lpstr>Chemoreceptors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Diffusion of gases</dc:title>
  <dc:creator>Mercy</dc:creator>
  <cp:lastModifiedBy>library</cp:lastModifiedBy>
  <cp:revision>3</cp:revision>
  <dcterms:created xsi:type="dcterms:W3CDTF">2006-08-16T00:00:00Z</dcterms:created>
  <dcterms:modified xsi:type="dcterms:W3CDTF">2021-03-26T05:31:32Z</dcterms:modified>
</cp:coreProperties>
</file>