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BODY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sz="2000" dirty="0" err="1" smtClean="0"/>
              <a:t>Mrs.Mercy</a:t>
            </a:r>
            <a:r>
              <a:rPr lang="en-US" sz="2000" dirty="0" smtClean="0"/>
              <a:t> </a:t>
            </a:r>
            <a:r>
              <a:rPr lang="en-US" sz="2000" dirty="0" err="1" smtClean="0"/>
              <a:t>Deva</a:t>
            </a:r>
            <a:r>
              <a:rPr lang="en-US" sz="2000" dirty="0" smtClean="0"/>
              <a:t> </a:t>
            </a:r>
            <a:r>
              <a:rPr lang="en-US" sz="2000" dirty="0" err="1" smtClean="0"/>
              <a:t>Priya</a:t>
            </a:r>
            <a:r>
              <a:rPr lang="en-US" sz="2000" dirty="0" smtClean="0"/>
              <a:t> </a:t>
            </a:r>
          </a:p>
          <a:p>
            <a:pPr algn="r"/>
            <a:r>
              <a:rPr lang="en-US" sz="2000" dirty="0" err="1" smtClean="0"/>
              <a:t>Asst.Prof</a:t>
            </a:r>
            <a:r>
              <a:rPr lang="en-US" sz="2000" dirty="0" smtClean="0"/>
              <a:t>.</a:t>
            </a:r>
          </a:p>
          <a:p>
            <a:pPr algn="r"/>
            <a:r>
              <a:rPr lang="en-US" sz="2000" dirty="0" smtClean="0"/>
              <a:t>Dept of MHN</a:t>
            </a:r>
            <a:endParaRPr lang="en-IN" sz="2000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 System : Composed of organ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2296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 Human Body : Composed of 11 system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8001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NATOMICAL POSITION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058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NATOMICAL REGIONAL TERM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058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AVITIES OF THE BODY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80772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 Albinism : Genetic disorder causing the&#10;melanocytes to secrete little or no melani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143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. ORGANISATION OF LIVING MATTER&#10;1.2 LEVELS OF ORGANISATIO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74676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 Cells : Most basic unit of life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1534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- Meiosis (sexual cell divides into two daughter&#10;cells. In tandem, the 46 Chromosomes in the nucleus&#10;double up (92) befor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 Tissues : Composed of specialized cell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620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pithelial Tissue – found on the outer&#10;layer of skin and the surface of organs. Lining the&#10;walls of body cavitie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80772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uscle Tissue – skeletal (Voluntary +&#10;Striated), Cardiac (Involuntary + Striated), Smooth&#10;muscle tissue like the stomach/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erve Tissue – Composed of neurons&#10;that transmit impulses and coordinate activities in&#10;the body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305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 Organ : Composed of tissue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</Words>
  <Application>Microsoft Office PowerPoint</Application>
  <PresentationFormat>On-screen Show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HUMAN BODY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Mercy</dc:creator>
  <cp:lastModifiedBy>library</cp:lastModifiedBy>
  <cp:revision>13</cp:revision>
  <dcterms:created xsi:type="dcterms:W3CDTF">2006-08-16T00:00:00Z</dcterms:created>
  <dcterms:modified xsi:type="dcterms:W3CDTF">2021-03-25T09:12:04Z</dcterms:modified>
</cp:coreProperties>
</file>