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 SYSTEM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 smtClean="0"/>
              <a:t>Mrs.Mercy</a:t>
            </a:r>
            <a:r>
              <a:rPr lang="en-US" sz="2400" dirty="0" smtClean="0"/>
              <a:t> </a:t>
            </a:r>
            <a:r>
              <a:rPr lang="en-US" sz="2400" dirty="0" err="1" smtClean="0"/>
              <a:t>Deva</a:t>
            </a:r>
            <a:r>
              <a:rPr lang="en-US" sz="2400" dirty="0" smtClean="0"/>
              <a:t> </a:t>
            </a:r>
            <a:r>
              <a:rPr lang="en-US" sz="2400" dirty="0" err="1" smtClean="0"/>
              <a:t>Priya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Asst.Prof</a:t>
            </a:r>
            <a:r>
              <a:rPr lang="en-US" sz="2400" dirty="0" smtClean="0"/>
              <a:t>.</a:t>
            </a:r>
          </a:p>
          <a:p>
            <a:pPr algn="r"/>
            <a:r>
              <a:rPr lang="en-US" sz="2400" dirty="0" smtClean="0"/>
              <a:t>Dept of MHN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 Hemophilia : Blood coagulation time is greatly&#10;increased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010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 Klinefelter’s Syndrome : Congenital endocrine&#10;disorder with the following characteristic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010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 Muscular Dystrophy : Atrophy and weakening of the&#10;muscl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01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 Sickle Cell Anemia : Anemia often found in people&#10;of African origin. RBC have a sickle shape that can&#10;lead them to obst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239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 Albinism : Genetic disorder causing the&#10;melanocytes to secrete little or no melanin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 ADHD : Attention deficit hyperactivity disorder&#10; Cleft Palate : Failure of the palatine bones to close&#10;properly befor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24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 Color Deficiency : Decreased ability to see&#10;color/perceive color differences&#10; Color Blindness : Inability to see color/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010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 Cystic Fibrosis : Disease passed down through&#10;families that causes thick, sticky mucus to build up&#10;in the lungs, diges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7010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 Down Syndrome : Trisomy 21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086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 Fragile X Syndrome : Inherited mental retardation&#10;and other sign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315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 Hemochromatosis : Excessive accumulation of iron&#10;in diverse organs causing them to function&#10;improperly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6962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ORGAN SYSTEM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SYSTEM </dc:title>
  <dc:creator>Mercy</dc:creator>
  <cp:lastModifiedBy>Mercy</cp:lastModifiedBy>
  <cp:revision>4</cp:revision>
  <dcterms:created xsi:type="dcterms:W3CDTF">2006-08-16T00:00:00Z</dcterms:created>
  <dcterms:modified xsi:type="dcterms:W3CDTF">2020-06-29T06:07:54Z</dcterms:modified>
</cp:coreProperties>
</file>