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067175" cy="10160"/>
          </a:xfrm>
          <a:custGeom>
            <a:avLst/>
            <a:gdLst/>
            <a:ahLst/>
            <a:cxnLst/>
            <a:rect l="l" t="t" r="r" b="b"/>
            <a:pathLst>
              <a:path w="4067175" h="10160">
                <a:moveTo>
                  <a:pt x="4066921" y="10160"/>
                </a:moveTo>
                <a:lnTo>
                  <a:pt x="4046397" y="1270"/>
                </a:lnTo>
                <a:lnTo>
                  <a:pt x="4043476" y="0"/>
                </a:ln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4066921" y="10160"/>
                </a:lnTo>
                <a:close/>
              </a:path>
            </a:pathLst>
          </a:custGeom>
          <a:solidFill>
            <a:srgbClr val="00EAF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89"/>
            <a:ext cx="4087495" cy="10160"/>
          </a:xfrm>
          <a:custGeom>
            <a:avLst/>
            <a:gdLst/>
            <a:ahLst/>
            <a:cxnLst/>
            <a:rect l="l" t="t" r="r" b="b"/>
            <a:pathLst>
              <a:path w="4087495" h="10160">
                <a:moveTo>
                  <a:pt x="4064000" y="0"/>
                </a:moveTo>
                <a:lnTo>
                  <a:pt x="0" y="0"/>
                </a:lnTo>
                <a:lnTo>
                  <a:pt x="0" y="10159"/>
                </a:lnTo>
                <a:lnTo>
                  <a:pt x="4087446" y="10159"/>
                </a:lnTo>
                <a:lnTo>
                  <a:pt x="4064000" y="0"/>
                </a:lnTo>
                <a:close/>
              </a:path>
            </a:pathLst>
          </a:custGeom>
          <a:solidFill>
            <a:srgbClr val="00E9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7779"/>
            <a:ext cx="4105910" cy="10160"/>
          </a:xfrm>
          <a:custGeom>
            <a:avLst/>
            <a:gdLst/>
            <a:ahLst/>
            <a:cxnLst/>
            <a:rect l="l" t="t" r="r" b="b"/>
            <a:pathLst>
              <a:path w="4105910" h="10159">
                <a:moveTo>
                  <a:pt x="4105605" y="7620"/>
                </a:moveTo>
                <a:lnTo>
                  <a:pt x="4093299" y="7620"/>
                </a:lnTo>
                <a:lnTo>
                  <a:pt x="4093299" y="0"/>
                </a:lnTo>
                <a:lnTo>
                  <a:pt x="0" y="0"/>
                </a:lnTo>
                <a:lnTo>
                  <a:pt x="0" y="7620"/>
                </a:lnTo>
                <a:lnTo>
                  <a:pt x="0" y="10160"/>
                </a:lnTo>
                <a:lnTo>
                  <a:pt x="4105605" y="10160"/>
                </a:lnTo>
                <a:lnTo>
                  <a:pt x="4105605" y="7620"/>
                </a:lnTo>
                <a:close/>
              </a:path>
            </a:pathLst>
          </a:custGeom>
          <a:solidFill>
            <a:srgbClr val="00E8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7940"/>
            <a:ext cx="4133850" cy="8890"/>
          </a:xfrm>
          <a:custGeom>
            <a:avLst/>
            <a:gdLst/>
            <a:ahLst/>
            <a:cxnLst/>
            <a:rect l="l" t="t" r="r" b="b"/>
            <a:pathLst>
              <a:path w="4133850" h="8890">
                <a:moveTo>
                  <a:pt x="4109127" y="0"/>
                </a:moveTo>
                <a:lnTo>
                  <a:pt x="0" y="0"/>
                </a:lnTo>
                <a:lnTo>
                  <a:pt x="0" y="8889"/>
                </a:lnTo>
                <a:lnTo>
                  <a:pt x="4133722" y="8889"/>
                </a:lnTo>
                <a:lnTo>
                  <a:pt x="4109127" y="0"/>
                </a:lnTo>
                <a:close/>
              </a:path>
            </a:pathLst>
          </a:custGeom>
          <a:solidFill>
            <a:srgbClr val="00E7F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6830"/>
            <a:ext cx="4162425" cy="10160"/>
          </a:xfrm>
          <a:custGeom>
            <a:avLst/>
            <a:gdLst/>
            <a:ahLst/>
            <a:cxnLst/>
            <a:rect l="l" t="t" r="r" b="b"/>
            <a:pathLst>
              <a:path w="4162425" h="10159">
                <a:moveTo>
                  <a:pt x="4133722" y="0"/>
                </a:moveTo>
                <a:lnTo>
                  <a:pt x="0" y="0"/>
                </a:lnTo>
                <a:lnTo>
                  <a:pt x="0" y="10160"/>
                </a:lnTo>
                <a:lnTo>
                  <a:pt x="4161832" y="10160"/>
                </a:lnTo>
                <a:lnTo>
                  <a:pt x="4133722" y="0"/>
                </a:lnTo>
                <a:close/>
              </a:path>
            </a:pathLst>
          </a:custGeom>
          <a:solidFill>
            <a:srgbClr val="00E6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5719"/>
            <a:ext cx="4186554" cy="10160"/>
          </a:xfrm>
          <a:custGeom>
            <a:avLst/>
            <a:gdLst/>
            <a:ahLst/>
            <a:cxnLst/>
            <a:rect l="l" t="t" r="r" b="b"/>
            <a:pathLst>
              <a:path w="4186554" h="10159">
                <a:moveTo>
                  <a:pt x="4158318" y="0"/>
                </a:moveTo>
                <a:lnTo>
                  <a:pt x="0" y="0"/>
                </a:lnTo>
                <a:lnTo>
                  <a:pt x="0" y="10159"/>
                </a:lnTo>
                <a:lnTo>
                  <a:pt x="4186428" y="10159"/>
                </a:lnTo>
                <a:lnTo>
                  <a:pt x="4158318" y="0"/>
                </a:lnTo>
                <a:close/>
              </a:path>
            </a:pathLst>
          </a:custGeom>
          <a:solidFill>
            <a:srgbClr val="00E5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4609"/>
            <a:ext cx="4210050" cy="10160"/>
          </a:xfrm>
          <a:custGeom>
            <a:avLst/>
            <a:gdLst/>
            <a:ahLst/>
            <a:cxnLst/>
            <a:rect l="l" t="t" r="r" b="b"/>
            <a:pathLst>
              <a:path w="4210050" h="10159">
                <a:moveTo>
                  <a:pt x="4209592" y="8890"/>
                </a:moveTo>
                <a:lnTo>
                  <a:pt x="4195203" y="8890"/>
                </a:lnTo>
                <a:lnTo>
                  <a:pt x="4195203" y="0"/>
                </a:ln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4209592" y="10160"/>
                </a:lnTo>
                <a:lnTo>
                  <a:pt x="4209592" y="8890"/>
                </a:lnTo>
                <a:close/>
              </a:path>
            </a:pathLst>
          </a:custGeom>
          <a:solidFill>
            <a:srgbClr val="00E4F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3500"/>
            <a:ext cx="4241165" cy="10160"/>
          </a:xfrm>
          <a:custGeom>
            <a:avLst/>
            <a:gdLst/>
            <a:ahLst/>
            <a:cxnLst/>
            <a:rect l="l" t="t" r="r" b="b"/>
            <a:pathLst>
              <a:path w="4241165" h="10159">
                <a:moveTo>
                  <a:pt x="4207510" y="0"/>
                </a:moveTo>
                <a:lnTo>
                  <a:pt x="0" y="0"/>
                </a:lnTo>
                <a:lnTo>
                  <a:pt x="0" y="10159"/>
                </a:lnTo>
                <a:lnTo>
                  <a:pt x="4240934" y="10159"/>
                </a:lnTo>
                <a:lnTo>
                  <a:pt x="4207510" y="0"/>
                </a:lnTo>
                <a:close/>
              </a:path>
            </a:pathLst>
          </a:custGeom>
          <a:solidFill>
            <a:srgbClr val="00E3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736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72" y="8890"/>
                </a:moveTo>
                <a:lnTo>
                  <a:pt x="4240923" y="0"/>
                </a:lnTo>
                <a:lnTo>
                  <a:pt x="0" y="0"/>
                </a:lnTo>
                <a:lnTo>
                  <a:pt x="0" y="8890"/>
                </a:lnTo>
                <a:lnTo>
                  <a:pt x="4270172" y="889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17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E2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825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03598" y="10160"/>
                </a:moveTo>
                <a:lnTo>
                  <a:pt x="4270172" y="0"/>
                </a:lnTo>
                <a:lnTo>
                  <a:pt x="0" y="0"/>
                </a:lnTo>
                <a:lnTo>
                  <a:pt x="0" y="10160"/>
                </a:lnTo>
                <a:lnTo>
                  <a:pt x="4303598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37117" y="0"/>
                </a:lnTo>
                <a:lnTo>
                  <a:pt x="9109634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914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32846" y="10160"/>
                </a:moveTo>
                <a:lnTo>
                  <a:pt x="4299420" y="0"/>
                </a:lnTo>
                <a:lnTo>
                  <a:pt x="0" y="0"/>
                </a:lnTo>
                <a:lnTo>
                  <a:pt x="0" y="10160"/>
                </a:lnTo>
                <a:lnTo>
                  <a:pt x="4332846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13075" y="0"/>
                </a:lnTo>
                <a:lnTo>
                  <a:pt x="908558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1003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62094" y="10160"/>
                </a:moveTo>
                <a:lnTo>
                  <a:pt x="4328668" y="0"/>
                </a:lnTo>
                <a:lnTo>
                  <a:pt x="0" y="0"/>
                </a:lnTo>
                <a:lnTo>
                  <a:pt x="0" y="10160"/>
                </a:lnTo>
                <a:lnTo>
                  <a:pt x="43620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89022" y="0"/>
                </a:lnTo>
                <a:lnTo>
                  <a:pt x="906153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1092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91342" y="10160"/>
                </a:moveTo>
                <a:lnTo>
                  <a:pt x="4357916" y="0"/>
                </a:lnTo>
                <a:lnTo>
                  <a:pt x="0" y="0"/>
                </a:lnTo>
                <a:lnTo>
                  <a:pt x="0" y="10160"/>
                </a:lnTo>
                <a:lnTo>
                  <a:pt x="4391342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68" y="0"/>
                </a:lnTo>
                <a:lnTo>
                  <a:pt x="903748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0" y="8890"/>
                </a:moveTo>
                <a:lnTo>
                  <a:pt x="4391342" y="0"/>
                </a:lnTo>
                <a:lnTo>
                  <a:pt x="0" y="0"/>
                </a:lnTo>
                <a:lnTo>
                  <a:pt x="0" y="8890"/>
                </a:lnTo>
                <a:lnTo>
                  <a:pt x="4420590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85" y="0"/>
                </a:lnTo>
                <a:lnTo>
                  <a:pt x="901343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1282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54017" y="10160"/>
                </a:moveTo>
                <a:lnTo>
                  <a:pt x="4420590" y="0"/>
                </a:lnTo>
                <a:lnTo>
                  <a:pt x="0" y="0"/>
                </a:lnTo>
                <a:lnTo>
                  <a:pt x="0" y="10160"/>
                </a:lnTo>
                <a:lnTo>
                  <a:pt x="445401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13431" y="0"/>
                </a:lnTo>
                <a:lnTo>
                  <a:pt x="8985948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1371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83265" y="10160"/>
                </a:moveTo>
                <a:lnTo>
                  <a:pt x="4449838" y="0"/>
                </a:ln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89377" y="0"/>
                </a:lnTo>
                <a:lnTo>
                  <a:pt x="896189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1460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65336" y="0"/>
                </a:lnTo>
                <a:lnTo>
                  <a:pt x="8937841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52594" y="10160"/>
                </a:moveTo>
                <a:lnTo>
                  <a:pt x="4511281" y="0"/>
                </a:lnTo>
                <a:lnTo>
                  <a:pt x="0" y="0"/>
                </a:lnTo>
                <a:lnTo>
                  <a:pt x="0" y="10160"/>
                </a:lnTo>
                <a:lnTo>
                  <a:pt x="45525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3" y="0"/>
                </a:lnTo>
                <a:lnTo>
                  <a:pt x="891380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16509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1" y="8890"/>
                </a:moveTo>
                <a:lnTo>
                  <a:pt x="4552594" y="0"/>
                </a:lnTo>
                <a:lnTo>
                  <a:pt x="0" y="0"/>
                </a:lnTo>
                <a:lnTo>
                  <a:pt x="0" y="8890"/>
                </a:lnTo>
                <a:lnTo>
                  <a:pt x="4588751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0" y="0"/>
                </a:lnTo>
                <a:lnTo>
                  <a:pt x="88897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17398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30064" y="10160"/>
                </a:moveTo>
                <a:lnTo>
                  <a:pt x="4588751" y="0"/>
                </a:lnTo>
                <a:lnTo>
                  <a:pt x="0" y="0"/>
                </a:lnTo>
                <a:lnTo>
                  <a:pt x="0" y="10160"/>
                </a:lnTo>
                <a:lnTo>
                  <a:pt x="463006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89746" y="0"/>
                </a:lnTo>
                <a:lnTo>
                  <a:pt x="886226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0" y="1828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66208" y="10160"/>
                </a:moveTo>
                <a:lnTo>
                  <a:pt x="4624895" y="0"/>
                </a:lnTo>
                <a:lnTo>
                  <a:pt x="0" y="0"/>
                </a:lnTo>
                <a:lnTo>
                  <a:pt x="0" y="10160"/>
                </a:lnTo>
                <a:lnTo>
                  <a:pt x="4666208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65692" y="0"/>
                </a:lnTo>
                <a:lnTo>
                  <a:pt x="883820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0" y="1917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02353" y="10160"/>
                </a:moveTo>
                <a:lnTo>
                  <a:pt x="4661039" y="0"/>
                </a:lnTo>
                <a:lnTo>
                  <a:pt x="0" y="0"/>
                </a:lnTo>
                <a:lnTo>
                  <a:pt x="0" y="10160"/>
                </a:lnTo>
                <a:lnTo>
                  <a:pt x="4702353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41638" y="0"/>
                </a:lnTo>
                <a:lnTo>
                  <a:pt x="8814156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2006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38509" y="10160"/>
                </a:moveTo>
                <a:lnTo>
                  <a:pt x="4697196" y="0"/>
                </a:lnTo>
                <a:lnTo>
                  <a:pt x="0" y="0"/>
                </a:lnTo>
                <a:lnTo>
                  <a:pt x="0" y="10160"/>
                </a:lnTo>
                <a:lnTo>
                  <a:pt x="4738509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7" y="0"/>
                </a:lnTo>
                <a:lnTo>
                  <a:pt x="879010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21081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54" y="8890"/>
                </a:moveTo>
                <a:lnTo>
                  <a:pt x="4738509" y="0"/>
                </a:lnTo>
                <a:lnTo>
                  <a:pt x="0" y="0"/>
                </a:lnTo>
                <a:lnTo>
                  <a:pt x="0" y="8890"/>
                </a:lnTo>
                <a:lnTo>
                  <a:pt x="4774654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02" y="0"/>
                </a:lnTo>
                <a:lnTo>
                  <a:pt x="876606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2197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15967" y="10160"/>
                </a:moveTo>
                <a:lnTo>
                  <a:pt x="4774654" y="0"/>
                </a:lnTo>
                <a:lnTo>
                  <a:pt x="0" y="0"/>
                </a:lnTo>
                <a:lnTo>
                  <a:pt x="0" y="10160"/>
                </a:lnTo>
                <a:lnTo>
                  <a:pt x="481596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62619" y="0"/>
                </a:lnTo>
                <a:lnTo>
                  <a:pt x="8762619" y="2540"/>
                </a:lnTo>
                <a:lnTo>
                  <a:pt x="8747277" y="2540"/>
                </a:lnTo>
                <a:lnTo>
                  <a:pt x="8747277" y="10160"/>
                </a:lnTo>
                <a:lnTo>
                  <a:pt x="9144000" y="10160"/>
                </a:lnTo>
                <a:lnTo>
                  <a:pt x="9144000" y="254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2285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52111" y="10160"/>
                </a:moveTo>
                <a:lnTo>
                  <a:pt x="4810798" y="0"/>
                </a:lnTo>
                <a:lnTo>
                  <a:pt x="0" y="0"/>
                </a:lnTo>
                <a:lnTo>
                  <a:pt x="0" y="10160"/>
                </a:lnTo>
                <a:lnTo>
                  <a:pt x="4852111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39340" y="0"/>
                </a:lnTo>
                <a:lnTo>
                  <a:pt x="870759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23750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8268" y="10147"/>
                </a:moveTo>
                <a:lnTo>
                  <a:pt x="4846955" y="0"/>
                </a:lnTo>
                <a:lnTo>
                  <a:pt x="0" y="0"/>
                </a:lnTo>
                <a:lnTo>
                  <a:pt x="0" y="10147"/>
                </a:lnTo>
                <a:lnTo>
                  <a:pt x="4888268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711552" y="0"/>
                </a:lnTo>
                <a:lnTo>
                  <a:pt x="867981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24637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4924412" y="10172"/>
                </a:moveTo>
                <a:lnTo>
                  <a:pt x="4883099" y="0"/>
                </a:lnTo>
                <a:lnTo>
                  <a:pt x="0" y="0"/>
                </a:lnTo>
                <a:lnTo>
                  <a:pt x="0" y="10172"/>
                </a:lnTo>
                <a:lnTo>
                  <a:pt x="492441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83777" y="0"/>
                </a:lnTo>
                <a:lnTo>
                  <a:pt x="8652027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256552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8877"/>
                </a:moveTo>
                <a:lnTo>
                  <a:pt x="4924412" y="0"/>
                </a:lnTo>
                <a:lnTo>
                  <a:pt x="0" y="0"/>
                </a:lnTo>
                <a:lnTo>
                  <a:pt x="0" y="8877"/>
                </a:lnTo>
                <a:lnTo>
                  <a:pt x="4960569" y="8877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27" y="0"/>
                </a:lnTo>
                <a:lnTo>
                  <a:pt x="8624252" y="8877"/>
                </a:lnTo>
                <a:lnTo>
                  <a:pt x="9144000" y="887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2654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5001882" y="10172"/>
                </a:moveTo>
                <a:lnTo>
                  <a:pt x="4960569" y="0"/>
                </a:lnTo>
                <a:lnTo>
                  <a:pt x="0" y="0"/>
                </a:lnTo>
                <a:lnTo>
                  <a:pt x="0" y="10172"/>
                </a:lnTo>
                <a:lnTo>
                  <a:pt x="500188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24240" y="0"/>
                </a:lnTo>
                <a:lnTo>
                  <a:pt x="8592490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2743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38026" y="10160"/>
                </a:moveTo>
                <a:lnTo>
                  <a:pt x="4996713" y="0"/>
                </a:lnTo>
                <a:lnTo>
                  <a:pt x="0" y="0"/>
                </a:lnTo>
                <a:lnTo>
                  <a:pt x="0" y="10160"/>
                </a:lnTo>
                <a:lnTo>
                  <a:pt x="5038026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96465" y="0"/>
                </a:lnTo>
                <a:lnTo>
                  <a:pt x="856471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2832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74170" y="10160"/>
                </a:moveTo>
                <a:lnTo>
                  <a:pt x="5032857" y="0"/>
                </a:lnTo>
                <a:lnTo>
                  <a:pt x="0" y="0"/>
                </a:lnTo>
                <a:lnTo>
                  <a:pt x="0" y="10160"/>
                </a:lnTo>
                <a:lnTo>
                  <a:pt x="5074170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68690" y="0"/>
                </a:lnTo>
                <a:lnTo>
                  <a:pt x="8536927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0" y="2920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110327" y="10160"/>
                </a:moveTo>
                <a:lnTo>
                  <a:pt x="5069014" y="0"/>
                </a:lnTo>
                <a:lnTo>
                  <a:pt x="0" y="0"/>
                </a:lnTo>
                <a:lnTo>
                  <a:pt x="0" y="10160"/>
                </a:lnTo>
                <a:lnTo>
                  <a:pt x="511032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2" y="0"/>
                </a:lnTo>
                <a:lnTo>
                  <a:pt x="850915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46472" y="8890"/>
                </a:moveTo>
                <a:lnTo>
                  <a:pt x="5110327" y="0"/>
                </a:lnTo>
                <a:lnTo>
                  <a:pt x="0" y="0"/>
                </a:lnTo>
                <a:lnTo>
                  <a:pt x="0" y="8890"/>
                </a:lnTo>
                <a:lnTo>
                  <a:pt x="5146472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7171" y="0"/>
                </a:lnTo>
                <a:lnTo>
                  <a:pt x="8507171" y="1270"/>
                </a:lnTo>
                <a:lnTo>
                  <a:pt x="8491842" y="1270"/>
                </a:lnTo>
                <a:lnTo>
                  <a:pt x="8491842" y="8890"/>
                </a:lnTo>
                <a:lnTo>
                  <a:pt x="9144000" y="8890"/>
                </a:lnTo>
                <a:lnTo>
                  <a:pt x="9144000" y="127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0" y="3111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352040" y="0"/>
                </a:moveTo>
                <a:lnTo>
                  <a:pt x="0" y="0"/>
                </a:lnTo>
                <a:lnTo>
                  <a:pt x="0" y="10160"/>
                </a:lnTo>
                <a:lnTo>
                  <a:pt x="2175040" y="10160"/>
                </a:lnTo>
                <a:lnTo>
                  <a:pt x="2352040" y="0"/>
                </a:lnTo>
                <a:close/>
              </a:path>
              <a:path w="9144000" h="10160">
                <a:moveTo>
                  <a:pt x="5187785" y="10160"/>
                </a:moveTo>
                <a:lnTo>
                  <a:pt x="5146472" y="0"/>
                </a:lnTo>
                <a:lnTo>
                  <a:pt x="2824480" y="0"/>
                </a:lnTo>
                <a:lnTo>
                  <a:pt x="2986278" y="10160"/>
                </a:lnTo>
                <a:lnTo>
                  <a:pt x="518778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78507" y="0"/>
                </a:lnTo>
                <a:lnTo>
                  <a:pt x="844296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32005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197163" y="0"/>
                </a:moveTo>
                <a:lnTo>
                  <a:pt x="0" y="0"/>
                </a:lnTo>
                <a:lnTo>
                  <a:pt x="0" y="10147"/>
                </a:lnTo>
                <a:lnTo>
                  <a:pt x="2020163" y="10147"/>
                </a:lnTo>
                <a:lnTo>
                  <a:pt x="2197163" y="0"/>
                </a:lnTo>
                <a:close/>
              </a:path>
              <a:path w="9144000" h="10160">
                <a:moveTo>
                  <a:pt x="5223929" y="10147"/>
                </a:moveTo>
                <a:lnTo>
                  <a:pt x="5182616" y="0"/>
                </a:lnTo>
                <a:lnTo>
                  <a:pt x="2966059" y="0"/>
                </a:lnTo>
                <a:lnTo>
                  <a:pt x="3127857" y="10147"/>
                </a:lnTo>
                <a:lnTo>
                  <a:pt x="5223929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447392" y="0"/>
                </a:lnTo>
                <a:lnTo>
                  <a:pt x="841184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0" y="3289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  <a:path w="9144000" h="10795">
                <a:moveTo>
                  <a:pt x="5260086" y="10172"/>
                </a:moveTo>
                <a:lnTo>
                  <a:pt x="5218773" y="0"/>
                </a:lnTo>
                <a:lnTo>
                  <a:pt x="3107639" y="0"/>
                </a:lnTo>
                <a:lnTo>
                  <a:pt x="3269450" y="10172"/>
                </a:lnTo>
                <a:lnTo>
                  <a:pt x="5260086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409622" y="0"/>
                </a:lnTo>
                <a:lnTo>
                  <a:pt x="8409622" y="3810"/>
                </a:lnTo>
                <a:lnTo>
                  <a:pt x="8391842" y="3810"/>
                </a:lnTo>
                <a:lnTo>
                  <a:pt x="8391842" y="10160"/>
                </a:lnTo>
                <a:lnTo>
                  <a:pt x="9136761" y="10160"/>
                </a:lnTo>
                <a:lnTo>
                  <a:pt x="9136761" y="3810"/>
                </a:lnTo>
                <a:lnTo>
                  <a:pt x="9144000" y="381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89" y="0"/>
                </a:moveTo>
                <a:lnTo>
                  <a:pt x="0" y="0"/>
                </a:lnTo>
                <a:lnTo>
                  <a:pt x="0" y="8890"/>
                </a:lnTo>
                <a:lnTo>
                  <a:pt x="1783969" y="8890"/>
                </a:lnTo>
                <a:lnTo>
                  <a:pt x="1844789" y="0"/>
                </a:lnTo>
                <a:close/>
              </a:path>
              <a:path w="9102725" h="8889">
                <a:moveTo>
                  <a:pt x="5345023" y="8890"/>
                </a:moveTo>
                <a:lnTo>
                  <a:pt x="5300827" y="0"/>
                </a:lnTo>
                <a:lnTo>
                  <a:pt x="3392995" y="0"/>
                </a:lnTo>
                <a:lnTo>
                  <a:pt x="3471494" y="8890"/>
                </a:lnTo>
                <a:lnTo>
                  <a:pt x="5345023" y="889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02" y="0"/>
                </a:lnTo>
                <a:lnTo>
                  <a:pt x="8318487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0" y="356869"/>
            <a:ext cx="9065260" cy="10160"/>
          </a:xfrm>
          <a:custGeom>
            <a:avLst/>
            <a:gdLst/>
            <a:ahLst/>
            <a:cxnLst/>
            <a:rect l="l" t="t" r="r" b="b"/>
            <a:pathLst>
              <a:path w="9065260" h="10160">
                <a:moveTo>
                  <a:pt x="1783969" y="0"/>
                </a:moveTo>
                <a:lnTo>
                  <a:pt x="0" y="0"/>
                </a:lnTo>
                <a:lnTo>
                  <a:pt x="0" y="10160"/>
                </a:lnTo>
                <a:lnTo>
                  <a:pt x="1714461" y="10160"/>
                </a:lnTo>
                <a:lnTo>
                  <a:pt x="1783969" y="0"/>
                </a:lnTo>
                <a:close/>
              </a:path>
              <a:path w="9065260" h="10160">
                <a:moveTo>
                  <a:pt x="5395531" y="10160"/>
                </a:moveTo>
                <a:lnTo>
                  <a:pt x="5345023" y="0"/>
                </a:lnTo>
                <a:lnTo>
                  <a:pt x="3471494" y="0"/>
                </a:lnTo>
                <a:lnTo>
                  <a:pt x="3561207" y="10160"/>
                </a:lnTo>
                <a:lnTo>
                  <a:pt x="5395531" y="10160"/>
                </a:lnTo>
                <a:close/>
              </a:path>
              <a:path w="9065260" h="10160">
                <a:moveTo>
                  <a:pt x="9065095" y="0"/>
                </a:moveTo>
                <a:lnTo>
                  <a:pt x="8302942" y="0"/>
                </a:lnTo>
                <a:lnTo>
                  <a:pt x="8302942" y="8890"/>
                </a:lnTo>
                <a:lnTo>
                  <a:pt x="8285162" y="8890"/>
                </a:lnTo>
                <a:lnTo>
                  <a:pt x="8285162" y="10160"/>
                </a:lnTo>
                <a:lnTo>
                  <a:pt x="9050401" y="10160"/>
                </a:lnTo>
                <a:lnTo>
                  <a:pt x="9050401" y="8890"/>
                </a:lnTo>
                <a:lnTo>
                  <a:pt x="9065095" y="8890"/>
                </a:lnTo>
                <a:lnTo>
                  <a:pt x="9065095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0" y="365759"/>
            <a:ext cx="9052560" cy="10160"/>
          </a:xfrm>
          <a:custGeom>
            <a:avLst/>
            <a:gdLst/>
            <a:ahLst/>
            <a:cxnLst/>
            <a:rect l="l" t="t" r="r" b="b"/>
            <a:pathLst>
              <a:path w="9052560" h="10160">
                <a:moveTo>
                  <a:pt x="1723148" y="0"/>
                </a:moveTo>
                <a:lnTo>
                  <a:pt x="0" y="0"/>
                </a:lnTo>
                <a:lnTo>
                  <a:pt x="0" y="10160"/>
                </a:lnTo>
                <a:lnTo>
                  <a:pt x="1653654" y="10160"/>
                </a:lnTo>
                <a:lnTo>
                  <a:pt x="1723148" y="0"/>
                </a:lnTo>
                <a:close/>
              </a:path>
              <a:path w="9052560" h="10160">
                <a:moveTo>
                  <a:pt x="5439727" y="10160"/>
                </a:moveTo>
                <a:lnTo>
                  <a:pt x="5389219" y="0"/>
                </a:lnTo>
                <a:lnTo>
                  <a:pt x="3549993" y="0"/>
                </a:lnTo>
                <a:lnTo>
                  <a:pt x="3639693" y="10160"/>
                </a:lnTo>
                <a:lnTo>
                  <a:pt x="5439727" y="10160"/>
                </a:lnTo>
                <a:close/>
              </a:path>
              <a:path w="9052560" h="10160">
                <a:moveTo>
                  <a:pt x="9052560" y="0"/>
                </a:moveTo>
                <a:lnTo>
                  <a:pt x="8287372" y="0"/>
                </a:lnTo>
                <a:lnTo>
                  <a:pt x="8251812" y="10160"/>
                </a:lnTo>
                <a:lnTo>
                  <a:pt x="9018003" y="10160"/>
                </a:lnTo>
                <a:lnTo>
                  <a:pt x="9052560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0" y="374649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1" y="0"/>
                </a:moveTo>
                <a:lnTo>
                  <a:pt x="0" y="0"/>
                </a:lnTo>
                <a:lnTo>
                  <a:pt x="0" y="10160"/>
                </a:lnTo>
                <a:lnTo>
                  <a:pt x="1592834" y="10160"/>
                </a:lnTo>
                <a:lnTo>
                  <a:pt x="1662341" y="0"/>
                </a:lnTo>
                <a:close/>
              </a:path>
              <a:path w="9022715" h="10160">
                <a:moveTo>
                  <a:pt x="5483923" y="10160"/>
                </a:moveTo>
                <a:lnTo>
                  <a:pt x="5433415" y="0"/>
                </a:lnTo>
                <a:lnTo>
                  <a:pt x="3628479" y="0"/>
                </a:lnTo>
                <a:lnTo>
                  <a:pt x="3718191" y="10160"/>
                </a:lnTo>
                <a:lnTo>
                  <a:pt x="5483923" y="1016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57" y="0"/>
                </a:lnTo>
                <a:lnTo>
                  <a:pt x="8220710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  <a:path w="8987790" h="8889">
                <a:moveTo>
                  <a:pt x="5528119" y="8890"/>
                </a:moveTo>
                <a:lnTo>
                  <a:pt x="5483923" y="0"/>
                </a:lnTo>
                <a:lnTo>
                  <a:pt x="3718191" y="0"/>
                </a:lnTo>
                <a:lnTo>
                  <a:pt x="3796690" y="8890"/>
                </a:lnTo>
                <a:lnTo>
                  <a:pt x="5528119" y="889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697" y="0"/>
                </a:lnTo>
                <a:lnTo>
                  <a:pt x="8182965" y="8890"/>
                </a:lnTo>
                <a:lnTo>
                  <a:pt x="8957564" y="8890"/>
                </a:lnTo>
                <a:lnTo>
                  <a:pt x="898779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0" y="393699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54" y="0"/>
                </a:moveTo>
                <a:lnTo>
                  <a:pt x="0" y="0"/>
                </a:lnTo>
                <a:lnTo>
                  <a:pt x="0" y="8890"/>
                </a:lnTo>
                <a:lnTo>
                  <a:pt x="1500632" y="8890"/>
                </a:lnTo>
                <a:lnTo>
                  <a:pt x="1538554" y="0"/>
                </a:lnTo>
                <a:close/>
              </a:path>
              <a:path w="8957945" h="8889">
                <a:moveTo>
                  <a:pt x="5572315" y="8890"/>
                </a:moveTo>
                <a:lnTo>
                  <a:pt x="5528119" y="0"/>
                </a:lnTo>
                <a:lnTo>
                  <a:pt x="3796690" y="0"/>
                </a:lnTo>
                <a:lnTo>
                  <a:pt x="3875176" y="8890"/>
                </a:lnTo>
                <a:lnTo>
                  <a:pt x="5572315" y="889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5" y="0"/>
                </a:lnTo>
                <a:lnTo>
                  <a:pt x="8145221" y="8890"/>
                </a:lnTo>
                <a:lnTo>
                  <a:pt x="8927338" y="8890"/>
                </a:lnTo>
                <a:lnTo>
                  <a:pt x="8957564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0" y="402589"/>
            <a:ext cx="8927465" cy="10160"/>
          </a:xfrm>
          <a:custGeom>
            <a:avLst/>
            <a:gdLst/>
            <a:ahLst/>
            <a:cxnLst/>
            <a:rect l="l" t="t" r="r" b="b"/>
            <a:pathLst>
              <a:path w="8927465" h="10159">
                <a:moveTo>
                  <a:pt x="1500632" y="0"/>
                </a:moveTo>
                <a:lnTo>
                  <a:pt x="0" y="0"/>
                </a:lnTo>
                <a:lnTo>
                  <a:pt x="0" y="10160"/>
                </a:lnTo>
                <a:lnTo>
                  <a:pt x="1457299" y="10160"/>
                </a:lnTo>
                <a:lnTo>
                  <a:pt x="1500632" y="0"/>
                </a:lnTo>
                <a:close/>
              </a:path>
              <a:path w="8927465" h="10159">
                <a:moveTo>
                  <a:pt x="5622823" y="10160"/>
                </a:moveTo>
                <a:lnTo>
                  <a:pt x="5572315" y="0"/>
                </a:lnTo>
                <a:lnTo>
                  <a:pt x="3875176" y="0"/>
                </a:lnTo>
                <a:lnTo>
                  <a:pt x="3964889" y="10160"/>
                </a:lnTo>
                <a:lnTo>
                  <a:pt x="5622823" y="10160"/>
                </a:lnTo>
                <a:close/>
              </a:path>
              <a:path w="8927465" h="10159">
                <a:moveTo>
                  <a:pt x="8927338" y="0"/>
                </a:moveTo>
                <a:lnTo>
                  <a:pt x="8145221" y="0"/>
                </a:lnTo>
                <a:lnTo>
                  <a:pt x="8102079" y="10160"/>
                </a:lnTo>
                <a:lnTo>
                  <a:pt x="8892794" y="10160"/>
                </a:lnTo>
                <a:lnTo>
                  <a:pt x="8927338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0" y="411479"/>
            <a:ext cx="8888730" cy="10160"/>
          </a:xfrm>
          <a:custGeom>
            <a:avLst/>
            <a:gdLst/>
            <a:ahLst/>
            <a:cxnLst/>
            <a:rect l="l" t="t" r="r" b="b"/>
            <a:pathLst>
              <a:path w="888873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77" y="10160"/>
                </a:lnTo>
                <a:lnTo>
                  <a:pt x="1462722" y="0"/>
                </a:lnTo>
                <a:close/>
              </a:path>
              <a:path w="8888730" h="10159">
                <a:moveTo>
                  <a:pt x="5667019" y="10160"/>
                </a:moveTo>
                <a:lnTo>
                  <a:pt x="5616511" y="0"/>
                </a:lnTo>
                <a:lnTo>
                  <a:pt x="3953675" y="0"/>
                </a:lnTo>
                <a:lnTo>
                  <a:pt x="4043375" y="10160"/>
                </a:lnTo>
                <a:lnTo>
                  <a:pt x="5667019" y="10160"/>
                </a:lnTo>
                <a:close/>
              </a:path>
              <a:path w="8888730" h="10159">
                <a:moveTo>
                  <a:pt x="8888476" y="0"/>
                </a:moveTo>
                <a:lnTo>
                  <a:pt x="8096694" y="0"/>
                </a:lnTo>
                <a:lnTo>
                  <a:pt x="8096694" y="5080"/>
                </a:lnTo>
                <a:lnTo>
                  <a:pt x="8075117" y="5080"/>
                </a:lnTo>
                <a:lnTo>
                  <a:pt x="8075117" y="10160"/>
                </a:lnTo>
                <a:lnTo>
                  <a:pt x="8869502" y="10160"/>
                </a:lnTo>
                <a:lnTo>
                  <a:pt x="8869502" y="5080"/>
                </a:lnTo>
                <a:lnTo>
                  <a:pt x="8888476" y="5080"/>
                </a:lnTo>
                <a:lnTo>
                  <a:pt x="8888476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0" y="0"/>
                </a:moveTo>
                <a:lnTo>
                  <a:pt x="0" y="0"/>
                </a:lnTo>
                <a:lnTo>
                  <a:pt x="0" y="10160"/>
                </a:lnTo>
                <a:lnTo>
                  <a:pt x="1381455" y="10160"/>
                </a:lnTo>
                <a:lnTo>
                  <a:pt x="1424800" y="0"/>
                </a:lnTo>
                <a:close/>
              </a:path>
              <a:path w="8864600" h="10159">
                <a:moveTo>
                  <a:pt x="5711215" y="10160"/>
                </a:moveTo>
                <a:lnTo>
                  <a:pt x="5660707" y="0"/>
                </a:lnTo>
                <a:lnTo>
                  <a:pt x="4032173" y="0"/>
                </a:lnTo>
                <a:lnTo>
                  <a:pt x="4121874" y="10160"/>
                </a:lnTo>
                <a:lnTo>
                  <a:pt x="5711215" y="10160"/>
                </a:lnTo>
                <a:close/>
              </a:path>
              <a:path w="8864600" h="10159">
                <a:moveTo>
                  <a:pt x="8864346" y="0"/>
                </a:moveTo>
                <a:lnTo>
                  <a:pt x="8069732" y="0"/>
                </a:lnTo>
                <a:lnTo>
                  <a:pt x="8026590" y="10160"/>
                </a:lnTo>
                <a:lnTo>
                  <a:pt x="8823046" y="10160"/>
                </a:lnTo>
                <a:lnTo>
                  <a:pt x="8864346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0" y="430529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55" y="0"/>
                </a:moveTo>
                <a:lnTo>
                  <a:pt x="0" y="0"/>
                </a:lnTo>
                <a:lnTo>
                  <a:pt x="0" y="8890"/>
                </a:lnTo>
                <a:lnTo>
                  <a:pt x="1343533" y="8890"/>
                </a:lnTo>
                <a:lnTo>
                  <a:pt x="1381455" y="0"/>
                </a:lnTo>
                <a:close/>
              </a:path>
              <a:path w="8823325" h="8890">
                <a:moveTo>
                  <a:pt x="5740006" y="1270"/>
                </a:moveTo>
                <a:lnTo>
                  <a:pt x="5714377" y="1270"/>
                </a:lnTo>
                <a:lnTo>
                  <a:pt x="5714377" y="0"/>
                </a:lnTo>
                <a:lnTo>
                  <a:pt x="4127487" y="0"/>
                </a:lnTo>
                <a:lnTo>
                  <a:pt x="4127487" y="1270"/>
                </a:lnTo>
                <a:lnTo>
                  <a:pt x="4166730" y="1270"/>
                </a:lnTo>
                <a:lnTo>
                  <a:pt x="4166730" y="8890"/>
                </a:lnTo>
                <a:lnTo>
                  <a:pt x="5740006" y="8890"/>
                </a:lnTo>
                <a:lnTo>
                  <a:pt x="5740006" y="1270"/>
                </a:lnTo>
                <a:close/>
              </a:path>
              <a:path w="8823325" h="8890">
                <a:moveTo>
                  <a:pt x="8823046" y="0"/>
                </a:moveTo>
                <a:lnTo>
                  <a:pt x="8026590" y="0"/>
                </a:lnTo>
                <a:lnTo>
                  <a:pt x="7988846" y="8890"/>
                </a:lnTo>
                <a:lnTo>
                  <a:pt x="8786901" y="8890"/>
                </a:lnTo>
                <a:lnTo>
                  <a:pt x="8823046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0" y="439419"/>
            <a:ext cx="8787130" cy="10160"/>
          </a:xfrm>
          <a:custGeom>
            <a:avLst/>
            <a:gdLst/>
            <a:ahLst/>
            <a:cxnLst/>
            <a:rect l="l" t="t" r="r" b="b"/>
            <a:pathLst>
              <a:path w="8787130" h="10159">
                <a:moveTo>
                  <a:pt x="1343533" y="0"/>
                </a:moveTo>
                <a:lnTo>
                  <a:pt x="0" y="0"/>
                </a:lnTo>
                <a:lnTo>
                  <a:pt x="0" y="10160"/>
                </a:lnTo>
                <a:lnTo>
                  <a:pt x="1300200" y="10160"/>
                </a:lnTo>
                <a:lnTo>
                  <a:pt x="1343533" y="0"/>
                </a:lnTo>
                <a:close/>
              </a:path>
              <a:path w="8787130" h="10159">
                <a:moveTo>
                  <a:pt x="5822404" y="10160"/>
                </a:moveTo>
                <a:lnTo>
                  <a:pt x="5762472" y="0"/>
                </a:lnTo>
                <a:lnTo>
                  <a:pt x="4200372" y="0"/>
                </a:lnTo>
                <a:lnTo>
                  <a:pt x="4290072" y="10160"/>
                </a:lnTo>
                <a:lnTo>
                  <a:pt x="5822404" y="10160"/>
                </a:lnTo>
                <a:close/>
              </a:path>
              <a:path w="8787130" h="10159">
                <a:moveTo>
                  <a:pt x="8786901" y="0"/>
                </a:moveTo>
                <a:lnTo>
                  <a:pt x="7988846" y="0"/>
                </a:lnTo>
                <a:lnTo>
                  <a:pt x="7945717" y="10160"/>
                </a:lnTo>
                <a:lnTo>
                  <a:pt x="8745601" y="10160"/>
                </a:lnTo>
                <a:lnTo>
                  <a:pt x="8786901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0" y="448309"/>
            <a:ext cx="8733155" cy="10160"/>
          </a:xfrm>
          <a:custGeom>
            <a:avLst/>
            <a:gdLst/>
            <a:ahLst/>
            <a:cxnLst/>
            <a:rect l="l" t="t" r="r" b="b"/>
            <a:pathLst>
              <a:path w="8733155" h="10159">
                <a:moveTo>
                  <a:pt x="1305610" y="0"/>
                </a:moveTo>
                <a:lnTo>
                  <a:pt x="0" y="0"/>
                </a:lnTo>
                <a:lnTo>
                  <a:pt x="0" y="10160"/>
                </a:lnTo>
                <a:lnTo>
                  <a:pt x="1262278" y="10160"/>
                </a:lnTo>
                <a:lnTo>
                  <a:pt x="1305610" y="0"/>
                </a:lnTo>
                <a:close/>
              </a:path>
              <a:path w="8733155" h="10159">
                <a:moveTo>
                  <a:pt x="5874842" y="10160"/>
                </a:moveTo>
                <a:lnTo>
                  <a:pt x="5814911" y="0"/>
                </a:lnTo>
                <a:lnTo>
                  <a:pt x="4278858" y="0"/>
                </a:lnTo>
                <a:lnTo>
                  <a:pt x="4368571" y="10160"/>
                </a:lnTo>
                <a:lnTo>
                  <a:pt x="5874842" y="10160"/>
                </a:lnTo>
                <a:close/>
              </a:path>
              <a:path w="8733155" h="10159">
                <a:moveTo>
                  <a:pt x="8732698" y="0"/>
                </a:moveTo>
                <a:lnTo>
                  <a:pt x="7932229" y="0"/>
                </a:lnTo>
                <a:lnTo>
                  <a:pt x="7932229" y="8890"/>
                </a:lnTo>
                <a:lnTo>
                  <a:pt x="7910068" y="8890"/>
                </a:lnTo>
                <a:lnTo>
                  <a:pt x="7910068" y="10160"/>
                </a:lnTo>
                <a:lnTo>
                  <a:pt x="8712048" y="10160"/>
                </a:lnTo>
                <a:lnTo>
                  <a:pt x="8712048" y="8890"/>
                </a:lnTo>
                <a:lnTo>
                  <a:pt x="8732698" y="8890"/>
                </a:lnTo>
                <a:lnTo>
                  <a:pt x="8732698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0" y="457199"/>
            <a:ext cx="8714740" cy="10160"/>
          </a:xfrm>
          <a:custGeom>
            <a:avLst/>
            <a:gdLst/>
            <a:ahLst/>
            <a:cxnLst/>
            <a:rect l="l" t="t" r="r" b="b"/>
            <a:pathLst>
              <a:path w="8714740" h="10159">
                <a:moveTo>
                  <a:pt x="1267688" y="0"/>
                </a:moveTo>
                <a:lnTo>
                  <a:pt x="0" y="0"/>
                </a:lnTo>
                <a:lnTo>
                  <a:pt x="0" y="10160"/>
                </a:lnTo>
                <a:lnTo>
                  <a:pt x="1224356" y="10160"/>
                </a:lnTo>
                <a:lnTo>
                  <a:pt x="1267688" y="0"/>
                </a:lnTo>
                <a:close/>
              </a:path>
              <a:path w="8714740" h="10159">
                <a:moveTo>
                  <a:pt x="5927280" y="10160"/>
                </a:moveTo>
                <a:lnTo>
                  <a:pt x="5867349" y="0"/>
                </a:lnTo>
                <a:lnTo>
                  <a:pt x="4357357" y="0"/>
                </a:lnTo>
                <a:lnTo>
                  <a:pt x="4447070" y="10160"/>
                </a:lnTo>
                <a:lnTo>
                  <a:pt x="5927280" y="10160"/>
                </a:lnTo>
                <a:close/>
              </a:path>
              <a:path w="8714740" h="10159">
                <a:moveTo>
                  <a:pt x="8714626" y="0"/>
                </a:moveTo>
                <a:lnTo>
                  <a:pt x="7913370" y="0"/>
                </a:lnTo>
                <a:lnTo>
                  <a:pt x="7860703" y="10160"/>
                </a:lnTo>
                <a:lnTo>
                  <a:pt x="8673325" y="10160"/>
                </a:lnTo>
                <a:lnTo>
                  <a:pt x="8714626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0" y="466089"/>
            <a:ext cx="8660765" cy="10160"/>
          </a:xfrm>
          <a:custGeom>
            <a:avLst/>
            <a:gdLst/>
            <a:ahLst/>
            <a:cxnLst/>
            <a:rect l="l" t="t" r="r" b="b"/>
            <a:pathLst>
              <a:path w="8660765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  <a:path w="8660765" h="10159">
                <a:moveTo>
                  <a:pt x="5979719" y="10160"/>
                </a:moveTo>
                <a:lnTo>
                  <a:pt x="5919787" y="0"/>
                </a:lnTo>
                <a:lnTo>
                  <a:pt x="4435856" y="0"/>
                </a:lnTo>
                <a:lnTo>
                  <a:pt x="4525556" y="10160"/>
                </a:lnTo>
                <a:lnTo>
                  <a:pt x="5979719" y="10160"/>
                </a:lnTo>
                <a:close/>
              </a:path>
              <a:path w="8660765" h="10159">
                <a:moveTo>
                  <a:pt x="8660409" y="0"/>
                </a:moveTo>
                <a:lnTo>
                  <a:pt x="7844244" y="0"/>
                </a:lnTo>
                <a:lnTo>
                  <a:pt x="7844244" y="8890"/>
                </a:lnTo>
                <a:lnTo>
                  <a:pt x="7817904" y="8890"/>
                </a:lnTo>
                <a:lnTo>
                  <a:pt x="7817904" y="10160"/>
                </a:lnTo>
                <a:lnTo>
                  <a:pt x="8639365" y="10160"/>
                </a:lnTo>
                <a:lnTo>
                  <a:pt x="8639365" y="8890"/>
                </a:lnTo>
                <a:lnTo>
                  <a:pt x="8660409" y="8890"/>
                </a:lnTo>
                <a:lnTo>
                  <a:pt x="8660409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0" y="476249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56" y="0"/>
                </a:moveTo>
                <a:lnTo>
                  <a:pt x="0" y="0"/>
                </a:lnTo>
                <a:lnTo>
                  <a:pt x="0" y="8890"/>
                </a:lnTo>
                <a:lnTo>
                  <a:pt x="1163942" y="8890"/>
                </a:lnTo>
                <a:lnTo>
                  <a:pt x="1191056" y="0"/>
                </a:lnTo>
                <a:close/>
              </a:path>
              <a:path w="8636635" h="8890">
                <a:moveTo>
                  <a:pt x="6032144" y="8890"/>
                </a:moveTo>
                <a:lnTo>
                  <a:pt x="5979719" y="0"/>
                </a:lnTo>
                <a:lnTo>
                  <a:pt x="4525556" y="0"/>
                </a:lnTo>
                <a:lnTo>
                  <a:pt x="4604055" y="8890"/>
                </a:lnTo>
                <a:lnTo>
                  <a:pt x="6032144" y="8890"/>
                </a:lnTo>
                <a:close/>
              </a:path>
              <a:path w="8636635" h="8890">
                <a:moveTo>
                  <a:pt x="8636381" y="0"/>
                </a:moveTo>
                <a:lnTo>
                  <a:pt x="7814615" y="0"/>
                </a:lnTo>
                <a:lnTo>
                  <a:pt x="7768526" y="8890"/>
                </a:lnTo>
                <a:lnTo>
                  <a:pt x="8594649" y="8890"/>
                </a:lnTo>
                <a:lnTo>
                  <a:pt x="8636381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0" y="485139"/>
            <a:ext cx="8594725" cy="10160"/>
          </a:xfrm>
          <a:custGeom>
            <a:avLst/>
            <a:gdLst/>
            <a:ahLst/>
            <a:cxnLst/>
            <a:rect l="l" t="t" r="r" b="b"/>
            <a:pathLst>
              <a:path w="859472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54" y="10160"/>
                </a:lnTo>
                <a:lnTo>
                  <a:pt x="1163955" y="0"/>
                </a:lnTo>
                <a:close/>
              </a:path>
              <a:path w="8594725" h="10159">
                <a:moveTo>
                  <a:pt x="6092075" y="10160"/>
                </a:moveTo>
                <a:lnTo>
                  <a:pt x="6032144" y="0"/>
                </a:lnTo>
                <a:lnTo>
                  <a:pt x="4604055" y="0"/>
                </a:lnTo>
                <a:lnTo>
                  <a:pt x="4693767" y="10160"/>
                </a:lnTo>
                <a:lnTo>
                  <a:pt x="6092075" y="10160"/>
                </a:lnTo>
                <a:close/>
              </a:path>
              <a:path w="8594725" h="10159">
                <a:moveTo>
                  <a:pt x="8594649" y="0"/>
                </a:moveTo>
                <a:lnTo>
                  <a:pt x="7768526" y="0"/>
                </a:lnTo>
                <a:lnTo>
                  <a:pt x="7715859" y="10160"/>
                </a:lnTo>
                <a:lnTo>
                  <a:pt x="8546960" y="10160"/>
                </a:lnTo>
                <a:lnTo>
                  <a:pt x="8594649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0" y="494029"/>
            <a:ext cx="8553450" cy="10160"/>
          </a:xfrm>
          <a:custGeom>
            <a:avLst/>
            <a:gdLst/>
            <a:ahLst/>
            <a:cxnLst/>
            <a:rect l="l" t="t" r="r" b="b"/>
            <a:pathLst>
              <a:path w="8553450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39" y="10160"/>
                </a:lnTo>
                <a:lnTo>
                  <a:pt x="1136840" y="0"/>
                </a:lnTo>
                <a:close/>
              </a:path>
              <a:path w="8553450" h="10159">
                <a:moveTo>
                  <a:pt x="6144514" y="10160"/>
                </a:moveTo>
                <a:lnTo>
                  <a:pt x="6084582" y="0"/>
                </a:lnTo>
                <a:lnTo>
                  <a:pt x="4682553" y="0"/>
                </a:lnTo>
                <a:lnTo>
                  <a:pt x="4772253" y="10160"/>
                </a:lnTo>
                <a:lnTo>
                  <a:pt x="6144514" y="10160"/>
                </a:lnTo>
                <a:close/>
              </a:path>
              <a:path w="8553450" h="10159">
                <a:moveTo>
                  <a:pt x="8552929" y="0"/>
                </a:moveTo>
                <a:lnTo>
                  <a:pt x="7722451" y="0"/>
                </a:lnTo>
                <a:lnTo>
                  <a:pt x="7669784" y="10160"/>
                </a:lnTo>
                <a:lnTo>
                  <a:pt x="8505241" y="10160"/>
                </a:lnTo>
                <a:lnTo>
                  <a:pt x="8552929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13" y="0"/>
                </a:moveTo>
                <a:lnTo>
                  <a:pt x="0" y="0"/>
                </a:lnTo>
                <a:lnTo>
                  <a:pt x="0" y="10160"/>
                </a:lnTo>
                <a:lnTo>
                  <a:pt x="1078725" y="10160"/>
                </a:lnTo>
                <a:lnTo>
                  <a:pt x="1109713" y="0"/>
                </a:lnTo>
                <a:close/>
              </a:path>
              <a:path w="8511540" h="10159">
                <a:moveTo>
                  <a:pt x="6186030" y="3810"/>
                </a:moveTo>
                <a:lnTo>
                  <a:pt x="6148260" y="3810"/>
                </a:lnTo>
                <a:lnTo>
                  <a:pt x="6148260" y="0"/>
                </a:lnTo>
                <a:lnTo>
                  <a:pt x="4777867" y="0"/>
                </a:lnTo>
                <a:lnTo>
                  <a:pt x="4777867" y="3810"/>
                </a:lnTo>
                <a:lnTo>
                  <a:pt x="4822710" y="3810"/>
                </a:lnTo>
                <a:lnTo>
                  <a:pt x="4822710" y="10160"/>
                </a:lnTo>
                <a:lnTo>
                  <a:pt x="6186030" y="10160"/>
                </a:lnTo>
                <a:lnTo>
                  <a:pt x="6186030" y="3810"/>
                </a:lnTo>
                <a:close/>
              </a:path>
              <a:path w="8511540" h="10159">
                <a:moveTo>
                  <a:pt x="8511197" y="0"/>
                </a:moveTo>
                <a:lnTo>
                  <a:pt x="7676362" y="0"/>
                </a:lnTo>
                <a:lnTo>
                  <a:pt x="7623696" y="10160"/>
                </a:lnTo>
                <a:lnTo>
                  <a:pt x="8463509" y="10160"/>
                </a:lnTo>
                <a:lnTo>
                  <a:pt x="851119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0" y="513079"/>
            <a:ext cx="8448675" cy="8890"/>
          </a:xfrm>
          <a:custGeom>
            <a:avLst/>
            <a:gdLst/>
            <a:ahLst/>
            <a:cxnLst/>
            <a:rect l="l" t="t" r="r" b="b"/>
            <a:pathLst>
              <a:path w="844867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10" y="8890"/>
                </a:lnTo>
                <a:lnTo>
                  <a:pt x="1078738" y="0"/>
                </a:lnTo>
                <a:close/>
              </a:path>
              <a:path w="8448675" h="8890">
                <a:moveTo>
                  <a:pt x="6286881" y="8890"/>
                </a:moveTo>
                <a:lnTo>
                  <a:pt x="6212573" y="0"/>
                </a:lnTo>
                <a:lnTo>
                  <a:pt x="4850752" y="0"/>
                </a:lnTo>
                <a:lnTo>
                  <a:pt x="4929238" y="8890"/>
                </a:lnTo>
                <a:lnTo>
                  <a:pt x="6286881" y="8890"/>
                </a:lnTo>
                <a:close/>
              </a:path>
              <a:path w="8448675" h="8890">
                <a:moveTo>
                  <a:pt x="8448599" y="0"/>
                </a:moveTo>
                <a:lnTo>
                  <a:pt x="7607236" y="0"/>
                </a:lnTo>
                <a:lnTo>
                  <a:pt x="7607236" y="6350"/>
                </a:lnTo>
                <a:lnTo>
                  <a:pt x="7580173" y="6350"/>
                </a:lnTo>
                <a:lnTo>
                  <a:pt x="7580173" y="8890"/>
                </a:lnTo>
                <a:lnTo>
                  <a:pt x="8427745" y="8890"/>
                </a:lnTo>
                <a:lnTo>
                  <a:pt x="8427745" y="6350"/>
                </a:lnTo>
                <a:lnTo>
                  <a:pt x="8448599" y="6350"/>
                </a:lnTo>
                <a:lnTo>
                  <a:pt x="8448599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10" y="0"/>
                </a:moveTo>
                <a:lnTo>
                  <a:pt x="0" y="0"/>
                </a:lnTo>
                <a:lnTo>
                  <a:pt x="0" y="8890"/>
                </a:lnTo>
                <a:lnTo>
                  <a:pt x="1024496" y="8890"/>
                </a:lnTo>
                <a:lnTo>
                  <a:pt x="1051610" y="0"/>
                </a:lnTo>
                <a:close/>
              </a:path>
              <a:path w="8422005" h="8890">
                <a:moveTo>
                  <a:pt x="6361201" y="8890"/>
                </a:moveTo>
                <a:lnTo>
                  <a:pt x="6286881" y="0"/>
                </a:lnTo>
                <a:lnTo>
                  <a:pt x="4929238" y="0"/>
                </a:lnTo>
                <a:lnTo>
                  <a:pt x="5007737" y="8890"/>
                </a:lnTo>
                <a:lnTo>
                  <a:pt x="6361201" y="8890"/>
                </a:lnTo>
                <a:close/>
              </a:path>
              <a:path w="8422005" h="8890">
                <a:moveTo>
                  <a:pt x="8421776" y="0"/>
                </a:moveTo>
                <a:lnTo>
                  <a:pt x="7569568" y="0"/>
                </a:lnTo>
                <a:lnTo>
                  <a:pt x="7495286" y="8890"/>
                </a:lnTo>
                <a:lnTo>
                  <a:pt x="8380044" y="8890"/>
                </a:lnTo>
                <a:lnTo>
                  <a:pt x="8421776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0" y="530859"/>
            <a:ext cx="8365490" cy="10160"/>
          </a:xfrm>
          <a:custGeom>
            <a:avLst/>
            <a:gdLst/>
            <a:ahLst/>
            <a:cxnLst/>
            <a:rect l="l" t="t" r="r" b="b"/>
            <a:pathLst>
              <a:path w="8365490" h="10159">
                <a:moveTo>
                  <a:pt x="1024496" y="0"/>
                </a:moveTo>
                <a:lnTo>
                  <a:pt x="0" y="0"/>
                </a:lnTo>
                <a:lnTo>
                  <a:pt x="0" y="10160"/>
                </a:lnTo>
                <a:lnTo>
                  <a:pt x="993508" y="10160"/>
                </a:lnTo>
                <a:lnTo>
                  <a:pt x="1024496" y="0"/>
                </a:lnTo>
                <a:close/>
              </a:path>
              <a:path w="8365490" h="10159">
                <a:moveTo>
                  <a:pt x="6446126" y="10160"/>
                </a:moveTo>
                <a:lnTo>
                  <a:pt x="6361201" y="0"/>
                </a:lnTo>
                <a:lnTo>
                  <a:pt x="5007737" y="0"/>
                </a:lnTo>
                <a:lnTo>
                  <a:pt x="5097450" y="10160"/>
                </a:lnTo>
                <a:lnTo>
                  <a:pt x="6446126" y="10160"/>
                </a:lnTo>
                <a:close/>
              </a:path>
              <a:path w="8365490" h="10159">
                <a:moveTo>
                  <a:pt x="8365147" y="0"/>
                </a:moveTo>
                <a:lnTo>
                  <a:pt x="7468756" y="0"/>
                </a:lnTo>
                <a:lnTo>
                  <a:pt x="7468756" y="6350"/>
                </a:lnTo>
                <a:lnTo>
                  <a:pt x="7426325" y="6350"/>
                </a:lnTo>
                <a:lnTo>
                  <a:pt x="7426325" y="10160"/>
                </a:lnTo>
                <a:lnTo>
                  <a:pt x="8339264" y="10160"/>
                </a:lnTo>
                <a:lnTo>
                  <a:pt x="8339264" y="6350"/>
                </a:lnTo>
                <a:lnTo>
                  <a:pt x="8365147" y="6350"/>
                </a:lnTo>
                <a:lnTo>
                  <a:pt x="836514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539749"/>
            <a:ext cx="8335645" cy="10160"/>
          </a:xfrm>
          <a:custGeom>
            <a:avLst/>
            <a:gdLst/>
            <a:ahLst/>
            <a:cxnLst/>
            <a:rect l="l" t="t" r="r" b="b"/>
            <a:pathLst>
              <a:path w="8335645" h="10159">
                <a:moveTo>
                  <a:pt x="997381" y="0"/>
                </a:moveTo>
                <a:lnTo>
                  <a:pt x="0" y="0"/>
                </a:lnTo>
                <a:lnTo>
                  <a:pt x="0" y="10160"/>
                </a:lnTo>
                <a:lnTo>
                  <a:pt x="966393" y="10160"/>
                </a:lnTo>
                <a:lnTo>
                  <a:pt x="997381" y="0"/>
                </a:lnTo>
                <a:close/>
              </a:path>
              <a:path w="8335645" h="10159">
                <a:moveTo>
                  <a:pt x="6520434" y="10160"/>
                </a:moveTo>
                <a:lnTo>
                  <a:pt x="6435509" y="0"/>
                </a:lnTo>
                <a:lnTo>
                  <a:pt x="5086235" y="0"/>
                </a:lnTo>
                <a:lnTo>
                  <a:pt x="5175936" y="10160"/>
                </a:lnTo>
                <a:lnTo>
                  <a:pt x="6520434" y="10160"/>
                </a:lnTo>
                <a:close/>
              </a:path>
              <a:path w="8335645" h="10159">
                <a:moveTo>
                  <a:pt x="8335607" y="0"/>
                </a:moveTo>
                <a:lnTo>
                  <a:pt x="7421016" y="0"/>
                </a:lnTo>
                <a:lnTo>
                  <a:pt x="7336129" y="10160"/>
                </a:lnTo>
                <a:lnTo>
                  <a:pt x="8277085" y="10160"/>
                </a:lnTo>
                <a:lnTo>
                  <a:pt x="8335607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0" y="548639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67" y="0"/>
                </a:moveTo>
                <a:lnTo>
                  <a:pt x="0" y="0"/>
                </a:lnTo>
                <a:lnTo>
                  <a:pt x="0" y="10160"/>
                </a:lnTo>
                <a:lnTo>
                  <a:pt x="939279" y="10160"/>
                </a:lnTo>
                <a:lnTo>
                  <a:pt x="970267" y="0"/>
                </a:lnTo>
                <a:close/>
              </a:path>
              <a:path w="8284845" h="10159">
                <a:moveTo>
                  <a:pt x="6597561" y="7620"/>
                </a:moveTo>
                <a:lnTo>
                  <a:pt x="6541668" y="7620"/>
                </a:lnTo>
                <a:lnTo>
                  <a:pt x="6541668" y="0"/>
                </a:lnTo>
                <a:lnTo>
                  <a:pt x="5198364" y="0"/>
                </a:lnTo>
                <a:lnTo>
                  <a:pt x="5198364" y="7620"/>
                </a:lnTo>
                <a:lnTo>
                  <a:pt x="5243220" y="7620"/>
                </a:lnTo>
                <a:lnTo>
                  <a:pt x="5243220" y="10160"/>
                </a:lnTo>
                <a:lnTo>
                  <a:pt x="6597561" y="10160"/>
                </a:lnTo>
                <a:lnTo>
                  <a:pt x="6597561" y="7620"/>
                </a:lnTo>
                <a:close/>
              </a:path>
              <a:path w="8284845" h="10159">
                <a:moveTo>
                  <a:pt x="8284400" y="0"/>
                </a:moveTo>
                <a:lnTo>
                  <a:pt x="7346734" y="0"/>
                </a:lnTo>
                <a:lnTo>
                  <a:pt x="7261860" y="10160"/>
                </a:lnTo>
                <a:lnTo>
                  <a:pt x="8225866" y="10160"/>
                </a:lnTo>
                <a:lnTo>
                  <a:pt x="8284400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0" y="558799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79" y="0"/>
                </a:moveTo>
                <a:lnTo>
                  <a:pt x="0" y="0"/>
                </a:lnTo>
                <a:lnTo>
                  <a:pt x="0" y="8890"/>
                </a:lnTo>
                <a:lnTo>
                  <a:pt x="912164" y="8890"/>
                </a:lnTo>
                <a:lnTo>
                  <a:pt x="939279" y="0"/>
                </a:lnTo>
                <a:close/>
              </a:path>
              <a:path w="8226425" h="8890">
                <a:moveTo>
                  <a:pt x="6789915" y="8890"/>
                </a:moveTo>
                <a:lnTo>
                  <a:pt x="6621602" y="0"/>
                </a:lnTo>
                <a:lnTo>
                  <a:pt x="5254434" y="0"/>
                </a:lnTo>
                <a:lnTo>
                  <a:pt x="5332933" y="8890"/>
                </a:lnTo>
                <a:lnTo>
                  <a:pt x="6789915" y="8890"/>
                </a:lnTo>
                <a:close/>
              </a:path>
              <a:path w="8226425" h="8890">
                <a:moveTo>
                  <a:pt x="8225866" y="0"/>
                </a:moveTo>
                <a:lnTo>
                  <a:pt x="7261860" y="0"/>
                </a:lnTo>
                <a:lnTo>
                  <a:pt x="7085419" y="8890"/>
                </a:lnTo>
                <a:lnTo>
                  <a:pt x="8174647" y="8890"/>
                </a:lnTo>
                <a:lnTo>
                  <a:pt x="8225866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567690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0" y="576579"/>
            <a:ext cx="8123555" cy="10160"/>
          </a:xfrm>
          <a:custGeom>
            <a:avLst/>
            <a:gdLst/>
            <a:ahLst/>
            <a:cxnLst/>
            <a:rect l="l" t="t" r="r" b="b"/>
            <a:pathLst>
              <a:path w="8123555" h="10159">
                <a:moveTo>
                  <a:pt x="886536" y="0"/>
                </a:moveTo>
                <a:lnTo>
                  <a:pt x="0" y="0"/>
                </a:lnTo>
                <a:lnTo>
                  <a:pt x="0" y="10160"/>
                </a:lnTo>
                <a:lnTo>
                  <a:pt x="861491" y="10160"/>
                </a:lnTo>
                <a:lnTo>
                  <a:pt x="886536" y="0"/>
                </a:lnTo>
                <a:close/>
              </a:path>
              <a:path w="8123555" h="10159">
                <a:moveTo>
                  <a:pt x="8123441" y="0"/>
                </a:moveTo>
                <a:lnTo>
                  <a:pt x="5411419" y="0"/>
                </a:lnTo>
                <a:lnTo>
                  <a:pt x="5501132" y="10160"/>
                </a:lnTo>
                <a:lnTo>
                  <a:pt x="8064906" y="10160"/>
                </a:lnTo>
                <a:lnTo>
                  <a:pt x="8123441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0" y="585469"/>
            <a:ext cx="8072755" cy="10160"/>
          </a:xfrm>
          <a:custGeom>
            <a:avLst/>
            <a:gdLst/>
            <a:ahLst/>
            <a:cxnLst/>
            <a:rect l="l" t="t" r="r" b="b"/>
            <a:pathLst>
              <a:path w="8072755" h="10159">
                <a:moveTo>
                  <a:pt x="864616" y="0"/>
                </a:moveTo>
                <a:lnTo>
                  <a:pt x="0" y="0"/>
                </a:lnTo>
                <a:lnTo>
                  <a:pt x="0" y="10160"/>
                </a:lnTo>
                <a:lnTo>
                  <a:pt x="839558" y="10160"/>
                </a:lnTo>
                <a:lnTo>
                  <a:pt x="864616" y="0"/>
                </a:lnTo>
                <a:close/>
              </a:path>
              <a:path w="8072755" h="10159">
                <a:moveTo>
                  <a:pt x="8072221" y="0"/>
                </a:moveTo>
                <a:lnTo>
                  <a:pt x="5489918" y="0"/>
                </a:lnTo>
                <a:lnTo>
                  <a:pt x="5579630" y="10160"/>
                </a:lnTo>
                <a:lnTo>
                  <a:pt x="8013700" y="10160"/>
                </a:lnTo>
                <a:lnTo>
                  <a:pt x="8072221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594359"/>
            <a:ext cx="8017509" cy="10160"/>
          </a:xfrm>
          <a:custGeom>
            <a:avLst/>
            <a:gdLst/>
            <a:ahLst/>
            <a:cxnLst/>
            <a:rect l="l" t="t" r="r" b="b"/>
            <a:pathLst>
              <a:path w="8017509" h="10159">
                <a:moveTo>
                  <a:pt x="842695" y="0"/>
                </a:moveTo>
                <a:lnTo>
                  <a:pt x="0" y="0"/>
                </a:lnTo>
                <a:lnTo>
                  <a:pt x="0" y="10160"/>
                </a:lnTo>
                <a:lnTo>
                  <a:pt x="817638" y="10160"/>
                </a:lnTo>
                <a:lnTo>
                  <a:pt x="842695" y="0"/>
                </a:lnTo>
                <a:close/>
              </a:path>
              <a:path w="8017509" h="10159">
                <a:moveTo>
                  <a:pt x="8017357" y="0"/>
                </a:moveTo>
                <a:lnTo>
                  <a:pt x="5574017" y="0"/>
                </a:lnTo>
                <a:lnTo>
                  <a:pt x="5574017" y="1270"/>
                </a:lnTo>
                <a:lnTo>
                  <a:pt x="5618873" y="1270"/>
                </a:lnTo>
                <a:lnTo>
                  <a:pt x="5618873" y="10160"/>
                </a:lnTo>
                <a:lnTo>
                  <a:pt x="7979181" y="10160"/>
                </a:lnTo>
                <a:lnTo>
                  <a:pt x="7979181" y="1270"/>
                </a:lnTo>
                <a:lnTo>
                  <a:pt x="8017357" y="1270"/>
                </a:lnTo>
                <a:lnTo>
                  <a:pt x="8017357" y="0"/>
                </a:lnTo>
                <a:close/>
              </a:path>
            </a:pathLst>
          </a:custGeom>
          <a:solidFill>
            <a:srgbClr val="00A9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38" y="0"/>
                </a:moveTo>
                <a:lnTo>
                  <a:pt x="0" y="0"/>
                </a:lnTo>
                <a:lnTo>
                  <a:pt x="0" y="8890"/>
                </a:lnTo>
                <a:lnTo>
                  <a:pt x="795718" y="8890"/>
                </a:lnTo>
                <a:lnTo>
                  <a:pt x="817638" y="0"/>
                </a:lnTo>
                <a:close/>
              </a:path>
              <a:path w="7945120" h="8890">
                <a:moveTo>
                  <a:pt x="7944675" y="0"/>
                </a:moveTo>
                <a:lnTo>
                  <a:pt x="5658116" y="0"/>
                </a:lnTo>
                <a:lnTo>
                  <a:pt x="5736615" y="8890"/>
                </a:lnTo>
                <a:lnTo>
                  <a:pt x="7875664" y="8890"/>
                </a:lnTo>
                <a:lnTo>
                  <a:pt x="7944675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0" y="613409"/>
            <a:ext cx="7846695" cy="10160"/>
          </a:xfrm>
          <a:custGeom>
            <a:avLst/>
            <a:gdLst/>
            <a:ahLst/>
            <a:cxnLst/>
            <a:rect l="l" t="t" r="r" b="b"/>
            <a:pathLst>
              <a:path w="7846695" h="10159">
                <a:moveTo>
                  <a:pt x="795718" y="0"/>
                </a:moveTo>
                <a:lnTo>
                  <a:pt x="0" y="0"/>
                </a:lnTo>
                <a:lnTo>
                  <a:pt x="0" y="10160"/>
                </a:lnTo>
                <a:lnTo>
                  <a:pt x="770661" y="10160"/>
                </a:lnTo>
                <a:lnTo>
                  <a:pt x="795718" y="0"/>
                </a:lnTo>
                <a:close/>
              </a:path>
              <a:path w="7846695" h="10159">
                <a:moveTo>
                  <a:pt x="7846085" y="0"/>
                </a:moveTo>
                <a:lnTo>
                  <a:pt x="5770257" y="0"/>
                </a:lnTo>
                <a:lnTo>
                  <a:pt x="5770257" y="7620"/>
                </a:lnTo>
                <a:lnTo>
                  <a:pt x="5818263" y="7620"/>
                </a:lnTo>
                <a:lnTo>
                  <a:pt x="5818263" y="10160"/>
                </a:lnTo>
                <a:lnTo>
                  <a:pt x="7806652" y="10160"/>
                </a:lnTo>
                <a:lnTo>
                  <a:pt x="7806652" y="7620"/>
                </a:lnTo>
                <a:lnTo>
                  <a:pt x="7846085" y="7620"/>
                </a:lnTo>
                <a:lnTo>
                  <a:pt x="7846085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622299"/>
            <a:ext cx="7806690" cy="10160"/>
          </a:xfrm>
          <a:custGeom>
            <a:avLst/>
            <a:gdLst/>
            <a:ahLst/>
            <a:cxnLst/>
            <a:rect l="l" t="t" r="r" b="b"/>
            <a:pathLst>
              <a:path w="7806690" h="10159">
                <a:moveTo>
                  <a:pt x="773798" y="0"/>
                </a:moveTo>
                <a:lnTo>
                  <a:pt x="0" y="0"/>
                </a:lnTo>
                <a:lnTo>
                  <a:pt x="0" y="10160"/>
                </a:lnTo>
                <a:lnTo>
                  <a:pt x="748741" y="10160"/>
                </a:lnTo>
                <a:lnTo>
                  <a:pt x="773798" y="0"/>
                </a:lnTo>
                <a:close/>
              </a:path>
              <a:path w="7806690" h="10159">
                <a:moveTo>
                  <a:pt x="7806652" y="0"/>
                </a:moveTo>
                <a:lnTo>
                  <a:pt x="5818263" y="0"/>
                </a:lnTo>
                <a:lnTo>
                  <a:pt x="5933237" y="10160"/>
                </a:lnTo>
                <a:lnTo>
                  <a:pt x="7727772" y="10160"/>
                </a:lnTo>
                <a:lnTo>
                  <a:pt x="7806652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0" y="631189"/>
            <a:ext cx="7738109" cy="10160"/>
          </a:xfrm>
          <a:custGeom>
            <a:avLst/>
            <a:gdLst/>
            <a:ahLst/>
            <a:cxnLst/>
            <a:rect l="l" t="t" r="r" b="b"/>
            <a:pathLst>
              <a:path w="7738109" h="10159">
                <a:moveTo>
                  <a:pt x="751878" y="0"/>
                </a:moveTo>
                <a:lnTo>
                  <a:pt x="0" y="0"/>
                </a:lnTo>
                <a:lnTo>
                  <a:pt x="0" y="10160"/>
                </a:lnTo>
                <a:lnTo>
                  <a:pt x="726821" y="10160"/>
                </a:lnTo>
                <a:lnTo>
                  <a:pt x="751878" y="0"/>
                </a:lnTo>
                <a:close/>
              </a:path>
              <a:path w="7738109" h="10159">
                <a:moveTo>
                  <a:pt x="7737640" y="0"/>
                </a:moveTo>
                <a:lnTo>
                  <a:pt x="5918860" y="0"/>
                </a:lnTo>
                <a:lnTo>
                  <a:pt x="6033833" y="10160"/>
                </a:lnTo>
                <a:lnTo>
                  <a:pt x="7658760" y="10160"/>
                </a:lnTo>
                <a:lnTo>
                  <a:pt x="7737640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0" y="640079"/>
            <a:ext cx="7654290" cy="10160"/>
          </a:xfrm>
          <a:custGeom>
            <a:avLst/>
            <a:gdLst/>
            <a:ahLst/>
            <a:cxnLst/>
            <a:rect l="l" t="t" r="r" b="b"/>
            <a:pathLst>
              <a:path w="7654290" h="10159">
                <a:moveTo>
                  <a:pt x="729957" y="0"/>
                </a:moveTo>
                <a:lnTo>
                  <a:pt x="0" y="0"/>
                </a:lnTo>
                <a:lnTo>
                  <a:pt x="0" y="10160"/>
                </a:lnTo>
                <a:lnTo>
                  <a:pt x="704900" y="10160"/>
                </a:lnTo>
                <a:lnTo>
                  <a:pt x="729957" y="0"/>
                </a:lnTo>
                <a:close/>
              </a:path>
              <a:path w="7654290" h="10159">
                <a:moveTo>
                  <a:pt x="7653833" y="0"/>
                </a:moveTo>
                <a:lnTo>
                  <a:pt x="6041021" y="0"/>
                </a:lnTo>
                <a:lnTo>
                  <a:pt x="6041021" y="3810"/>
                </a:lnTo>
                <a:lnTo>
                  <a:pt x="6098502" y="3810"/>
                </a:lnTo>
                <a:lnTo>
                  <a:pt x="6098502" y="10160"/>
                </a:lnTo>
                <a:lnTo>
                  <a:pt x="7602004" y="10160"/>
                </a:lnTo>
                <a:lnTo>
                  <a:pt x="7602004" y="3810"/>
                </a:lnTo>
                <a:lnTo>
                  <a:pt x="7653833" y="3810"/>
                </a:lnTo>
                <a:lnTo>
                  <a:pt x="7653833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0" y="650239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0" y="0"/>
                </a:moveTo>
                <a:lnTo>
                  <a:pt x="0" y="0"/>
                </a:lnTo>
                <a:lnTo>
                  <a:pt x="0" y="8890"/>
                </a:lnTo>
                <a:lnTo>
                  <a:pt x="682980" y="8890"/>
                </a:lnTo>
                <a:lnTo>
                  <a:pt x="704900" y="0"/>
                </a:lnTo>
                <a:close/>
              </a:path>
              <a:path w="7565390" h="8890">
                <a:moveTo>
                  <a:pt x="7564958" y="0"/>
                </a:moveTo>
                <a:lnTo>
                  <a:pt x="6134430" y="0"/>
                </a:lnTo>
                <a:lnTo>
                  <a:pt x="6235027" y="8890"/>
                </a:lnTo>
                <a:lnTo>
                  <a:pt x="7461250" y="8890"/>
                </a:lnTo>
                <a:lnTo>
                  <a:pt x="7564958" y="0"/>
                </a:lnTo>
                <a:close/>
              </a:path>
            </a:pathLst>
          </a:custGeom>
          <a:solidFill>
            <a:srgbClr val="00A3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0" y="659129"/>
            <a:ext cx="7461250" cy="10160"/>
          </a:xfrm>
          <a:custGeom>
            <a:avLst/>
            <a:gdLst/>
            <a:ahLst/>
            <a:cxnLst/>
            <a:rect l="l" t="t" r="r" b="b"/>
            <a:pathLst>
              <a:path w="7461250" h="10159">
                <a:moveTo>
                  <a:pt x="682980" y="0"/>
                </a:moveTo>
                <a:lnTo>
                  <a:pt x="0" y="0"/>
                </a:lnTo>
                <a:lnTo>
                  <a:pt x="0" y="10160"/>
                </a:lnTo>
                <a:lnTo>
                  <a:pt x="657923" y="10160"/>
                </a:lnTo>
                <a:lnTo>
                  <a:pt x="682980" y="0"/>
                </a:lnTo>
                <a:close/>
              </a:path>
              <a:path w="7461250" h="10159">
                <a:moveTo>
                  <a:pt x="7461250" y="0"/>
                </a:moveTo>
                <a:lnTo>
                  <a:pt x="6235027" y="0"/>
                </a:lnTo>
                <a:lnTo>
                  <a:pt x="6350000" y="10160"/>
                </a:lnTo>
                <a:lnTo>
                  <a:pt x="7342708" y="1016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0" y="668019"/>
            <a:ext cx="7350125" cy="10160"/>
          </a:xfrm>
          <a:custGeom>
            <a:avLst/>
            <a:gdLst/>
            <a:ahLst/>
            <a:cxnLst/>
            <a:rect l="l" t="t" r="r" b="b"/>
            <a:pathLst>
              <a:path w="7350125" h="10159">
                <a:moveTo>
                  <a:pt x="661060" y="0"/>
                </a:moveTo>
                <a:lnTo>
                  <a:pt x="0" y="0"/>
                </a:lnTo>
                <a:lnTo>
                  <a:pt x="0" y="10160"/>
                </a:lnTo>
                <a:lnTo>
                  <a:pt x="636003" y="10160"/>
                </a:lnTo>
                <a:lnTo>
                  <a:pt x="661060" y="0"/>
                </a:lnTo>
                <a:close/>
              </a:path>
              <a:path w="7350125" h="10159">
                <a:moveTo>
                  <a:pt x="7350125" y="0"/>
                </a:moveTo>
                <a:lnTo>
                  <a:pt x="6342812" y="0"/>
                </a:lnTo>
                <a:lnTo>
                  <a:pt x="6342812" y="1270"/>
                </a:lnTo>
                <a:lnTo>
                  <a:pt x="6452781" y="1270"/>
                </a:lnTo>
                <a:lnTo>
                  <a:pt x="6452781" y="10160"/>
                </a:lnTo>
                <a:lnTo>
                  <a:pt x="7290854" y="10160"/>
                </a:lnTo>
                <a:lnTo>
                  <a:pt x="7290854" y="1270"/>
                </a:lnTo>
                <a:lnTo>
                  <a:pt x="7350125" y="1270"/>
                </a:lnTo>
                <a:lnTo>
                  <a:pt x="7350125" y="0"/>
                </a:lnTo>
                <a:close/>
              </a:path>
            </a:pathLst>
          </a:custGeom>
          <a:solidFill>
            <a:srgbClr val="00A1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0" y="676909"/>
            <a:ext cx="7246620" cy="10160"/>
          </a:xfrm>
          <a:custGeom>
            <a:avLst/>
            <a:gdLst/>
            <a:ahLst/>
            <a:cxnLst/>
            <a:rect l="l" t="t" r="r" b="b"/>
            <a:pathLst>
              <a:path w="7246620" h="10159">
                <a:moveTo>
                  <a:pt x="628180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615937" y="10160"/>
                </a:lnTo>
                <a:lnTo>
                  <a:pt x="615937" y="8890"/>
                </a:lnTo>
                <a:lnTo>
                  <a:pt x="628180" y="8890"/>
                </a:lnTo>
                <a:lnTo>
                  <a:pt x="628180" y="0"/>
                </a:lnTo>
                <a:close/>
              </a:path>
              <a:path w="7246620" h="10159">
                <a:moveTo>
                  <a:pt x="7246404" y="0"/>
                </a:moveTo>
                <a:lnTo>
                  <a:pt x="6540894" y="0"/>
                </a:lnTo>
                <a:lnTo>
                  <a:pt x="6540894" y="1270"/>
                </a:lnTo>
                <a:lnTo>
                  <a:pt x="6658369" y="1270"/>
                </a:lnTo>
                <a:lnTo>
                  <a:pt x="6658369" y="10160"/>
                </a:lnTo>
                <a:lnTo>
                  <a:pt x="7076008" y="10160"/>
                </a:lnTo>
                <a:lnTo>
                  <a:pt x="7076008" y="1270"/>
                </a:lnTo>
                <a:lnTo>
                  <a:pt x="7246404" y="1270"/>
                </a:lnTo>
                <a:lnTo>
                  <a:pt x="7246404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54" y="0"/>
                </a:moveTo>
                <a:lnTo>
                  <a:pt x="0" y="0"/>
                </a:lnTo>
                <a:lnTo>
                  <a:pt x="0" y="8890"/>
                </a:lnTo>
                <a:lnTo>
                  <a:pt x="596785" y="8890"/>
                </a:lnTo>
                <a:lnTo>
                  <a:pt x="614654" y="0"/>
                </a:lnTo>
                <a:close/>
              </a:path>
              <a:path w="6913245" h="8890">
                <a:moveTo>
                  <a:pt x="6913029" y="0"/>
                </a:moveTo>
                <a:lnTo>
                  <a:pt x="6761162" y="0"/>
                </a:lnTo>
                <a:lnTo>
                  <a:pt x="6819900" y="2540"/>
                </a:lnTo>
                <a:lnTo>
                  <a:pt x="6913029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0" y="695959"/>
            <a:ext cx="596900" cy="8890"/>
          </a:xfrm>
          <a:custGeom>
            <a:avLst/>
            <a:gdLst/>
            <a:ahLst/>
            <a:cxnLst/>
            <a:rect l="l" t="t" r="r" b="b"/>
            <a:pathLst>
              <a:path w="596900" h="8890">
                <a:moveTo>
                  <a:pt x="596793" y="0"/>
                </a:moveTo>
                <a:lnTo>
                  <a:pt x="0" y="0"/>
                </a:lnTo>
                <a:lnTo>
                  <a:pt x="0" y="8889"/>
                </a:lnTo>
                <a:lnTo>
                  <a:pt x="578919" y="8889"/>
                </a:lnTo>
                <a:lnTo>
                  <a:pt x="596793" y="0"/>
                </a:lnTo>
                <a:close/>
              </a:path>
            </a:pathLst>
          </a:custGeom>
          <a:solidFill>
            <a:srgbClr val="009E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0" y="704850"/>
            <a:ext cx="579120" cy="10160"/>
          </a:xfrm>
          <a:custGeom>
            <a:avLst/>
            <a:gdLst/>
            <a:ahLst/>
            <a:cxnLst/>
            <a:rect l="l" t="t" r="r" b="b"/>
            <a:pathLst>
              <a:path w="579120" h="10159">
                <a:moveTo>
                  <a:pt x="578919" y="0"/>
                </a:moveTo>
                <a:lnTo>
                  <a:pt x="0" y="0"/>
                </a:lnTo>
                <a:lnTo>
                  <a:pt x="0" y="10160"/>
                </a:lnTo>
                <a:lnTo>
                  <a:pt x="558492" y="10160"/>
                </a:lnTo>
                <a:lnTo>
                  <a:pt x="578919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0" y="713740"/>
            <a:ext cx="561340" cy="10160"/>
          </a:xfrm>
          <a:custGeom>
            <a:avLst/>
            <a:gdLst/>
            <a:ahLst/>
            <a:cxnLst/>
            <a:rect l="l" t="t" r="r" b="b"/>
            <a:pathLst>
              <a:path w="561340" h="10159">
                <a:moveTo>
                  <a:pt x="561045" y="0"/>
                </a:moveTo>
                <a:lnTo>
                  <a:pt x="0" y="0"/>
                </a:lnTo>
                <a:lnTo>
                  <a:pt x="0" y="10160"/>
                </a:lnTo>
                <a:lnTo>
                  <a:pt x="540618" y="10160"/>
                </a:lnTo>
                <a:lnTo>
                  <a:pt x="561045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0" y="722630"/>
            <a:ext cx="543560" cy="10160"/>
          </a:xfrm>
          <a:custGeom>
            <a:avLst/>
            <a:gdLst/>
            <a:ahLst/>
            <a:cxnLst/>
            <a:rect l="l" t="t" r="r" b="b"/>
            <a:pathLst>
              <a:path w="543560" h="10159">
                <a:moveTo>
                  <a:pt x="543172" y="0"/>
                </a:moveTo>
                <a:lnTo>
                  <a:pt x="0" y="0"/>
                </a:lnTo>
                <a:lnTo>
                  <a:pt x="0" y="10160"/>
                </a:lnTo>
                <a:lnTo>
                  <a:pt x="522745" y="10160"/>
                </a:lnTo>
                <a:lnTo>
                  <a:pt x="543172" y="0"/>
                </a:lnTo>
                <a:close/>
              </a:path>
            </a:pathLst>
          </a:custGeom>
          <a:solidFill>
            <a:srgbClr val="009B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0" y="732790"/>
            <a:ext cx="523240" cy="8890"/>
          </a:xfrm>
          <a:custGeom>
            <a:avLst/>
            <a:gdLst/>
            <a:ahLst/>
            <a:cxnLst/>
            <a:rect l="l" t="t" r="r" b="b"/>
            <a:pathLst>
              <a:path w="523240" h="8890">
                <a:moveTo>
                  <a:pt x="522745" y="0"/>
                </a:moveTo>
                <a:lnTo>
                  <a:pt x="0" y="0"/>
                </a:lnTo>
                <a:lnTo>
                  <a:pt x="0" y="8889"/>
                </a:lnTo>
                <a:lnTo>
                  <a:pt x="504871" y="8889"/>
                </a:lnTo>
                <a:lnTo>
                  <a:pt x="522745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0" y="741679"/>
            <a:ext cx="505459" cy="19050"/>
          </a:xfrm>
          <a:custGeom>
            <a:avLst/>
            <a:gdLst/>
            <a:ahLst/>
            <a:cxnLst/>
            <a:rect l="l" t="t" r="r" b="b"/>
            <a:pathLst>
              <a:path w="505459" h="19050">
                <a:moveTo>
                  <a:pt x="504863" y="0"/>
                </a:moveTo>
                <a:lnTo>
                  <a:pt x="0" y="0"/>
                </a:lnTo>
                <a:lnTo>
                  <a:pt x="0" y="8890"/>
                </a:lnTo>
                <a:lnTo>
                  <a:pt x="0" y="19050"/>
                </a:lnTo>
                <a:lnTo>
                  <a:pt x="466559" y="19050"/>
                </a:lnTo>
                <a:lnTo>
                  <a:pt x="486994" y="8890"/>
                </a:lnTo>
                <a:lnTo>
                  <a:pt x="504863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0" y="759459"/>
            <a:ext cx="469265" cy="10160"/>
          </a:xfrm>
          <a:custGeom>
            <a:avLst/>
            <a:gdLst/>
            <a:ahLst/>
            <a:cxnLst/>
            <a:rect l="l" t="t" r="r" b="b"/>
            <a:pathLst>
              <a:path w="469265" h="10159">
                <a:moveTo>
                  <a:pt x="469124" y="0"/>
                </a:moveTo>
                <a:lnTo>
                  <a:pt x="0" y="0"/>
                </a:lnTo>
                <a:lnTo>
                  <a:pt x="0" y="10160"/>
                </a:lnTo>
                <a:lnTo>
                  <a:pt x="448697" y="10160"/>
                </a:lnTo>
                <a:lnTo>
                  <a:pt x="469124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0" y="768350"/>
            <a:ext cx="451484" cy="10160"/>
          </a:xfrm>
          <a:custGeom>
            <a:avLst/>
            <a:gdLst/>
            <a:ahLst/>
            <a:cxnLst/>
            <a:rect l="l" t="t" r="r" b="b"/>
            <a:pathLst>
              <a:path w="451484" h="10159">
                <a:moveTo>
                  <a:pt x="451251" y="0"/>
                </a:moveTo>
                <a:lnTo>
                  <a:pt x="0" y="0"/>
                </a:lnTo>
                <a:lnTo>
                  <a:pt x="0" y="10160"/>
                </a:lnTo>
                <a:lnTo>
                  <a:pt x="430824" y="10160"/>
                </a:lnTo>
                <a:lnTo>
                  <a:pt x="451251" y="0"/>
                </a:lnTo>
                <a:close/>
              </a:path>
            </a:pathLst>
          </a:custGeom>
          <a:solidFill>
            <a:srgbClr val="0096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0" y="778509"/>
            <a:ext cx="431165" cy="8890"/>
          </a:xfrm>
          <a:custGeom>
            <a:avLst/>
            <a:gdLst/>
            <a:ahLst/>
            <a:cxnLst/>
            <a:rect l="l" t="t" r="r" b="b"/>
            <a:pathLst>
              <a:path w="431165" h="8890">
                <a:moveTo>
                  <a:pt x="430824" y="0"/>
                </a:moveTo>
                <a:lnTo>
                  <a:pt x="0" y="0"/>
                </a:lnTo>
                <a:lnTo>
                  <a:pt x="0" y="8889"/>
                </a:lnTo>
                <a:lnTo>
                  <a:pt x="412950" y="8889"/>
                </a:lnTo>
                <a:lnTo>
                  <a:pt x="430824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0" y="787400"/>
            <a:ext cx="413384" cy="10160"/>
          </a:xfrm>
          <a:custGeom>
            <a:avLst/>
            <a:gdLst/>
            <a:ahLst/>
            <a:cxnLst/>
            <a:rect l="l" t="t" r="r" b="b"/>
            <a:pathLst>
              <a:path w="413384" h="10159">
                <a:moveTo>
                  <a:pt x="412950" y="0"/>
                </a:moveTo>
                <a:lnTo>
                  <a:pt x="0" y="0"/>
                </a:lnTo>
                <a:lnTo>
                  <a:pt x="0" y="10160"/>
                </a:lnTo>
                <a:lnTo>
                  <a:pt x="392523" y="10160"/>
                </a:lnTo>
                <a:lnTo>
                  <a:pt x="41295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0" y="796290"/>
            <a:ext cx="395605" cy="10160"/>
          </a:xfrm>
          <a:custGeom>
            <a:avLst/>
            <a:gdLst/>
            <a:ahLst/>
            <a:cxnLst/>
            <a:rect l="l" t="t" r="r" b="b"/>
            <a:pathLst>
              <a:path w="395605" h="10159">
                <a:moveTo>
                  <a:pt x="395076" y="0"/>
                </a:moveTo>
                <a:lnTo>
                  <a:pt x="0" y="0"/>
                </a:lnTo>
                <a:lnTo>
                  <a:pt x="0" y="10160"/>
                </a:lnTo>
                <a:lnTo>
                  <a:pt x="374650" y="10160"/>
                </a:lnTo>
                <a:lnTo>
                  <a:pt x="395076" y="0"/>
                </a:lnTo>
                <a:close/>
              </a:path>
            </a:pathLst>
          </a:custGeom>
          <a:solidFill>
            <a:srgbClr val="0093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0" y="805179"/>
            <a:ext cx="375920" cy="10160"/>
          </a:xfrm>
          <a:custGeom>
            <a:avLst/>
            <a:gdLst/>
            <a:ahLst/>
            <a:cxnLst/>
            <a:rect l="l" t="t" r="r" b="b"/>
            <a:pathLst>
              <a:path w="375920" h="10159">
                <a:moveTo>
                  <a:pt x="375920" y="0"/>
                </a:move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366801" y="10160"/>
                </a:lnTo>
                <a:lnTo>
                  <a:pt x="366801" y="1270"/>
                </a:lnTo>
                <a:lnTo>
                  <a:pt x="375920" y="1270"/>
                </a:lnTo>
                <a:lnTo>
                  <a:pt x="37592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0" y="814069"/>
            <a:ext cx="361315" cy="10160"/>
          </a:xfrm>
          <a:custGeom>
            <a:avLst/>
            <a:gdLst/>
            <a:ahLst/>
            <a:cxnLst/>
            <a:rect l="l" t="t" r="r" b="b"/>
            <a:pathLst>
              <a:path w="361315" h="10159">
                <a:moveTo>
                  <a:pt x="361212" y="0"/>
                </a:moveTo>
                <a:lnTo>
                  <a:pt x="0" y="0"/>
                </a:lnTo>
                <a:lnTo>
                  <a:pt x="0" y="10159"/>
                </a:lnTo>
                <a:lnTo>
                  <a:pt x="343296" y="10159"/>
                </a:lnTo>
                <a:lnTo>
                  <a:pt x="361212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0" y="824230"/>
            <a:ext cx="343535" cy="8890"/>
          </a:xfrm>
          <a:custGeom>
            <a:avLst/>
            <a:gdLst/>
            <a:ahLst/>
            <a:cxnLst/>
            <a:rect l="l" t="t" r="r" b="b"/>
            <a:pathLst>
              <a:path w="343535" h="8890">
                <a:moveTo>
                  <a:pt x="343296" y="0"/>
                </a:moveTo>
                <a:lnTo>
                  <a:pt x="0" y="0"/>
                </a:lnTo>
                <a:lnTo>
                  <a:pt x="0" y="8890"/>
                </a:lnTo>
                <a:lnTo>
                  <a:pt x="327619" y="8890"/>
                </a:lnTo>
                <a:lnTo>
                  <a:pt x="343296" y="0"/>
                </a:lnTo>
                <a:close/>
              </a:path>
            </a:pathLst>
          </a:custGeom>
          <a:solidFill>
            <a:srgbClr val="0090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0" y="833119"/>
            <a:ext cx="327660" cy="10160"/>
          </a:xfrm>
          <a:custGeom>
            <a:avLst/>
            <a:gdLst/>
            <a:ahLst/>
            <a:cxnLst/>
            <a:rect l="l" t="t" r="r" b="b"/>
            <a:pathLst>
              <a:path w="327660" h="10159">
                <a:moveTo>
                  <a:pt x="327619" y="0"/>
                </a:moveTo>
                <a:lnTo>
                  <a:pt x="0" y="0"/>
                </a:lnTo>
                <a:lnTo>
                  <a:pt x="0" y="10159"/>
                </a:lnTo>
                <a:lnTo>
                  <a:pt x="309702" y="10159"/>
                </a:lnTo>
                <a:lnTo>
                  <a:pt x="327619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0" y="842010"/>
            <a:ext cx="312420" cy="10160"/>
          </a:xfrm>
          <a:custGeom>
            <a:avLst/>
            <a:gdLst/>
            <a:ahLst/>
            <a:cxnLst/>
            <a:rect l="l" t="t" r="r" b="b"/>
            <a:pathLst>
              <a:path w="312420" h="10159">
                <a:moveTo>
                  <a:pt x="311942" y="0"/>
                </a:moveTo>
                <a:lnTo>
                  <a:pt x="0" y="0"/>
                </a:lnTo>
                <a:lnTo>
                  <a:pt x="0" y="10160"/>
                </a:lnTo>
                <a:lnTo>
                  <a:pt x="294025" y="10160"/>
                </a:lnTo>
                <a:lnTo>
                  <a:pt x="311942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0" y="850900"/>
            <a:ext cx="296545" cy="10160"/>
          </a:xfrm>
          <a:custGeom>
            <a:avLst/>
            <a:gdLst/>
            <a:ahLst/>
            <a:cxnLst/>
            <a:rect l="l" t="t" r="r" b="b"/>
            <a:pathLst>
              <a:path w="296545" h="10159">
                <a:moveTo>
                  <a:pt x="296265" y="0"/>
                </a:moveTo>
                <a:lnTo>
                  <a:pt x="0" y="0"/>
                </a:lnTo>
                <a:lnTo>
                  <a:pt x="0" y="10160"/>
                </a:lnTo>
                <a:lnTo>
                  <a:pt x="278348" y="10160"/>
                </a:lnTo>
                <a:lnTo>
                  <a:pt x="296265" y="0"/>
                </a:lnTo>
                <a:close/>
              </a:path>
            </a:pathLst>
          </a:custGeom>
          <a:solidFill>
            <a:srgbClr val="008D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0" y="859789"/>
            <a:ext cx="280670" cy="10160"/>
          </a:xfrm>
          <a:custGeom>
            <a:avLst/>
            <a:gdLst/>
            <a:ahLst/>
            <a:cxnLst/>
            <a:rect l="l" t="t" r="r" b="b"/>
            <a:pathLst>
              <a:path w="280670" h="10159">
                <a:moveTo>
                  <a:pt x="280588" y="0"/>
                </a:moveTo>
                <a:lnTo>
                  <a:pt x="0" y="0"/>
                </a:lnTo>
                <a:lnTo>
                  <a:pt x="0" y="10160"/>
                </a:lnTo>
                <a:lnTo>
                  <a:pt x="262671" y="10160"/>
                </a:lnTo>
                <a:lnTo>
                  <a:pt x="280588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0" y="869950"/>
            <a:ext cx="262890" cy="8890"/>
          </a:xfrm>
          <a:custGeom>
            <a:avLst/>
            <a:gdLst/>
            <a:ahLst/>
            <a:cxnLst/>
            <a:rect l="l" t="t" r="r" b="b"/>
            <a:pathLst>
              <a:path w="262890" h="8890">
                <a:moveTo>
                  <a:pt x="262671" y="0"/>
                </a:moveTo>
                <a:lnTo>
                  <a:pt x="0" y="0"/>
                </a:lnTo>
                <a:lnTo>
                  <a:pt x="0" y="8889"/>
                </a:lnTo>
                <a:lnTo>
                  <a:pt x="246994" y="8889"/>
                </a:lnTo>
                <a:lnTo>
                  <a:pt x="262671" y="0"/>
                </a:lnTo>
                <a:close/>
              </a:path>
            </a:pathLst>
          </a:custGeom>
          <a:solidFill>
            <a:srgbClr val="008B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4403318" y="0"/>
            <a:ext cx="4740910" cy="17780"/>
          </a:xfrm>
          <a:custGeom>
            <a:avLst/>
            <a:gdLst/>
            <a:ahLst/>
            <a:cxnLst/>
            <a:rect l="l" t="t" r="r" b="b"/>
            <a:pathLst>
              <a:path w="4740909" h="17780">
                <a:moveTo>
                  <a:pt x="4740681" y="0"/>
                </a:moveTo>
                <a:lnTo>
                  <a:pt x="0" y="0"/>
                </a:lnTo>
                <a:lnTo>
                  <a:pt x="14541" y="5080"/>
                </a:lnTo>
                <a:lnTo>
                  <a:pt x="50914" y="17780"/>
                </a:lnTo>
                <a:lnTo>
                  <a:pt x="4740681" y="17780"/>
                </a:lnTo>
                <a:lnTo>
                  <a:pt x="4740681" y="5080"/>
                </a:lnTo>
                <a:lnTo>
                  <a:pt x="4740681" y="3810"/>
                </a:lnTo>
                <a:lnTo>
                  <a:pt x="4740681" y="0"/>
                </a:lnTo>
                <a:close/>
              </a:path>
            </a:pathLst>
          </a:custGeom>
          <a:solidFill>
            <a:srgbClr val="009A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4450599" y="16509"/>
            <a:ext cx="4693920" cy="13970"/>
          </a:xfrm>
          <a:custGeom>
            <a:avLst/>
            <a:gdLst/>
            <a:ahLst/>
            <a:cxnLst/>
            <a:rect l="l" t="t" r="r" b="b"/>
            <a:pathLst>
              <a:path w="4693920" h="13970">
                <a:moveTo>
                  <a:pt x="4693400" y="0"/>
                </a:moveTo>
                <a:lnTo>
                  <a:pt x="0" y="0"/>
                </a:lnTo>
                <a:lnTo>
                  <a:pt x="40005" y="13970"/>
                </a:lnTo>
                <a:lnTo>
                  <a:pt x="4693400" y="13970"/>
                </a:lnTo>
                <a:lnTo>
                  <a:pt x="4693400" y="0"/>
                </a:lnTo>
                <a:close/>
              </a:path>
            </a:pathLst>
          </a:custGeom>
          <a:solidFill>
            <a:srgbClr val="009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490604" y="30480"/>
            <a:ext cx="4653915" cy="13970"/>
          </a:xfrm>
          <a:custGeom>
            <a:avLst/>
            <a:gdLst/>
            <a:ahLst/>
            <a:cxnLst/>
            <a:rect l="l" t="t" r="r" b="b"/>
            <a:pathLst>
              <a:path w="4653915" h="13970">
                <a:moveTo>
                  <a:pt x="4653395" y="0"/>
                </a:moveTo>
                <a:lnTo>
                  <a:pt x="0" y="0"/>
                </a:lnTo>
                <a:lnTo>
                  <a:pt x="40005" y="13970"/>
                </a:lnTo>
                <a:lnTo>
                  <a:pt x="4653395" y="13970"/>
                </a:lnTo>
                <a:lnTo>
                  <a:pt x="4653395" y="0"/>
                </a:lnTo>
                <a:close/>
              </a:path>
            </a:pathLst>
          </a:custGeom>
          <a:solidFill>
            <a:srgbClr val="009B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4526972" y="43180"/>
            <a:ext cx="4617085" cy="13970"/>
          </a:xfrm>
          <a:custGeom>
            <a:avLst/>
            <a:gdLst/>
            <a:ahLst/>
            <a:cxnLst/>
            <a:rect l="l" t="t" r="r" b="b"/>
            <a:pathLst>
              <a:path w="4617084" h="13969">
                <a:moveTo>
                  <a:pt x="4617027" y="0"/>
                </a:moveTo>
                <a:lnTo>
                  <a:pt x="0" y="0"/>
                </a:lnTo>
                <a:lnTo>
                  <a:pt x="14547" y="5079"/>
                </a:lnTo>
                <a:lnTo>
                  <a:pt x="43798" y="13970"/>
                </a:lnTo>
                <a:lnTo>
                  <a:pt x="4617027" y="13970"/>
                </a:lnTo>
                <a:lnTo>
                  <a:pt x="4617027" y="0"/>
                </a:lnTo>
                <a:close/>
              </a:path>
            </a:pathLst>
          </a:custGeom>
          <a:solidFill>
            <a:srgbClr val="009B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4566592" y="55880"/>
            <a:ext cx="4577715" cy="13970"/>
          </a:xfrm>
          <a:custGeom>
            <a:avLst/>
            <a:gdLst/>
            <a:ahLst/>
            <a:cxnLst/>
            <a:rect l="l" t="t" r="r" b="b"/>
            <a:pathLst>
              <a:path w="4577715" h="13969">
                <a:moveTo>
                  <a:pt x="4577407" y="0"/>
                </a:moveTo>
                <a:lnTo>
                  <a:pt x="0" y="0"/>
                </a:lnTo>
                <a:lnTo>
                  <a:pt x="45965" y="13970"/>
                </a:lnTo>
                <a:lnTo>
                  <a:pt x="4577407" y="13970"/>
                </a:lnTo>
                <a:lnTo>
                  <a:pt x="4577407" y="0"/>
                </a:lnTo>
                <a:close/>
              </a:path>
            </a:pathLst>
          </a:custGeom>
          <a:solidFill>
            <a:srgbClr val="009B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4608379" y="68580"/>
            <a:ext cx="4535805" cy="13970"/>
          </a:xfrm>
          <a:custGeom>
            <a:avLst/>
            <a:gdLst/>
            <a:ahLst/>
            <a:cxnLst/>
            <a:rect l="l" t="t" r="r" b="b"/>
            <a:pathLst>
              <a:path w="4535805" h="13969">
                <a:moveTo>
                  <a:pt x="4535620" y="0"/>
                </a:moveTo>
                <a:lnTo>
                  <a:pt x="0" y="0"/>
                </a:lnTo>
                <a:lnTo>
                  <a:pt x="45965" y="13970"/>
                </a:lnTo>
                <a:lnTo>
                  <a:pt x="4535620" y="13970"/>
                </a:lnTo>
                <a:lnTo>
                  <a:pt x="4535620" y="0"/>
                </a:lnTo>
                <a:close/>
              </a:path>
            </a:pathLst>
          </a:custGeom>
          <a:solidFill>
            <a:srgbClr val="009C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4650166" y="81280"/>
            <a:ext cx="4493895" cy="13970"/>
          </a:xfrm>
          <a:custGeom>
            <a:avLst/>
            <a:gdLst/>
            <a:ahLst/>
            <a:cxnLst/>
            <a:rect l="l" t="t" r="r" b="b"/>
            <a:pathLst>
              <a:path w="4493895" h="13969">
                <a:moveTo>
                  <a:pt x="4493833" y="0"/>
                </a:moveTo>
                <a:lnTo>
                  <a:pt x="0" y="0"/>
                </a:lnTo>
                <a:lnTo>
                  <a:pt x="45965" y="13970"/>
                </a:lnTo>
                <a:lnTo>
                  <a:pt x="4493833" y="13970"/>
                </a:lnTo>
                <a:lnTo>
                  <a:pt x="4493833" y="0"/>
                </a:lnTo>
                <a:close/>
              </a:path>
            </a:pathLst>
          </a:custGeom>
          <a:solidFill>
            <a:srgbClr val="009C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4696132" y="95250"/>
            <a:ext cx="4448175" cy="13970"/>
          </a:xfrm>
          <a:custGeom>
            <a:avLst/>
            <a:gdLst/>
            <a:ahLst/>
            <a:cxnLst/>
            <a:rect l="l" t="t" r="r" b="b"/>
            <a:pathLst>
              <a:path w="4448175" h="13969">
                <a:moveTo>
                  <a:pt x="4447867" y="0"/>
                </a:moveTo>
                <a:lnTo>
                  <a:pt x="0" y="0"/>
                </a:lnTo>
                <a:lnTo>
                  <a:pt x="45965" y="13970"/>
                </a:lnTo>
                <a:lnTo>
                  <a:pt x="4447867" y="13970"/>
                </a:lnTo>
                <a:lnTo>
                  <a:pt x="4447867" y="0"/>
                </a:lnTo>
                <a:close/>
              </a:path>
            </a:pathLst>
          </a:custGeom>
          <a:solidFill>
            <a:srgbClr val="009D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4737919" y="107950"/>
            <a:ext cx="4406265" cy="13970"/>
          </a:xfrm>
          <a:custGeom>
            <a:avLst/>
            <a:gdLst/>
            <a:ahLst/>
            <a:cxnLst/>
            <a:rect l="l" t="t" r="r" b="b"/>
            <a:pathLst>
              <a:path w="4406265" h="13969">
                <a:moveTo>
                  <a:pt x="4406080" y="0"/>
                </a:moveTo>
                <a:lnTo>
                  <a:pt x="0" y="0"/>
                </a:lnTo>
                <a:lnTo>
                  <a:pt x="45965" y="13970"/>
                </a:lnTo>
                <a:lnTo>
                  <a:pt x="4406080" y="13970"/>
                </a:lnTo>
                <a:lnTo>
                  <a:pt x="4406080" y="0"/>
                </a:lnTo>
                <a:close/>
              </a:path>
            </a:pathLst>
          </a:custGeom>
          <a:solidFill>
            <a:srgbClr val="009D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4779706" y="120650"/>
            <a:ext cx="4364355" cy="13970"/>
          </a:xfrm>
          <a:custGeom>
            <a:avLst/>
            <a:gdLst/>
            <a:ahLst/>
            <a:cxnLst/>
            <a:rect l="l" t="t" r="r" b="b"/>
            <a:pathLst>
              <a:path w="4364355" h="13969">
                <a:moveTo>
                  <a:pt x="4364293" y="0"/>
                </a:moveTo>
                <a:lnTo>
                  <a:pt x="0" y="0"/>
                </a:lnTo>
                <a:lnTo>
                  <a:pt x="20893" y="6350"/>
                </a:lnTo>
                <a:lnTo>
                  <a:pt x="48423" y="13970"/>
                </a:lnTo>
                <a:lnTo>
                  <a:pt x="4364293" y="13970"/>
                </a:lnTo>
                <a:lnTo>
                  <a:pt x="4364293" y="0"/>
                </a:lnTo>
                <a:close/>
              </a:path>
            </a:pathLst>
          </a:custGeom>
          <a:solidFill>
            <a:srgbClr val="009D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823542" y="133350"/>
            <a:ext cx="4320540" cy="13970"/>
          </a:xfrm>
          <a:custGeom>
            <a:avLst/>
            <a:gdLst/>
            <a:ahLst/>
            <a:cxnLst/>
            <a:rect l="l" t="t" r="r" b="b"/>
            <a:pathLst>
              <a:path w="4320540" h="13969">
                <a:moveTo>
                  <a:pt x="4320458" y="0"/>
                </a:moveTo>
                <a:lnTo>
                  <a:pt x="0" y="0"/>
                </a:lnTo>
                <a:lnTo>
                  <a:pt x="50472" y="13970"/>
                </a:lnTo>
                <a:lnTo>
                  <a:pt x="4320458" y="13970"/>
                </a:lnTo>
                <a:lnTo>
                  <a:pt x="4320458" y="0"/>
                </a:lnTo>
                <a:close/>
              </a:path>
            </a:pathLst>
          </a:custGeom>
          <a:solidFill>
            <a:srgbClr val="009E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4869425" y="146050"/>
            <a:ext cx="4274820" cy="13970"/>
          </a:xfrm>
          <a:custGeom>
            <a:avLst/>
            <a:gdLst/>
            <a:ahLst/>
            <a:cxnLst/>
            <a:rect l="l" t="t" r="r" b="b"/>
            <a:pathLst>
              <a:path w="4274820" h="13969">
                <a:moveTo>
                  <a:pt x="4274574" y="0"/>
                </a:moveTo>
                <a:lnTo>
                  <a:pt x="0" y="0"/>
                </a:lnTo>
                <a:lnTo>
                  <a:pt x="50472" y="13970"/>
                </a:lnTo>
                <a:lnTo>
                  <a:pt x="4274574" y="13970"/>
                </a:lnTo>
                <a:lnTo>
                  <a:pt x="4274574" y="0"/>
                </a:lnTo>
                <a:close/>
              </a:path>
            </a:pathLst>
          </a:custGeom>
          <a:solidFill>
            <a:srgbClr val="009E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4919898" y="160020"/>
            <a:ext cx="4224655" cy="13970"/>
          </a:xfrm>
          <a:custGeom>
            <a:avLst/>
            <a:gdLst/>
            <a:ahLst/>
            <a:cxnLst/>
            <a:rect l="l" t="t" r="r" b="b"/>
            <a:pathLst>
              <a:path w="4224655" h="13969">
                <a:moveTo>
                  <a:pt x="4224101" y="0"/>
                </a:moveTo>
                <a:lnTo>
                  <a:pt x="0" y="0"/>
                </a:lnTo>
                <a:lnTo>
                  <a:pt x="50472" y="13970"/>
                </a:lnTo>
                <a:lnTo>
                  <a:pt x="4224101" y="13970"/>
                </a:lnTo>
                <a:lnTo>
                  <a:pt x="4224101" y="0"/>
                </a:lnTo>
                <a:close/>
              </a:path>
            </a:pathLst>
          </a:custGeom>
          <a:solidFill>
            <a:srgbClr val="009E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4965781" y="172720"/>
            <a:ext cx="4178300" cy="13970"/>
          </a:xfrm>
          <a:custGeom>
            <a:avLst/>
            <a:gdLst/>
            <a:ahLst/>
            <a:cxnLst/>
            <a:rect l="l" t="t" r="r" b="b"/>
            <a:pathLst>
              <a:path w="4178300" h="13969">
                <a:moveTo>
                  <a:pt x="4178218" y="0"/>
                </a:moveTo>
                <a:lnTo>
                  <a:pt x="0" y="0"/>
                </a:lnTo>
                <a:lnTo>
                  <a:pt x="50472" y="13970"/>
                </a:lnTo>
                <a:lnTo>
                  <a:pt x="4178218" y="13970"/>
                </a:lnTo>
                <a:lnTo>
                  <a:pt x="4178218" y="0"/>
                </a:lnTo>
                <a:close/>
              </a:path>
            </a:pathLst>
          </a:custGeom>
          <a:solidFill>
            <a:srgbClr val="009F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5011665" y="185420"/>
            <a:ext cx="4132579" cy="13970"/>
          </a:xfrm>
          <a:custGeom>
            <a:avLst/>
            <a:gdLst/>
            <a:ahLst/>
            <a:cxnLst/>
            <a:rect l="l" t="t" r="r" b="b"/>
            <a:pathLst>
              <a:path w="4132579" h="13969">
                <a:moveTo>
                  <a:pt x="4132334" y="0"/>
                </a:moveTo>
                <a:lnTo>
                  <a:pt x="0" y="0"/>
                </a:lnTo>
                <a:lnTo>
                  <a:pt x="50472" y="13970"/>
                </a:lnTo>
                <a:lnTo>
                  <a:pt x="4101085" y="13970"/>
                </a:lnTo>
                <a:lnTo>
                  <a:pt x="4132334" y="5079"/>
                </a:lnTo>
                <a:lnTo>
                  <a:pt x="4132334" y="0"/>
                </a:lnTo>
                <a:close/>
              </a:path>
            </a:pathLst>
          </a:custGeom>
          <a:solidFill>
            <a:srgbClr val="009F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5057549" y="198120"/>
            <a:ext cx="4060190" cy="13970"/>
          </a:xfrm>
          <a:custGeom>
            <a:avLst/>
            <a:gdLst/>
            <a:ahLst/>
            <a:cxnLst/>
            <a:rect l="l" t="t" r="r" b="b"/>
            <a:pathLst>
              <a:path w="4060190" h="13970">
                <a:moveTo>
                  <a:pt x="4059666" y="0"/>
                </a:moveTo>
                <a:lnTo>
                  <a:pt x="0" y="0"/>
                </a:lnTo>
                <a:lnTo>
                  <a:pt x="50472" y="13970"/>
                </a:lnTo>
                <a:lnTo>
                  <a:pt x="4010561" y="13970"/>
                </a:lnTo>
                <a:lnTo>
                  <a:pt x="4059666" y="0"/>
                </a:lnTo>
                <a:close/>
              </a:path>
            </a:pathLst>
          </a:custGeom>
          <a:solidFill>
            <a:srgbClr val="00A0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5103433" y="210820"/>
            <a:ext cx="3969385" cy="13970"/>
          </a:xfrm>
          <a:custGeom>
            <a:avLst/>
            <a:gdLst/>
            <a:ahLst/>
            <a:cxnLst/>
            <a:rect l="l" t="t" r="r" b="b"/>
            <a:pathLst>
              <a:path w="3969384" h="13970">
                <a:moveTo>
                  <a:pt x="3969141" y="0"/>
                </a:moveTo>
                <a:lnTo>
                  <a:pt x="0" y="0"/>
                </a:lnTo>
                <a:lnTo>
                  <a:pt x="50472" y="13970"/>
                </a:lnTo>
                <a:lnTo>
                  <a:pt x="3920037" y="13970"/>
                </a:lnTo>
                <a:lnTo>
                  <a:pt x="3969141" y="0"/>
                </a:lnTo>
                <a:close/>
              </a:path>
            </a:pathLst>
          </a:custGeom>
          <a:solidFill>
            <a:srgbClr val="00A0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5153905" y="224790"/>
            <a:ext cx="3869690" cy="13970"/>
          </a:xfrm>
          <a:custGeom>
            <a:avLst/>
            <a:gdLst/>
            <a:ahLst/>
            <a:cxnLst/>
            <a:rect l="l" t="t" r="r" b="b"/>
            <a:pathLst>
              <a:path w="3869690" h="13970">
                <a:moveTo>
                  <a:pt x="3869564" y="0"/>
                </a:moveTo>
                <a:lnTo>
                  <a:pt x="0" y="0"/>
                </a:lnTo>
                <a:lnTo>
                  <a:pt x="50472" y="13969"/>
                </a:lnTo>
                <a:lnTo>
                  <a:pt x="3820460" y="13969"/>
                </a:lnTo>
                <a:lnTo>
                  <a:pt x="3869564" y="0"/>
                </a:lnTo>
                <a:close/>
              </a:path>
            </a:pathLst>
          </a:custGeom>
          <a:solidFill>
            <a:srgbClr val="00A0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5199789" y="237490"/>
            <a:ext cx="3779520" cy="13970"/>
          </a:xfrm>
          <a:custGeom>
            <a:avLst/>
            <a:gdLst/>
            <a:ahLst/>
            <a:cxnLst/>
            <a:rect l="l" t="t" r="r" b="b"/>
            <a:pathLst>
              <a:path w="3779520" h="13970">
                <a:moveTo>
                  <a:pt x="3779040" y="0"/>
                </a:moveTo>
                <a:lnTo>
                  <a:pt x="0" y="0"/>
                </a:lnTo>
                <a:lnTo>
                  <a:pt x="50472" y="13969"/>
                </a:lnTo>
                <a:lnTo>
                  <a:pt x="3729935" y="13969"/>
                </a:lnTo>
                <a:lnTo>
                  <a:pt x="3779040" y="0"/>
                </a:lnTo>
                <a:close/>
              </a:path>
            </a:pathLst>
          </a:custGeom>
          <a:solidFill>
            <a:srgbClr val="00A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5245673" y="250190"/>
            <a:ext cx="3688715" cy="13970"/>
          </a:xfrm>
          <a:custGeom>
            <a:avLst/>
            <a:gdLst/>
            <a:ahLst/>
            <a:cxnLst/>
            <a:rect l="l" t="t" r="r" b="b"/>
            <a:pathLst>
              <a:path w="3688715" h="13970">
                <a:moveTo>
                  <a:pt x="3688516" y="0"/>
                </a:moveTo>
                <a:lnTo>
                  <a:pt x="0" y="0"/>
                </a:lnTo>
                <a:lnTo>
                  <a:pt x="50472" y="13969"/>
                </a:lnTo>
                <a:lnTo>
                  <a:pt x="3639411" y="13969"/>
                </a:lnTo>
                <a:lnTo>
                  <a:pt x="3688516" y="0"/>
                </a:lnTo>
                <a:close/>
              </a:path>
            </a:pathLst>
          </a:custGeom>
          <a:solidFill>
            <a:srgbClr val="00A1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5291557" y="262890"/>
            <a:ext cx="3598545" cy="13970"/>
          </a:xfrm>
          <a:custGeom>
            <a:avLst/>
            <a:gdLst/>
            <a:ahLst/>
            <a:cxnLst/>
            <a:rect l="l" t="t" r="r" b="b"/>
            <a:pathLst>
              <a:path w="3598545" h="13970">
                <a:moveTo>
                  <a:pt x="3597991" y="0"/>
                </a:moveTo>
                <a:lnTo>
                  <a:pt x="0" y="0"/>
                </a:lnTo>
                <a:lnTo>
                  <a:pt x="50472" y="13969"/>
                </a:lnTo>
                <a:lnTo>
                  <a:pt x="3548887" y="13969"/>
                </a:lnTo>
                <a:lnTo>
                  <a:pt x="3597991" y="0"/>
                </a:lnTo>
                <a:close/>
              </a:path>
            </a:pathLst>
          </a:custGeom>
          <a:solidFill>
            <a:srgbClr val="00A1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5337441" y="275590"/>
            <a:ext cx="3507740" cy="13970"/>
          </a:xfrm>
          <a:custGeom>
            <a:avLst/>
            <a:gdLst/>
            <a:ahLst/>
            <a:cxnLst/>
            <a:rect l="l" t="t" r="r" b="b"/>
            <a:pathLst>
              <a:path w="3507740" h="13970">
                <a:moveTo>
                  <a:pt x="3507467" y="0"/>
                </a:moveTo>
                <a:lnTo>
                  <a:pt x="0" y="0"/>
                </a:lnTo>
                <a:lnTo>
                  <a:pt x="50472" y="13969"/>
                </a:lnTo>
                <a:lnTo>
                  <a:pt x="3458362" y="13969"/>
                </a:lnTo>
                <a:lnTo>
                  <a:pt x="3507467" y="0"/>
                </a:lnTo>
                <a:close/>
              </a:path>
            </a:pathLst>
          </a:custGeom>
          <a:solidFill>
            <a:srgbClr val="00A2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5387913" y="289559"/>
            <a:ext cx="3408045" cy="13970"/>
          </a:xfrm>
          <a:custGeom>
            <a:avLst/>
            <a:gdLst/>
            <a:ahLst/>
            <a:cxnLst/>
            <a:rect l="l" t="t" r="r" b="b"/>
            <a:pathLst>
              <a:path w="3408045" h="13970">
                <a:moveTo>
                  <a:pt x="3407890" y="0"/>
                </a:moveTo>
                <a:lnTo>
                  <a:pt x="0" y="0"/>
                </a:lnTo>
                <a:lnTo>
                  <a:pt x="50472" y="13970"/>
                </a:lnTo>
                <a:lnTo>
                  <a:pt x="3358786" y="13970"/>
                </a:lnTo>
                <a:lnTo>
                  <a:pt x="3407890" y="0"/>
                </a:lnTo>
                <a:close/>
              </a:path>
            </a:pathLst>
          </a:custGeom>
          <a:solidFill>
            <a:srgbClr val="00A2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5433797" y="302259"/>
            <a:ext cx="3317875" cy="13970"/>
          </a:xfrm>
          <a:custGeom>
            <a:avLst/>
            <a:gdLst/>
            <a:ahLst/>
            <a:cxnLst/>
            <a:rect l="l" t="t" r="r" b="b"/>
            <a:pathLst>
              <a:path w="3317875" h="13970">
                <a:moveTo>
                  <a:pt x="3317366" y="0"/>
                </a:moveTo>
                <a:lnTo>
                  <a:pt x="0" y="0"/>
                </a:lnTo>
                <a:lnTo>
                  <a:pt x="50472" y="13970"/>
                </a:lnTo>
                <a:lnTo>
                  <a:pt x="3268261" y="13970"/>
                </a:lnTo>
                <a:lnTo>
                  <a:pt x="3317366" y="0"/>
                </a:lnTo>
                <a:close/>
              </a:path>
            </a:pathLst>
          </a:custGeom>
          <a:solidFill>
            <a:srgbClr val="00A3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5479669" y="314959"/>
            <a:ext cx="3227070" cy="26670"/>
          </a:xfrm>
          <a:custGeom>
            <a:avLst/>
            <a:gdLst/>
            <a:ahLst/>
            <a:cxnLst/>
            <a:rect l="l" t="t" r="r" b="b"/>
            <a:pathLst>
              <a:path w="3227070" h="26670">
                <a:moveTo>
                  <a:pt x="3226854" y="0"/>
                </a:moveTo>
                <a:lnTo>
                  <a:pt x="0" y="0"/>
                </a:lnTo>
                <a:lnTo>
                  <a:pt x="32131" y="8890"/>
                </a:lnTo>
                <a:lnTo>
                  <a:pt x="49161" y="12700"/>
                </a:lnTo>
                <a:lnTo>
                  <a:pt x="54838" y="13970"/>
                </a:lnTo>
                <a:lnTo>
                  <a:pt x="111633" y="26670"/>
                </a:lnTo>
                <a:lnTo>
                  <a:pt x="3133102" y="26670"/>
                </a:lnTo>
                <a:lnTo>
                  <a:pt x="3177743" y="13970"/>
                </a:lnTo>
                <a:lnTo>
                  <a:pt x="3182213" y="12700"/>
                </a:lnTo>
                <a:lnTo>
                  <a:pt x="3226854" y="0"/>
                </a:lnTo>
                <a:close/>
              </a:path>
            </a:pathLst>
          </a:custGeom>
          <a:solidFill>
            <a:srgbClr val="00A3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5585629" y="340359"/>
            <a:ext cx="3032125" cy="13970"/>
          </a:xfrm>
          <a:custGeom>
            <a:avLst/>
            <a:gdLst/>
            <a:ahLst/>
            <a:cxnLst/>
            <a:rect l="l" t="t" r="r" b="b"/>
            <a:pathLst>
              <a:path w="3032125" h="13970">
                <a:moveTo>
                  <a:pt x="3031612" y="0"/>
                </a:moveTo>
                <a:lnTo>
                  <a:pt x="0" y="0"/>
                </a:lnTo>
                <a:lnTo>
                  <a:pt x="62471" y="13970"/>
                </a:lnTo>
                <a:lnTo>
                  <a:pt x="2982507" y="13970"/>
                </a:lnTo>
                <a:lnTo>
                  <a:pt x="3031612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5648101" y="354329"/>
            <a:ext cx="2920365" cy="13970"/>
          </a:xfrm>
          <a:custGeom>
            <a:avLst/>
            <a:gdLst/>
            <a:ahLst/>
            <a:cxnLst/>
            <a:rect l="l" t="t" r="r" b="b"/>
            <a:pathLst>
              <a:path w="2920365" h="13970">
                <a:moveTo>
                  <a:pt x="2920036" y="0"/>
                </a:moveTo>
                <a:lnTo>
                  <a:pt x="0" y="0"/>
                </a:lnTo>
                <a:lnTo>
                  <a:pt x="62471" y="13970"/>
                </a:lnTo>
                <a:lnTo>
                  <a:pt x="2870931" y="13970"/>
                </a:lnTo>
                <a:lnTo>
                  <a:pt x="2920036" y="0"/>
                </a:lnTo>
                <a:close/>
              </a:path>
            </a:pathLst>
          </a:custGeom>
          <a:solidFill>
            <a:srgbClr val="00A4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5704893" y="367029"/>
            <a:ext cx="2818765" cy="13970"/>
          </a:xfrm>
          <a:custGeom>
            <a:avLst/>
            <a:gdLst/>
            <a:ahLst/>
            <a:cxnLst/>
            <a:rect l="l" t="t" r="r" b="b"/>
            <a:pathLst>
              <a:path w="2818765" h="13970">
                <a:moveTo>
                  <a:pt x="2818603" y="0"/>
                </a:moveTo>
                <a:lnTo>
                  <a:pt x="0" y="0"/>
                </a:lnTo>
                <a:lnTo>
                  <a:pt x="62471" y="13970"/>
                </a:lnTo>
                <a:lnTo>
                  <a:pt x="2769498" y="13970"/>
                </a:lnTo>
                <a:lnTo>
                  <a:pt x="2818603" y="0"/>
                </a:lnTo>
                <a:close/>
              </a:path>
            </a:pathLst>
          </a:custGeom>
          <a:solidFill>
            <a:srgbClr val="00A4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5761685" y="379729"/>
            <a:ext cx="2717165" cy="13970"/>
          </a:xfrm>
          <a:custGeom>
            <a:avLst/>
            <a:gdLst/>
            <a:ahLst/>
            <a:cxnLst/>
            <a:rect l="l" t="t" r="r" b="b"/>
            <a:pathLst>
              <a:path w="2717165" h="13970">
                <a:moveTo>
                  <a:pt x="2717170" y="0"/>
                </a:moveTo>
                <a:lnTo>
                  <a:pt x="0" y="0"/>
                </a:lnTo>
                <a:lnTo>
                  <a:pt x="62471" y="13970"/>
                </a:lnTo>
                <a:lnTo>
                  <a:pt x="2668066" y="13970"/>
                </a:lnTo>
                <a:lnTo>
                  <a:pt x="2717170" y="0"/>
                </a:lnTo>
                <a:close/>
              </a:path>
            </a:pathLst>
          </a:custGeom>
          <a:solidFill>
            <a:srgbClr val="00A5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5818478" y="392429"/>
            <a:ext cx="2616200" cy="13970"/>
          </a:xfrm>
          <a:custGeom>
            <a:avLst/>
            <a:gdLst/>
            <a:ahLst/>
            <a:cxnLst/>
            <a:rect l="l" t="t" r="r" b="b"/>
            <a:pathLst>
              <a:path w="2616200" h="13970">
                <a:moveTo>
                  <a:pt x="2615737" y="0"/>
                </a:moveTo>
                <a:lnTo>
                  <a:pt x="0" y="0"/>
                </a:lnTo>
                <a:lnTo>
                  <a:pt x="62471" y="13970"/>
                </a:lnTo>
                <a:lnTo>
                  <a:pt x="2566633" y="13970"/>
                </a:lnTo>
                <a:lnTo>
                  <a:pt x="2615737" y="0"/>
                </a:lnTo>
                <a:close/>
              </a:path>
            </a:pathLst>
          </a:custGeom>
          <a:solidFill>
            <a:srgbClr val="00A5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5875270" y="405129"/>
            <a:ext cx="2514600" cy="15240"/>
          </a:xfrm>
          <a:custGeom>
            <a:avLst/>
            <a:gdLst/>
            <a:ahLst/>
            <a:cxnLst/>
            <a:rect l="l" t="t" r="r" b="b"/>
            <a:pathLst>
              <a:path w="2514600" h="15240">
                <a:moveTo>
                  <a:pt x="2514305" y="0"/>
                </a:moveTo>
                <a:lnTo>
                  <a:pt x="0" y="0"/>
                </a:lnTo>
                <a:lnTo>
                  <a:pt x="68150" y="15240"/>
                </a:lnTo>
                <a:lnTo>
                  <a:pt x="2460736" y="15240"/>
                </a:lnTo>
                <a:lnTo>
                  <a:pt x="2514305" y="0"/>
                </a:lnTo>
                <a:close/>
              </a:path>
            </a:pathLst>
          </a:custGeom>
          <a:solidFill>
            <a:srgbClr val="00A6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5937741" y="419100"/>
            <a:ext cx="2402840" cy="13970"/>
          </a:xfrm>
          <a:custGeom>
            <a:avLst/>
            <a:gdLst/>
            <a:ahLst/>
            <a:cxnLst/>
            <a:rect l="l" t="t" r="r" b="b"/>
            <a:pathLst>
              <a:path w="2402840" h="13970">
                <a:moveTo>
                  <a:pt x="2402729" y="0"/>
                </a:moveTo>
                <a:lnTo>
                  <a:pt x="0" y="0"/>
                </a:lnTo>
                <a:lnTo>
                  <a:pt x="62471" y="13970"/>
                </a:lnTo>
                <a:lnTo>
                  <a:pt x="2353624" y="13970"/>
                </a:lnTo>
                <a:lnTo>
                  <a:pt x="2402729" y="0"/>
                </a:lnTo>
                <a:close/>
              </a:path>
            </a:pathLst>
          </a:custGeom>
          <a:solidFill>
            <a:srgbClr val="00A6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5994534" y="431800"/>
            <a:ext cx="2301875" cy="13970"/>
          </a:xfrm>
          <a:custGeom>
            <a:avLst/>
            <a:gdLst/>
            <a:ahLst/>
            <a:cxnLst/>
            <a:rect l="l" t="t" r="r" b="b"/>
            <a:pathLst>
              <a:path w="2301875" h="13970">
                <a:moveTo>
                  <a:pt x="2301296" y="0"/>
                </a:moveTo>
                <a:lnTo>
                  <a:pt x="0" y="0"/>
                </a:lnTo>
                <a:lnTo>
                  <a:pt x="62471" y="13970"/>
                </a:lnTo>
                <a:lnTo>
                  <a:pt x="2250916" y="13970"/>
                </a:lnTo>
                <a:lnTo>
                  <a:pt x="2256655" y="12700"/>
                </a:lnTo>
                <a:lnTo>
                  <a:pt x="2301296" y="0"/>
                </a:lnTo>
                <a:close/>
              </a:path>
            </a:pathLst>
          </a:custGeom>
          <a:solidFill>
            <a:srgbClr val="00A6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6051326" y="444500"/>
            <a:ext cx="2200275" cy="13970"/>
          </a:xfrm>
          <a:custGeom>
            <a:avLst/>
            <a:gdLst/>
            <a:ahLst/>
            <a:cxnLst/>
            <a:rect l="l" t="t" r="r" b="b"/>
            <a:pathLst>
              <a:path w="2200275" h="13970">
                <a:moveTo>
                  <a:pt x="2199863" y="0"/>
                </a:moveTo>
                <a:lnTo>
                  <a:pt x="0" y="0"/>
                </a:lnTo>
                <a:lnTo>
                  <a:pt x="62471" y="13970"/>
                </a:lnTo>
                <a:lnTo>
                  <a:pt x="2136729" y="13970"/>
                </a:lnTo>
                <a:lnTo>
                  <a:pt x="2199863" y="0"/>
                </a:lnTo>
                <a:close/>
              </a:path>
            </a:pathLst>
          </a:custGeom>
          <a:solidFill>
            <a:srgbClr val="00A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6108118" y="457200"/>
            <a:ext cx="2085975" cy="13970"/>
          </a:xfrm>
          <a:custGeom>
            <a:avLst/>
            <a:gdLst/>
            <a:ahLst/>
            <a:cxnLst/>
            <a:rect l="l" t="t" r="r" b="b"/>
            <a:pathLst>
              <a:path w="2085975" h="13970">
                <a:moveTo>
                  <a:pt x="2085677" y="0"/>
                </a:moveTo>
                <a:lnTo>
                  <a:pt x="0" y="0"/>
                </a:lnTo>
                <a:lnTo>
                  <a:pt x="62471" y="13970"/>
                </a:lnTo>
                <a:lnTo>
                  <a:pt x="2022543" y="13970"/>
                </a:lnTo>
                <a:lnTo>
                  <a:pt x="2085677" y="0"/>
                </a:lnTo>
                <a:close/>
              </a:path>
            </a:pathLst>
          </a:custGeom>
          <a:solidFill>
            <a:srgbClr val="00A7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6164910" y="469900"/>
            <a:ext cx="1971675" cy="15240"/>
          </a:xfrm>
          <a:custGeom>
            <a:avLst/>
            <a:gdLst/>
            <a:ahLst/>
            <a:cxnLst/>
            <a:rect l="l" t="t" r="r" b="b"/>
            <a:pathLst>
              <a:path w="1971675" h="15240">
                <a:moveTo>
                  <a:pt x="1971490" y="0"/>
                </a:moveTo>
                <a:lnTo>
                  <a:pt x="0" y="0"/>
                </a:lnTo>
                <a:lnTo>
                  <a:pt x="68150" y="15239"/>
                </a:lnTo>
                <a:lnTo>
                  <a:pt x="1902617" y="15239"/>
                </a:lnTo>
                <a:lnTo>
                  <a:pt x="1971490" y="0"/>
                </a:lnTo>
                <a:close/>
              </a:path>
            </a:pathLst>
          </a:custGeom>
          <a:solidFill>
            <a:srgbClr val="00A7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6227382" y="483869"/>
            <a:ext cx="1845945" cy="13970"/>
          </a:xfrm>
          <a:custGeom>
            <a:avLst/>
            <a:gdLst/>
            <a:ahLst/>
            <a:cxnLst/>
            <a:rect l="l" t="t" r="r" b="b"/>
            <a:pathLst>
              <a:path w="1845945" h="13970">
                <a:moveTo>
                  <a:pt x="1845885" y="0"/>
                </a:moveTo>
                <a:lnTo>
                  <a:pt x="0" y="0"/>
                </a:lnTo>
                <a:lnTo>
                  <a:pt x="62471" y="13969"/>
                </a:lnTo>
                <a:lnTo>
                  <a:pt x="1782751" y="13969"/>
                </a:lnTo>
                <a:lnTo>
                  <a:pt x="1845885" y="0"/>
                </a:lnTo>
                <a:close/>
              </a:path>
            </a:pathLst>
          </a:custGeom>
          <a:solidFill>
            <a:srgbClr val="00A8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6284174" y="496569"/>
            <a:ext cx="1732280" cy="13970"/>
          </a:xfrm>
          <a:custGeom>
            <a:avLst/>
            <a:gdLst/>
            <a:ahLst/>
            <a:cxnLst/>
            <a:rect l="l" t="t" r="r" b="b"/>
            <a:pathLst>
              <a:path w="1732279" h="13970">
                <a:moveTo>
                  <a:pt x="1731699" y="0"/>
                </a:moveTo>
                <a:lnTo>
                  <a:pt x="0" y="0"/>
                </a:lnTo>
                <a:lnTo>
                  <a:pt x="34075" y="7619"/>
                </a:lnTo>
                <a:lnTo>
                  <a:pt x="72823" y="13969"/>
                </a:lnTo>
                <a:lnTo>
                  <a:pt x="1668565" y="13969"/>
                </a:lnTo>
                <a:lnTo>
                  <a:pt x="1731699" y="0"/>
                </a:lnTo>
                <a:close/>
              </a:path>
            </a:pathLst>
          </a:custGeom>
          <a:solidFill>
            <a:srgbClr val="00A8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6349248" y="509269"/>
            <a:ext cx="1609725" cy="13970"/>
          </a:xfrm>
          <a:custGeom>
            <a:avLst/>
            <a:gdLst/>
            <a:ahLst/>
            <a:cxnLst/>
            <a:rect l="l" t="t" r="r" b="b"/>
            <a:pathLst>
              <a:path w="1609725" h="13970">
                <a:moveTo>
                  <a:pt x="1609231" y="0"/>
                </a:moveTo>
                <a:lnTo>
                  <a:pt x="0" y="0"/>
                </a:lnTo>
                <a:lnTo>
                  <a:pt x="85245" y="13969"/>
                </a:lnTo>
                <a:lnTo>
                  <a:pt x="1528530" y="13969"/>
                </a:lnTo>
                <a:lnTo>
                  <a:pt x="1603491" y="1269"/>
                </a:lnTo>
                <a:lnTo>
                  <a:pt x="1609231" y="0"/>
                </a:lnTo>
                <a:close/>
              </a:path>
            </a:pathLst>
          </a:custGeom>
          <a:solidFill>
            <a:srgbClr val="00A9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6426744" y="521969"/>
            <a:ext cx="1458595" cy="13970"/>
          </a:xfrm>
          <a:custGeom>
            <a:avLst/>
            <a:gdLst/>
            <a:ahLst/>
            <a:cxnLst/>
            <a:rect l="l" t="t" r="r" b="b"/>
            <a:pathLst>
              <a:path w="1458595" h="13970">
                <a:moveTo>
                  <a:pt x="1458530" y="0"/>
                </a:moveTo>
                <a:lnTo>
                  <a:pt x="0" y="0"/>
                </a:lnTo>
                <a:lnTo>
                  <a:pt x="85245" y="13969"/>
                </a:lnTo>
                <a:lnTo>
                  <a:pt x="1376073" y="13969"/>
                </a:lnTo>
                <a:lnTo>
                  <a:pt x="1458530" y="0"/>
                </a:lnTo>
                <a:close/>
              </a:path>
            </a:pathLst>
          </a:custGeom>
          <a:solidFill>
            <a:srgbClr val="00A9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6511990" y="535940"/>
            <a:ext cx="1290955" cy="13970"/>
          </a:xfrm>
          <a:custGeom>
            <a:avLst/>
            <a:gdLst/>
            <a:ahLst/>
            <a:cxnLst/>
            <a:rect l="l" t="t" r="r" b="b"/>
            <a:pathLst>
              <a:path w="1290954" h="13970">
                <a:moveTo>
                  <a:pt x="1290828" y="0"/>
                </a:moveTo>
                <a:lnTo>
                  <a:pt x="0" y="0"/>
                </a:lnTo>
                <a:lnTo>
                  <a:pt x="85245" y="13970"/>
                </a:lnTo>
                <a:lnTo>
                  <a:pt x="1208371" y="13970"/>
                </a:lnTo>
                <a:lnTo>
                  <a:pt x="1290828" y="0"/>
                </a:lnTo>
                <a:close/>
              </a:path>
            </a:pathLst>
          </a:custGeom>
          <a:solidFill>
            <a:srgbClr val="00A9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6589485" y="548640"/>
            <a:ext cx="1138555" cy="13970"/>
          </a:xfrm>
          <a:custGeom>
            <a:avLst/>
            <a:gdLst/>
            <a:ahLst/>
            <a:cxnLst/>
            <a:rect l="l" t="t" r="r" b="b"/>
            <a:pathLst>
              <a:path w="1138554" h="13970">
                <a:moveTo>
                  <a:pt x="1138371" y="0"/>
                </a:moveTo>
                <a:lnTo>
                  <a:pt x="0" y="0"/>
                </a:lnTo>
                <a:lnTo>
                  <a:pt x="85245" y="13970"/>
                </a:lnTo>
                <a:lnTo>
                  <a:pt x="1055914" y="13970"/>
                </a:lnTo>
                <a:lnTo>
                  <a:pt x="1138371" y="0"/>
                </a:lnTo>
                <a:close/>
              </a:path>
            </a:pathLst>
          </a:custGeom>
          <a:solidFill>
            <a:srgbClr val="00A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6666981" y="561340"/>
            <a:ext cx="986155" cy="13970"/>
          </a:xfrm>
          <a:custGeom>
            <a:avLst/>
            <a:gdLst/>
            <a:ahLst/>
            <a:cxnLst/>
            <a:rect l="l" t="t" r="r" b="b"/>
            <a:pathLst>
              <a:path w="986154" h="13970">
                <a:moveTo>
                  <a:pt x="985914" y="0"/>
                </a:moveTo>
                <a:lnTo>
                  <a:pt x="0" y="0"/>
                </a:lnTo>
                <a:lnTo>
                  <a:pt x="30998" y="5080"/>
                </a:lnTo>
                <a:lnTo>
                  <a:pt x="127306" y="13970"/>
                </a:lnTo>
                <a:lnTo>
                  <a:pt x="853450" y="13970"/>
                </a:lnTo>
                <a:lnTo>
                  <a:pt x="978418" y="1270"/>
                </a:lnTo>
                <a:lnTo>
                  <a:pt x="985914" y="0"/>
                </a:lnTo>
                <a:close/>
              </a:path>
            </a:pathLst>
          </a:custGeom>
          <a:solidFill>
            <a:srgbClr val="00AA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6780530" y="574040"/>
            <a:ext cx="752475" cy="13970"/>
          </a:xfrm>
          <a:custGeom>
            <a:avLst/>
            <a:gdLst/>
            <a:ahLst/>
            <a:cxnLst/>
            <a:rect l="l" t="t" r="r" b="b"/>
            <a:pathLst>
              <a:path w="752475" h="13970">
                <a:moveTo>
                  <a:pt x="752398" y="0"/>
                </a:moveTo>
                <a:lnTo>
                  <a:pt x="0" y="0"/>
                </a:lnTo>
                <a:lnTo>
                  <a:pt x="151341" y="13970"/>
                </a:lnTo>
                <a:lnTo>
                  <a:pt x="614934" y="13970"/>
                </a:lnTo>
                <a:lnTo>
                  <a:pt x="752398" y="0"/>
                </a:lnTo>
                <a:close/>
              </a:path>
            </a:pathLst>
          </a:custGeom>
          <a:solidFill>
            <a:srgbClr val="00AA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6959384" y="586739"/>
            <a:ext cx="411480" cy="12700"/>
          </a:xfrm>
          <a:custGeom>
            <a:avLst/>
            <a:gdLst/>
            <a:ahLst/>
            <a:cxnLst/>
            <a:rect l="l" t="t" r="r" b="b"/>
            <a:pathLst>
              <a:path w="411479" h="12700">
                <a:moveTo>
                  <a:pt x="411086" y="0"/>
                </a:moveTo>
                <a:lnTo>
                  <a:pt x="0" y="0"/>
                </a:lnTo>
                <a:lnTo>
                  <a:pt x="0" y="7620"/>
                </a:lnTo>
                <a:lnTo>
                  <a:pt x="55029" y="7620"/>
                </a:lnTo>
                <a:lnTo>
                  <a:pt x="55029" y="10160"/>
                </a:lnTo>
                <a:lnTo>
                  <a:pt x="144360" y="10160"/>
                </a:lnTo>
                <a:lnTo>
                  <a:pt x="144360" y="12700"/>
                </a:lnTo>
                <a:lnTo>
                  <a:pt x="258330" y="12700"/>
                </a:lnTo>
                <a:lnTo>
                  <a:pt x="258330" y="10160"/>
                </a:lnTo>
                <a:lnTo>
                  <a:pt x="335178" y="10160"/>
                </a:lnTo>
                <a:lnTo>
                  <a:pt x="335178" y="7620"/>
                </a:lnTo>
                <a:lnTo>
                  <a:pt x="411086" y="7620"/>
                </a:lnTo>
                <a:lnTo>
                  <a:pt x="411086" y="0"/>
                </a:lnTo>
                <a:close/>
              </a:path>
            </a:pathLst>
          </a:custGeom>
          <a:solidFill>
            <a:srgbClr val="00AB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3810" y="203200"/>
            <a:ext cx="913384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1286509"/>
            <a:ext cx="825500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067175" cy="10160"/>
          </a:xfrm>
          <a:custGeom>
            <a:avLst/>
            <a:gdLst/>
            <a:ahLst/>
            <a:cxnLst/>
            <a:rect l="l" t="t" r="r" b="b"/>
            <a:pathLst>
              <a:path w="4067175" h="10160">
                <a:moveTo>
                  <a:pt x="4066921" y="10160"/>
                </a:moveTo>
                <a:lnTo>
                  <a:pt x="4046397" y="1270"/>
                </a:lnTo>
                <a:lnTo>
                  <a:pt x="4043476" y="0"/>
                </a:ln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4066921" y="10160"/>
                </a:lnTo>
                <a:close/>
              </a:path>
            </a:pathLst>
          </a:custGeom>
          <a:solidFill>
            <a:srgbClr val="00EAF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89"/>
            <a:ext cx="4087495" cy="10160"/>
          </a:xfrm>
          <a:custGeom>
            <a:avLst/>
            <a:gdLst/>
            <a:ahLst/>
            <a:cxnLst/>
            <a:rect l="l" t="t" r="r" b="b"/>
            <a:pathLst>
              <a:path w="4087495" h="10160">
                <a:moveTo>
                  <a:pt x="4064000" y="0"/>
                </a:moveTo>
                <a:lnTo>
                  <a:pt x="0" y="0"/>
                </a:lnTo>
                <a:lnTo>
                  <a:pt x="0" y="10159"/>
                </a:lnTo>
                <a:lnTo>
                  <a:pt x="4087446" y="10159"/>
                </a:lnTo>
                <a:lnTo>
                  <a:pt x="4064000" y="0"/>
                </a:lnTo>
                <a:close/>
              </a:path>
            </a:pathLst>
          </a:custGeom>
          <a:solidFill>
            <a:srgbClr val="00E9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7779"/>
            <a:ext cx="4105910" cy="10160"/>
          </a:xfrm>
          <a:custGeom>
            <a:avLst/>
            <a:gdLst/>
            <a:ahLst/>
            <a:cxnLst/>
            <a:rect l="l" t="t" r="r" b="b"/>
            <a:pathLst>
              <a:path w="4105910" h="10159">
                <a:moveTo>
                  <a:pt x="4105605" y="7620"/>
                </a:moveTo>
                <a:lnTo>
                  <a:pt x="4093299" y="7620"/>
                </a:lnTo>
                <a:lnTo>
                  <a:pt x="4093299" y="0"/>
                </a:lnTo>
                <a:lnTo>
                  <a:pt x="0" y="0"/>
                </a:lnTo>
                <a:lnTo>
                  <a:pt x="0" y="7620"/>
                </a:lnTo>
                <a:lnTo>
                  <a:pt x="0" y="10160"/>
                </a:lnTo>
                <a:lnTo>
                  <a:pt x="4105605" y="10160"/>
                </a:lnTo>
                <a:lnTo>
                  <a:pt x="4105605" y="7620"/>
                </a:lnTo>
                <a:close/>
              </a:path>
            </a:pathLst>
          </a:custGeom>
          <a:solidFill>
            <a:srgbClr val="00E8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7940"/>
            <a:ext cx="4133850" cy="8890"/>
          </a:xfrm>
          <a:custGeom>
            <a:avLst/>
            <a:gdLst/>
            <a:ahLst/>
            <a:cxnLst/>
            <a:rect l="l" t="t" r="r" b="b"/>
            <a:pathLst>
              <a:path w="4133850" h="8890">
                <a:moveTo>
                  <a:pt x="4109127" y="0"/>
                </a:moveTo>
                <a:lnTo>
                  <a:pt x="0" y="0"/>
                </a:lnTo>
                <a:lnTo>
                  <a:pt x="0" y="8889"/>
                </a:lnTo>
                <a:lnTo>
                  <a:pt x="4133722" y="8889"/>
                </a:lnTo>
                <a:lnTo>
                  <a:pt x="4109127" y="0"/>
                </a:lnTo>
                <a:close/>
              </a:path>
            </a:pathLst>
          </a:custGeom>
          <a:solidFill>
            <a:srgbClr val="00E7F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6830"/>
            <a:ext cx="4162425" cy="10160"/>
          </a:xfrm>
          <a:custGeom>
            <a:avLst/>
            <a:gdLst/>
            <a:ahLst/>
            <a:cxnLst/>
            <a:rect l="l" t="t" r="r" b="b"/>
            <a:pathLst>
              <a:path w="4162425" h="10159">
                <a:moveTo>
                  <a:pt x="4133722" y="0"/>
                </a:moveTo>
                <a:lnTo>
                  <a:pt x="0" y="0"/>
                </a:lnTo>
                <a:lnTo>
                  <a:pt x="0" y="10160"/>
                </a:lnTo>
                <a:lnTo>
                  <a:pt x="4161832" y="10160"/>
                </a:lnTo>
                <a:lnTo>
                  <a:pt x="4133722" y="0"/>
                </a:lnTo>
                <a:close/>
              </a:path>
            </a:pathLst>
          </a:custGeom>
          <a:solidFill>
            <a:srgbClr val="00E6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5719"/>
            <a:ext cx="4186554" cy="10160"/>
          </a:xfrm>
          <a:custGeom>
            <a:avLst/>
            <a:gdLst/>
            <a:ahLst/>
            <a:cxnLst/>
            <a:rect l="l" t="t" r="r" b="b"/>
            <a:pathLst>
              <a:path w="4186554" h="10159">
                <a:moveTo>
                  <a:pt x="4158318" y="0"/>
                </a:moveTo>
                <a:lnTo>
                  <a:pt x="0" y="0"/>
                </a:lnTo>
                <a:lnTo>
                  <a:pt x="0" y="10159"/>
                </a:lnTo>
                <a:lnTo>
                  <a:pt x="4186428" y="10159"/>
                </a:lnTo>
                <a:lnTo>
                  <a:pt x="4158318" y="0"/>
                </a:lnTo>
                <a:close/>
              </a:path>
            </a:pathLst>
          </a:custGeom>
          <a:solidFill>
            <a:srgbClr val="00E5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4609"/>
            <a:ext cx="4210050" cy="10160"/>
          </a:xfrm>
          <a:custGeom>
            <a:avLst/>
            <a:gdLst/>
            <a:ahLst/>
            <a:cxnLst/>
            <a:rect l="l" t="t" r="r" b="b"/>
            <a:pathLst>
              <a:path w="4210050" h="10159">
                <a:moveTo>
                  <a:pt x="4209592" y="8890"/>
                </a:moveTo>
                <a:lnTo>
                  <a:pt x="4195203" y="8890"/>
                </a:lnTo>
                <a:lnTo>
                  <a:pt x="4195203" y="0"/>
                </a:ln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4209592" y="10160"/>
                </a:lnTo>
                <a:lnTo>
                  <a:pt x="4209592" y="8890"/>
                </a:lnTo>
                <a:close/>
              </a:path>
            </a:pathLst>
          </a:custGeom>
          <a:solidFill>
            <a:srgbClr val="00E4F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3500"/>
            <a:ext cx="4241165" cy="10160"/>
          </a:xfrm>
          <a:custGeom>
            <a:avLst/>
            <a:gdLst/>
            <a:ahLst/>
            <a:cxnLst/>
            <a:rect l="l" t="t" r="r" b="b"/>
            <a:pathLst>
              <a:path w="4241165" h="10159">
                <a:moveTo>
                  <a:pt x="4207510" y="0"/>
                </a:moveTo>
                <a:lnTo>
                  <a:pt x="0" y="0"/>
                </a:lnTo>
                <a:lnTo>
                  <a:pt x="0" y="10159"/>
                </a:lnTo>
                <a:lnTo>
                  <a:pt x="4240934" y="10159"/>
                </a:lnTo>
                <a:lnTo>
                  <a:pt x="4207510" y="0"/>
                </a:lnTo>
                <a:close/>
              </a:path>
            </a:pathLst>
          </a:custGeom>
          <a:solidFill>
            <a:srgbClr val="00E3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736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72" y="8890"/>
                </a:moveTo>
                <a:lnTo>
                  <a:pt x="4240923" y="0"/>
                </a:lnTo>
                <a:lnTo>
                  <a:pt x="0" y="0"/>
                </a:lnTo>
                <a:lnTo>
                  <a:pt x="0" y="8890"/>
                </a:lnTo>
                <a:lnTo>
                  <a:pt x="4270172" y="889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17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E2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825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03598" y="10160"/>
                </a:moveTo>
                <a:lnTo>
                  <a:pt x="4270172" y="0"/>
                </a:lnTo>
                <a:lnTo>
                  <a:pt x="0" y="0"/>
                </a:lnTo>
                <a:lnTo>
                  <a:pt x="0" y="10160"/>
                </a:lnTo>
                <a:lnTo>
                  <a:pt x="4303598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37117" y="0"/>
                </a:lnTo>
                <a:lnTo>
                  <a:pt x="9109634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914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32846" y="10160"/>
                </a:moveTo>
                <a:lnTo>
                  <a:pt x="4299420" y="0"/>
                </a:lnTo>
                <a:lnTo>
                  <a:pt x="0" y="0"/>
                </a:lnTo>
                <a:lnTo>
                  <a:pt x="0" y="10160"/>
                </a:lnTo>
                <a:lnTo>
                  <a:pt x="4332846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13075" y="0"/>
                </a:lnTo>
                <a:lnTo>
                  <a:pt x="908558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1003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62094" y="10160"/>
                </a:moveTo>
                <a:lnTo>
                  <a:pt x="4328668" y="0"/>
                </a:lnTo>
                <a:lnTo>
                  <a:pt x="0" y="0"/>
                </a:lnTo>
                <a:lnTo>
                  <a:pt x="0" y="10160"/>
                </a:lnTo>
                <a:lnTo>
                  <a:pt x="43620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89022" y="0"/>
                </a:lnTo>
                <a:lnTo>
                  <a:pt x="906153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1092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91342" y="10160"/>
                </a:moveTo>
                <a:lnTo>
                  <a:pt x="4357916" y="0"/>
                </a:lnTo>
                <a:lnTo>
                  <a:pt x="0" y="0"/>
                </a:lnTo>
                <a:lnTo>
                  <a:pt x="0" y="10160"/>
                </a:lnTo>
                <a:lnTo>
                  <a:pt x="4391342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68" y="0"/>
                </a:lnTo>
                <a:lnTo>
                  <a:pt x="903748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0" y="8890"/>
                </a:moveTo>
                <a:lnTo>
                  <a:pt x="4391342" y="0"/>
                </a:lnTo>
                <a:lnTo>
                  <a:pt x="0" y="0"/>
                </a:lnTo>
                <a:lnTo>
                  <a:pt x="0" y="8890"/>
                </a:lnTo>
                <a:lnTo>
                  <a:pt x="4420590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85" y="0"/>
                </a:lnTo>
                <a:lnTo>
                  <a:pt x="901343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1282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54017" y="10160"/>
                </a:moveTo>
                <a:lnTo>
                  <a:pt x="4420590" y="0"/>
                </a:lnTo>
                <a:lnTo>
                  <a:pt x="0" y="0"/>
                </a:lnTo>
                <a:lnTo>
                  <a:pt x="0" y="10160"/>
                </a:lnTo>
                <a:lnTo>
                  <a:pt x="445401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13431" y="0"/>
                </a:lnTo>
                <a:lnTo>
                  <a:pt x="8985948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1371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83265" y="10160"/>
                </a:moveTo>
                <a:lnTo>
                  <a:pt x="4449838" y="0"/>
                </a:ln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89377" y="0"/>
                </a:lnTo>
                <a:lnTo>
                  <a:pt x="896189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1460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65336" y="0"/>
                </a:lnTo>
                <a:lnTo>
                  <a:pt x="8937841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52594" y="10160"/>
                </a:moveTo>
                <a:lnTo>
                  <a:pt x="4511281" y="0"/>
                </a:lnTo>
                <a:lnTo>
                  <a:pt x="0" y="0"/>
                </a:lnTo>
                <a:lnTo>
                  <a:pt x="0" y="10160"/>
                </a:lnTo>
                <a:lnTo>
                  <a:pt x="45525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3" y="0"/>
                </a:lnTo>
                <a:lnTo>
                  <a:pt x="891380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16509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1" y="8890"/>
                </a:moveTo>
                <a:lnTo>
                  <a:pt x="4552594" y="0"/>
                </a:lnTo>
                <a:lnTo>
                  <a:pt x="0" y="0"/>
                </a:lnTo>
                <a:lnTo>
                  <a:pt x="0" y="8890"/>
                </a:lnTo>
                <a:lnTo>
                  <a:pt x="4588751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0" y="0"/>
                </a:lnTo>
                <a:lnTo>
                  <a:pt x="88897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17398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30064" y="10160"/>
                </a:moveTo>
                <a:lnTo>
                  <a:pt x="4588751" y="0"/>
                </a:lnTo>
                <a:lnTo>
                  <a:pt x="0" y="0"/>
                </a:lnTo>
                <a:lnTo>
                  <a:pt x="0" y="10160"/>
                </a:lnTo>
                <a:lnTo>
                  <a:pt x="463006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89746" y="0"/>
                </a:lnTo>
                <a:lnTo>
                  <a:pt x="886226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0" y="1828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66208" y="10160"/>
                </a:moveTo>
                <a:lnTo>
                  <a:pt x="4624895" y="0"/>
                </a:lnTo>
                <a:lnTo>
                  <a:pt x="0" y="0"/>
                </a:lnTo>
                <a:lnTo>
                  <a:pt x="0" y="10160"/>
                </a:lnTo>
                <a:lnTo>
                  <a:pt x="4666208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65692" y="0"/>
                </a:lnTo>
                <a:lnTo>
                  <a:pt x="883820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0" y="1917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02353" y="10160"/>
                </a:moveTo>
                <a:lnTo>
                  <a:pt x="4661039" y="0"/>
                </a:lnTo>
                <a:lnTo>
                  <a:pt x="0" y="0"/>
                </a:lnTo>
                <a:lnTo>
                  <a:pt x="0" y="10160"/>
                </a:lnTo>
                <a:lnTo>
                  <a:pt x="4702353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41638" y="0"/>
                </a:lnTo>
                <a:lnTo>
                  <a:pt x="8814156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2006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38509" y="10160"/>
                </a:moveTo>
                <a:lnTo>
                  <a:pt x="4697196" y="0"/>
                </a:lnTo>
                <a:lnTo>
                  <a:pt x="0" y="0"/>
                </a:lnTo>
                <a:lnTo>
                  <a:pt x="0" y="10160"/>
                </a:lnTo>
                <a:lnTo>
                  <a:pt x="4738509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7" y="0"/>
                </a:lnTo>
                <a:lnTo>
                  <a:pt x="879010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21081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54" y="8890"/>
                </a:moveTo>
                <a:lnTo>
                  <a:pt x="4738509" y="0"/>
                </a:lnTo>
                <a:lnTo>
                  <a:pt x="0" y="0"/>
                </a:lnTo>
                <a:lnTo>
                  <a:pt x="0" y="8890"/>
                </a:lnTo>
                <a:lnTo>
                  <a:pt x="4774654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02" y="0"/>
                </a:lnTo>
                <a:lnTo>
                  <a:pt x="876606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2197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15967" y="10160"/>
                </a:moveTo>
                <a:lnTo>
                  <a:pt x="4774654" y="0"/>
                </a:lnTo>
                <a:lnTo>
                  <a:pt x="0" y="0"/>
                </a:lnTo>
                <a:lnTo>
                  <a:pt x="0" y="10160"/>
                </a:lnTo>
                <a:lnTo>
                  <a:pt x="481596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62619" y="0"/>
                </a:lnTo>
                <a:lnTo>
                  <a:pt x="8762619" y="2540"/>
                </a:lnTo>
                <a:lnTo>
                  <a:pt x="8747277" y="2540"/>
                </a:lnTo>
                <a:lnTo>
                  <a:pt x="8747277" y="10160"/>
                </a:lnTo>
                <a:lnTo>
                  <a:pt x="9144000" y="10160"/>
                </a:lnTo>
                <a:lnTo>
                  <a:pt x="9144000" y="254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2285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52111" y="10160"/>
                </a:moveTo>
                <a:lnTo>
                  <a:pt x="4810798" y="0"/>
                </a:lnTo>
                <a:lnTo>
                  <a:pt x="0" y="0"/>
                </a:lnTo>
                <a:lnTo>
                  <a:pt x="0" y="10160"/>
                </a:lnTo>
                <a:lnTo>
                  <a:pt x="4852111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39340" y="0"/>
                </a:lnTo>
                <a:lnTo>
                  <a:pt x="870759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23750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8268" y="10147"/>
                </a:moveTo>
                <a:lnTo>
                  <a:pt x="4846955" y="0"/>
                </a:lnTo>
                <a:lnTo>
                  <a:pt x="0" y="0"/>
                </a:lnTo>
                <a:lnTo>
                  <a:pt x="0" y="10147"/>
                </a:lnTo>
                <a:lnTo>
                  <a:pt x="4888268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711552" y="0"/>
                </a:lnTo>
                <a:lnTo>
                  <a:pt x="867981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24637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4924412" y="10172"/>
                </a:moveTo>
                <a:lnTo>
                  <a:pt x="4883099" y="0"/>
                </a:lnTo>
                <a:lnTo>
                  <a:pt x="0" y="0"/>
                </a:lnTo>
                <a:lnTo>
                  <a:pt x="0" y="10172"/>
                </a:lnTo>
                <a:lnTo>
                  <a:pt x="492441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83777" y="0"/>
                </a:lnTo>
                <a:lnTo>
                  <a:pt x="8652027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256552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8877"/>
                </a:moveTo>
                <a:lnTo>
                  <a:pt x="4924412" y="0"/>
                </a:lnTo>
                <a:lnTo>
                  <a:pt x="0" y="0"/>
                </a:lnTo>
                <a:lnTo>
                  <a:pt x="0" y="8877"/>
                </a:lnTo>
                <a:lnTo>
                  <a:pt x="4960569" y="8877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27" y="0"/>
                </a:lnTo>
                <a:lnTo>
                  <a:pt x="8624252" y="8877"/>
                </a:lnTo>
                <a:lnTo>
                  <a:pt x="9144000" y="887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2654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5001882" y="10172"/>
                </a:moveTo>
                <a:lnTo>
                  <a:pt x="4960569" y="0"/>
                </a:lnTo>
                <a:lnTo>
                  <a:pt x="0" y="0"/>
                </a:lnTo>
                <a:lnTo>
                  <a:pt x="0" y="10172"/>
                </a:lnTo>
                <a:lnTo>
                  <a:pt x="500188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24240" y="0"/>
                </a:lnTo>
                <a:lnTo>
                  <a:pt x="8592490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2743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38026" y="10160"/>
                </a:moveTo>
                <a:lnTo>
                  <a:pt x="4996713" y="0"/>
                </a:lnTo>
                <a:lnTo>
                  <a:pt x="0" y="0"/>
                </a:lnTo>
                <a:lnTo>
                  <a:pt x="0" y="10160"/>
                </a:lnTo>
                <a:lnTo>
                  <a:pt x="5038026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96465" y="0"/>
                </a:lnTo>
                <a:lnTo>
                  <a:pt x="856471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2832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74170" y="10160"/>
                </a:moveTo>
                <a:lnTo>
                  <a:pt x="5032857" y="0"/>
                </a:lnTo>
                <a:lnTo>
                  <a:pt x="0" y="0"/>
                </a:lnTo>
                <a:lnTo>
                  <a:pt x="0" y="10160"/>
                </a:lnTo>
                <a:lnTo>
                  <a:pt x="5074170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68690" y="0"/>
                </a:lnTo>
                <a:lnTo>
                  <a:pt x="8536927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0" y="2920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110327" y="10160"/>
                </a:moveTo>
                <a:lnTo>
                  <a:pt x="5069014" y="0"/>
                </a:lnTo>
                <a:lnTo>
                  <a:pt x="0" y="0"/>
                </a:lnTo>
                <a:lnTo>
                  <a:pt x="0" y="10160"/>
                </a:lnTo>
                <a:lnTo>
                  <a:pt x="511032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2" y="0"/>
                </a:lnTo>
                <a:lnTo>
                  <a:pt x="850915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46472" y="8890"/>
                </a:moveTo>
                <a:lnTo>
                  <a:pt x="5110327" y="0"/>
                </a:lnTo>
                <a:lnTo>
                  <a:pt x="0" y="0"/>
                </a:lnTo>
                <a:lnTo>
                  <a:pt x="0" y="8890"/>
                </a:lnTo>
                <a:lnTo>
                  <a:pt x="5146472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7171" y="0"/>
                </a:lnTo>
                <a:lnTo>
                  <a:pt x="8507171" y="1270"/>
                </a:lnTo>
                <a:lnTo>
                  <a:pt x="8491842" y="1270"/>
                </a:lnTo>
                <a:lnTo>
                  <a:pt x="8491842" y="8890"/>
                </a:lnTo>
                <a:lnTo>
                  <a:pt x="9144000" y="8890"/>
                </a:lnTo>
                <a:lnTo>
                  <a:pt x="9144000" y="127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0" y="3111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352040" y="0"/>
                </a:moveTo>
                <a:lnTo>
                  <a:pt x="0" y="0"/>
                </a:lnTo>
                <a:lnTo>
                  <a:pt x="0" y="10160"/>
                </a:lnTo>
                <a:lnTo>
                  <a:pt x="2175040" y="10160"/>
                </a:lnTo>
                <a:lnTo>
                  <a:pt x="2352040" y="0"/>
                </a:lnTo>
                <a:close/>
              </a:path>
              <a:path w="9144000" h="10160">
                <a:moveTo>
                  <a:pt x="5187785" y="10160"/>
                </a:moveTo>
                <a:lnTo>
                  <a:pt x="5146472" y="0"/>
                </a:lnTo>
                <a:lnTo>
                  <a:pt x="2824480" y="0"/>
                </a:lnTo>
                <a:lnTo>
                  <a:pt x="2986278" y="10160"/>
                </a:lnTo>
                <a:lnTo>
                  <a:pt x="518778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78507" y="0"/>
                </a:lnTo>
                <a:lnTo>
                  <a:pt x="844296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32005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197163" y="0"/>
                </a:moveTo>
                <a:lnTo>
                  <a:pt x="0" y="0"/>
                </a:lnTo>
                <a:lnTo>
                  <a:pt x="0" y="10147"/>
                </a:lnTo>
                <a:lnTo>
                  <a:pt x="2020163" y="10147"/>
                </a:lnTo>
                <a:lnTo>
                  <a:pt x="2197163" y="0"/>
                </a:lnTo>
                <a:close/>
              </a:path>
              <a:path w="9144000" h="10160">
                <a:moveTo>
                  <a:pt x="5223929" y="10147"/>
                </a:moveTo>
                <a:lnTo>
                  <a:pt x="5182616" y="0"/>
                </a:lnTo>
                <a:lnTo>
                  <a:pt x="2966059" y="0"/>
                </a:lnTo>
                <a:lnTo>
                  <a:pt x="3127857" y="10147"/>
                </a:lnTo>
                <a:lnTo>
                  <a:pt x="5223929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447392" y="0"/>
                </a:lnTo>
                <a:lnTo>
                  <a:pt x="841184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0" y="3289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  <a:path w="9144000" h="10795">
                <a:moveTo>
                  <a:pt x="5260086" y="10172"/>
                </a:moveTo>
                <a:lnTo>
                  <a:pt x="5218773" y="0"/>
                </a:lnTo>
                <a:lnTo>
                  <a:pt x="3107639" y="0"/>
                </a:lnTo>
                <a:lnTo>
                  <a:pt x="3269450" y="10172"/>
                </a:lnTo>
                <a:lnTo>
                  <a:pt x="5260086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409622" y="0"/>
                </a:lnTo>
                <a:lnTo>
                  <a:pt x="8409622" y="3810"/>
                </a:lnTo>
                <a:lnTo>
                  <a:pt x="8391842" y="3810"/>
                </a:lnTo>
                <a:lnTo>
                  <a:pt x="8391842" y="10160"/>
                </a:lnTo>
                <a:lnTo>
                  <a:pt x="9136761" y="10160"/>
                </a:lnTo>
                <a:lnTo>
                  <a:pt x="9136761" y="3810"/>
                </a:lnTo>
                <a:lnTo>
                  <a:pt x="9144000" y="381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89" y="0"/>
                </a:moveTo>
                <a:lnTo>
                  <a:pt x="0" y="0"/>
                </a:lnTo>
                <a:lnTo>
                  <a:pt x="0" y="8890"/>
                </a:lnTo>
                <a:lnTo>
                  <a:pt x="1783969" y="8890"/>
                </a:lnTo>
                <a:lnTo>
                  <a:pt x="1844789" y="0"/>
                </a:lnTo>
                <a:close/>
              </a:path>
              <a:path w="9102725" h="8889">
                <a:moveTo>
                  <a:pt x="5345023" y="8890"/>
                </a:moveTo>
                <a:lnTo>
                  <a:pt x="5300827" y="0"/>
                </a:lnTo>
                <a:lnTo>
                  <a:pt x="3392995" y="0"/>
                </a:lnTo>
                <a:lnTo>
                  <a:pt x="3471494" y="8890"/>
                </a:lnTo>
                <a:lnTo>
                  <a:pt x="5345023" y="889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02" y="0"/>
                </a:lnTo>
                <a:lnTo>
                  <a:pt x="8318487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0" y="356869"/>
            <a:ext cx="9065260" cy="10160"/>
          </a:xfrm>
          <a:custGeom>
            <a:avLst/>
            <a:gdLst/>
            <a:ahLst/>
            <a:cxnLst/>
            <a:rect l="l" t="t" r="r" b="b"/>
            <a:pathLst>
              <a:path w="9065260" h="10160">
                <a:moveTo>
                  <a:pt x="1783969" y="0"/>
                </a:moveTo>
                <a:lnTo>
                  <a:pt x="0" y="0"/>
                </a:lnTo>
                <a:lnTo>
                  <a:pt x="0" y="10160"/>
                </a:lnTo>
                <a:lnTo>
                  <a:pt x="1714461" y="10160"/>
                </a:lnTo>
                <a:lnTo>
                  <a:pt x="1783969" y="0"/>
                </a:lnTo>
                <a:close/>
              </a:path>
              <a:path w="9065260" h="10160">
                <a:moveTo>
                  <a:pt x="5395531" y="10160"/>
                </a:moveTo>
                <a:lnTo>
                  <a:pt x="5345023" y="0"/>
                </a:lnTo>
                <a:lnTo>
                  <a:pt x="3471494" y="0"/>
                </a:lnTo>
                <a:lnTo>
                  <a:pt x="3561207" y="10160"/>
                </a:lnTo>
                <a:lnTo>
                  <a:pt x="5395531" y="10160"/>
                </a:lnTo>
                <a:close/>
              </a:path>
              <a:path w="9065260" h="10160">
                <a:moveTo>
                  <a:pt x="9065095" y="0"/>
                </a:moveTo>
                <a:lnTo>
                  <a:pt x="8302942" y="0"/>
                </a:lnTo>
                <a:lnTo>
                  <a:pt x="8302942" y="8890"/>
                </a:lnTo>
                <a:lnTo>
                  <a:pt x="8285162" y="8890"/>
                </a:lnTo>
                <a:lnTo>
                  <a:pt x="8285162" y="10160"/>
                </a:lnTo>
                <a:lnTo>
                  <a:pt x="9050401" y="10160"/>
                </a:lnTo>
                <a:lnTo>
                  <a:pt x="9050401" y="8890"/>
                </a:lnTo>
                <a:lnTo>
                  <a:pt x="9065095" y="8890"/>
                </a:lnTo>
                <a:lnTo>
                  <a:pt x="9065095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0" y="365759"/>
            <a:ext cx="9052560" cy="10160"/>
          </a:xfrm>
          <a:custGeom>
            <a:avLst/>
            <a:gdLst/>
            <a:ahLst/>
            <a:cxnLst/>
            <a:rect l="l" t="t" r="r" b="b"/>
            <a:pathLst>
              <a:path w="9052560" h="10160">
                <a:moveTo>
                  <a:pt x="1723148" y="0"/>
                </a:moveTo>
                <a:lnTo>
                  <a:pt x="0" y="0"/>
                </a:lnTo>
                <a:lnTo>
                  <a:pt x="0" y="10160"/>
                </a:lnTo>
                <a:lnTo>
                  <a:pt x="1653654" y="10160"/>
                </a:lnTo>
                <a:lnTo>
                  <a:pt x="1723148" y="0"/>
                </a:lnTo>
                <a:close/>
              </a:path>
              <a:path w="9052560" h="10160">
                <a:moveTo>
                  <a:pt x="5439727" y="10160"/>
                </a:moveTo>
                <a:lnTo>
                  <a:pt x="5389219" y="0"/>
                </a:lnTo>
                <a:lnTo>
                  <a:pt x="3549993" y="0"/>
                </a:lnTo>
                <a:lnTo>
                  <a:pt x="3639693" y="10160"/>
                </a:lnTo>
                <a:lnTo>
                  <a:pt x="5439727" y="10160"/>
                </a:lnTo>
                <a:close/>
              </a:path>
              <a:path w="9052560" h="10160">
                <a:moveTo>
                  <a:pt x="9052560" y="0"/>
                </a:moveTo>
                <a:lnTo>
                  <a:pt x="8287372" y="0"/>
                </a:lnTo>
                <a:lnTo>
                  <a:pt x="8251812" y="10160"/>
                </a:lnTo>
                <a:lnTo>
                  <a:pt x="9018003" y="10160"/>
                </a:lnTo>
                <a:lnTo>
                  <a:pt x="9052560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0" y="374649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1" y="0"/>
                </a:moveTo>
                <a:lnTo>
                  <a:pt x="0" y="0"/>
                </a:lnTo>
                <a:lnTo>
                  <a:pt x="0" y="10160"/>
                </a:lnTo>
                <a:lnTo>
                  <a:pt x="1592834" y="10160"/>
                </a:lnTo>
                <a:lnTo>
                  <a:pt x="1662341" y="0"/>
                </a:lnTo>
                <a:close/>
              </a:path>
              <a:path w="9022715" h="10160">
                <a:moveTo>
                  <a:pt x="5483923" y="10160"/>
                </a:moveTo>
                <a:lnTo>
                  <a:pt x="5433415" y="0"/>
                </a:lnTo>
                <a:lnTo>
                  <a:pt x="3628479" y="0"/>
                </a:lnTo>
                <a:lnTo>
                  <a:pt x="3718191" y="10160"/>
                </a:lnTo>
                <a:lnTo>
                  <a:pt x="5483923" y="1016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57" y="0"/>
                </a:lnTo>
                <a:lnTo>
                  <a:pt x="8220710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  <a:path w="8987790" h="8889">
                <a:moveTo>
                  <a:pt x="5528119" y="8890"/>
                </a:moveTo>
                <a:lnTo>
                  <a:pt x="5483923" y="0"/>
                </a:lnTo>
                <a:lnTo>
                  <a:pt x="3718191" y="0"/>
                </a:lnTo>
                <a:lnTo>
                  <a:pt x="3796690" y="8890"/>
                </a:lnTo>
                <a:lnTo>
                  <a:pt x="5528119" y="889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697" y="0"/>
                </a:lnTo>
                <a:lnTo>
                  <a:pt x="8182965" y="8890"/>
                </a:lnTo>
                <a:lnTo>
                  <a:pt x="8957564" y="8890"/>
                </a:lnTo>
                <a:lnTo>
                  <a:pt x="898779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0" y="393699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54" y="0"/>
                </a:moveTo>
                <a:lnTo>
                  <a:pt x="0" y="0"/>
                </a:lnTo>
                <a:lnTo>
                  <a:pt x="0" y="8890"/>
                </a:lnTo>
                <a:lnTo>
                  <a:pt x="1500632" y="8890"/>
                </a:lnTo>
                <a:lnTo>
                  <a:pt x="1538554" y="0"/>
                </a:lnTo>
                <a:close/>
              </a:path>
              <a:path w="8957945" h="8889">
                <a:moveTo>
                  <a:pt x="5572315" y="8890"/>
                </a:moveTo>
                <a:lnTo>
                  <a:pt x="5528119" y="0"/>
                </a:lnTo>
                <a:lnTo>
                  <a:pt x="3796690" y="0"/>
                </a:lnTo>
                <a:lnTo>
                  <a:pt x="3875176" y="8890"/>
                </a:lnTo>
                <a:lnTo>
                  <a:pt x="5572315" y="889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5" y="0"/>
                </a:lnTo>
                <a:lnTo>
                  <a:pt x="8145221" y="8890"/>
                </a:lnTo>
                <a:lnTo>
                  <a:pt x="8927338" y="8890"/>
                </a:lnTo>
                <a:lnTo>
                  <a:pt x="8957564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0" y="402589"/>
            <a:ext cx="8927465" cy="10160"/>
          </a:xfrm>
          <a:custGeom>
            <a:avLst/>
            <a:gdLst/>
            <a:ahLst/>
            <a:cxnLst/>
            <a:rect l="l" t="t" r="r" b="b"/>
            <a:pathLst>
              <a:path w="8927465" h="10159">
                <a:moveTo>
                  <a:pt x="1500632" y="0"/>
                </a:moveTo>
                <a:lnTo>
                  <a:pt x="0" y="0"/>
                </a:lnTo>
                <a:lnTo>
                  <a:pt x="0" y="10160"/>
                </a:lnTo>
                <a:lnTo>
                  <a:pt x="1457299" y="10160"/>
                </a:lnTo>
                <a:lnTo>
                  <a:pt x="1500632" y="0"/>
                </a:lnTo>
                <a:close/>
              </a:path>
              <a:path w="8927465" h="10159">
                <a:moveTo>
                  <a:pt x="5622823" y="10160"/>
                </a:moveTo>
                <a:lnTo>
                  <a:pt x="5572315" y="0"/>
                </a:lnTo>
                <a:lnTo>
                  <a:pt x="3875176" y="0"/>
                </a:lnTo>
                <a:lnTo>
                  <a:pt x="3964889" y="10160"/>
                </a:lnTo>
                <a:lnTo>
                  <a:pt x="5622823" y="10160"/>
                </a:lnTo>
                <a:close/>
              </a:path>
              <a:path w="8927465" h="10159">
                <a:moveTo>
                  <a:pt x="8927338" y="0"/>
                </a:moveTo>
                <a:lnTo>
                  <a:pt x="8145221" y="0"/>
                </a:lnTo>
                <a:lnTo>
                  <a:pt x="8102079" y="10160"/>
                </a:lnTo>
                <a:lnTo>
                  <a:pt x="8892794" y="10160"/>
                </a:lnTo>
                <a:lnTo>
                  <a:pt x="8927338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0" y="411479"/>
            <a:ext cx="8888730" cy="10160"/>
          </a:xfrm>
          <a:custGeom>
            <a:avLst/>
            <a:gdLst/>
            <a:ahLst/>
            <a:cxnLst/>
            <a:rect l="l" t="t" r="r" b="b"/>
            <a:pathLst>
              <a:path w="888873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77" y="10160"/>
                </a:lnTo>
                <a:lnTo>
                  <a:pt x="1462722" y="0"/>
                </a:lnTo>
                <a:close/>
              </a:path>
              <a:path w="8888730" h="10159">
                <a:moveTo>
                  <a:pt x="5667019" y="10160"/>
                </a:moveTo>
                <a:lnTo>
                  <a:pt x="5616511" y="0"/>
                </a:lnTo>
                <a:lnTo>
                  <a:pt x="3953675" y="0"/>
                </a:lnTo>
                <a:lnTo>
                  <a:pt x="4043375" y="10160"/>
                </a:lnTo>
                <a:lnTo>
                  <a:pt x="5667019" y="10160"/>
                </a:lnTo>
                <a:close/>
              </a:path>
              <a:path w="8888730" h="10159">
                <a:moveTo>
                  <a:pt x="8888476" y="0"/>
                </a:moveTo>
                <a:lnTo>
                  <a:pt x="8096694" y="0"/>
                </a:lnTo>
                <a:lnTo>
                  <a:pt x="8096694" y="5080"/>
                </a:lnTo>
                <a:lnTo>
                  <a:pt x="8075117" y="5080"/>
                </a:lnTo>
                <a:lnTo>
                  <a:pt x="8075117" y="10160"/>
                </a:lnTo>
                <a:lnTo>
                  <a:pt x="8869502" y="10160"/>
                </a:lnTo>
                <a:lnTo>
                  <a:pt x="8869502" y="5080"/>
                </a:lnTo>
                <a:lnTo>
                  <a:pt x="8888476" y="5080"/>
                </a:lnTo>
                <a:lnTo>
                  <a:pt x="8888476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0" y="0"/>
                </a:moveTo>
                <a:lnTo>
                  <a:pt x="0" y="0"/>
                </a:lnTo>
                <a:lnTo>
                  <a:pt x="0" y="10160"/>
                </a:lnTo>
                <a:lnTo>
                  <a:pt x="1381455" y="10160"/>
                </a:lnTo>
                <a:lnTo>
                  <a:pt x="1424800" y="0"/>
                </a:lnTo>
                <a:close/>
              </a:path>
              <a:path w="8864600" h="10159">
                <a:moveTo>
                  <a:pt x="5711215" y="10160"/>
                </a:moveTo>
                <a:lnTo>
                  <a:pt x="5660707" y="0"/>
                </a:lnTo>
                <a:lnTo>
                  <a:pt x="4032173" y="0"/>
                </a:lnTo>
                <a:lnTo>
                  <a:pt x="4121874" y="10160"/>
                </a:lnTo>
                <a:lnTo>
                  <a:pt x="5711215" y="10160"/>
                </a:lnTo>
                <a:close/>
              </a:path>
              <a:path w="8864600" h="10159">
                <a:moveTo>
                  <a:pt x="8864346" y="0"/>
                </a:moveTo>
                <a:lnTo>
                  <a:pt x="8069732" y="0"/>
                </a:lnTo>
                <a:lnTo>
                  <a:pt x="8026590" y="10160"/>
                </a:lnTo>
                <a:lnTo>
                  <a:pt x="8823046" y="10160"/>
                </a:lnTo>
                <a:lnTo>
                  <a:pt x="8864346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0" y="430529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55" y="0"/>
                </a:moveTo>
                <a:lnTo>
                  <a:pt x="0" y="0"/>
                </a:lnTo>
                <a:lnTo>
                  <a:pt x="0" y="8890"/>
                </a:lnTo>
                <a:lnTo>
                  <a:pt x="1343533" y="8890"/>
                </a:lnTo>
                <a:lnTo>
                  <a:pt x="1381455" y="0"/>
                </a:lnTo>
                <a:close/>
              </a:path>
              <a:path w="8823325" h="8890">
                <a:moveTo>
                  <a:pt x="5740006" y="1270"/>
                </a:moveTo>
                <a:lnTo>
                  <a:pt x="5714377" y="1270"/>
                </a:lnTo>
                <a:lnTo>
                  <a:pt x="5714377" y="0"/>
                </a:lnTo>
                <a:lnTo>
                  <a:pt x="4127487" y="0"/>
                </a:lnTo>
                <a:lnTo>
                  <a:pt x="4127487" y="1270"/>
                </a:lnTo>
                <a:lnTo>
                  <a:pt x="4166730" y="1270"/>
                </a:lnTo>
                <a:lnTo>
                  <a:pt x="4166730" y="8890"/>
                </a:lnTo>
                <a:lnTo>
                  <a:pt x="5740006" y="8890"/>
                </a:lnTo>
                <a:lnTo>
                  <a:pt x="5740006" y="1270"/>
                </a:lnTo>
                <a:close/>
              </a:path>
              <a:path w="8823325" h="8890">
                <a:moveTo>
                  <a:pt x="8823046" y="0"/>
                </a:moveTo>
                <a:lnTo>
                  <a:pt x="8026590" y="0"/>
                </a:lnTo>
                <a:lnTo>
                  <a:pt x="7988846" y="8890"/>
                </a:lnTo>
                <a:lnTo>
                  <a:pt x="8786901" y="8890"/>
                </a:lnTo>
                <a:lnTo>
                  <a:pt x="8823046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0" y="439419"/>
            <a:ext cx="8787130" cy="10160"/>
          </a:xfrm>
          <a:custGeom>
            <a:avLst/>
            <a:gdLst/>
            <a:ahLst/>
            <a:cxnLst/>
            <a:rect l="l" t="t" r="r" b="b"/>
            <a:pathLst>
              <a:path w="8787130" h="10159">
                <a:moveTo>
                  <a:pt x="1343533" y="0"/>
                </a:moveTo>
                <a:lnTo>
                  <a:pt x="0" y="0"/>
                </a:lnTo>
                <a:lnTo>
                  <a:pt x="0" y="10160"/>
                </a:lnTo>
                <a:lnTo>
                  <a:pt x="1300200" y="10160"/>
                </a:lnTo>
                <a:lnTo>
                  <a:pt x="1343533" y="0"/>
                </a:lnTo>
                <a:close/>
              </a:path>
              <a:path w="8787130" h="10159">
                <a:moveTo>
                  <a:pt x="5822404" y="10160"/>
                </a:moveTo>
                <a:lnTo>
                  <a:pt x="5762472" y="0"/>
                </a:lnTo>
                <a:lnTo>
                  <a:pt x="4200372" y="0"/>
                </a:lnTo>
                <a:lnTo>
                  <a:pt x="4290072" y="10160"/>
                </a:lnTo>
                <a:lnTo>
                  <a:pt x="5822404" y="10160"/>
                </a:lnTo>
                <a:close/>
              </a:path>
              <a:path w="8787130" h="10159">
                <a:moveTo>
                  <a:pt x="8786901" y="0"/>
                </a:moveTo>
                <a:lnTo>
                  <a:pt x="7988846" y="0"/>
                </a:lnTo>
                <a:lnTo>
                  <a:pt x="7945717" y="10160"/>
                </a:lnTo>
                <a:lnTo>
                  <a:pt x="8745601" y="10160"/>
                </a:lnTo>
                <a:lnTo>
                  <a:pt x="8786901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0" y="448309"/>
            <a:ext cx="8733155" cy="10160"/>
          </a:xfrm>
          <a:custGeom>
            <a:avLst/>
            <a:gdLst/>
            <a:ahLst/>
            <a:cxnLst/>
            <a:rect l="l" t="t" r="r" b="b"/>
            <a:pathLst>
              <a:path w="8733155" h="10159">
                <a:moveTo>
                  <a:pt x="1305610" y="0"/>
                </a:moveTo>
                <a:lnTo>
                  <a:pt x="0" y="0"/>
                </a:lnTo>
                <a:lnTo>
                  <a:pt x="0" y="10160"/>
                </a:lnTo>
                <a:lnTo>
                  <a:pt x="1262278" y="10160"/>
                </a:lnTo>
                <a:lnTo>
                  <a:pt x="1305610" y="0"/>
                </a:lnTo>
                <a:close/>
              </a:path>
              <a:path w="8733155" h="10159">
                <a:moveTo>
                  <a:pt x="5874842" y="10160"/>
                </a:moveTo>
                <a:lnTo>
                  <a:pt x="5814911" y="0"/>
                </a:lnTo>
                <a:lnTo>
                  <a:pt x="4278858" y="0"/>
                </a:lnTo>
                <a:lnTo>
                  <a:pt x="4368571" y="10160"/>
                </a:lnTo>
                <a:lnTo>
                  <a:pt x="5874842" y="10160"/>
                </a:lnTo>
                <a:close/>
              </a:path>
              <a:path w="8733155" h="10159">
                <a:moveTo>
                  <a:pt x="8732698" y="0"/>
                </a:moveTo>
                <a:lnTo>
                  <a:pt x="7932229" y="0"/>
                </a:lnTo>
                <a:lnTo>
                  <a:pt x="7932229" y="8890"/>
                </a:lnTo>
                <a:lnTo>
                  <a:pt x="7910068" y="8890"/>
                </a:lnTo>
                <a:lnTo>
                  <a:pt x="7910068" y="10160"/>
                </a:lnTo>
                <a:lnTo>
                  <a:pt x="8712048" y="10160"/>
                </a:lnTo>
                <a:lnTo>
                  <a:pt x="8712048" y="8890"/>
                </a:lnTo>
                <a:lnTo>
                  <a:pt x="8732698" y="8890"/>
                </a:lnTo>
                <a:lnTo>
                  <a:pt x="8732698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0" y="457199"/>
            <a:ext cx="8714740" cy="10160"/>
          </a:xfrm>
          <a:custGeom>
            <a:avLst/>
            <a:gdLst/>
            <a:ahLst/>
            <a:cxnLst/>
            <a:rect l="l" t="t" r="r" b="b"/>
            <a:pathLst>
              <a:path w="8714740" h="10159">
                <a:moveTo>
                  <a:pt x="1267688" y="0"/>
                </a:moveTo>
                <a:lnTo>
                  <a:pt x="0" y="0"/>
                </a:lnTo>
                <a:lnTo>
                  <a:pt x="0" y="10160"/>
                </a:lnTo>
                <a:lnTo>
                  <a:pt x="1224356" y="10160"/>
                </a:lnTo>
                <a:lnTo>
                  <a:pt x="1267688" y="0"/>
                </a:lnTo>
                <a:close/>
              </a:path>
              <a:path w="8714740" h="10159">
                <a:moveTo>
                  <a:pt x="5927280" y="10160"/>
                </a:moveTo>
                <a:lnTo>
                  <a:pt x="5867349" y="0"/>
                </a:lnTo>
                <a:lnTo>
                  <a:pt x="4357357" y="0"/>
                </a:lnTo>
                <a:lnTo>
                  <a:pt x="4447070" y="10160"/>
                </a:lnTo>
                <a:lnTo>
                  <a:pt x="5927280" y="10160"/>
                </a:lnTo>
                <a:close/>
              </a:path>
              <a:path w="8714740" h="10159">
                <a:moveTo>
                  <a:pt x="8714626" y="0"/>
                </a:moveTo>
                <a:lnTo>
                  <a:pt x="7913370" y="0"/>
                </a:lnTo>
                <a:lnTo>
                  <a:pt x="7860703" y="10160"/>
                </a:lnTo>
                <a:lnTo>
                  <a:pt x="8673325" y="10160"/>
                </a:lnTo>
                <a:lnTo>
                  <a:pt x="8714626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0" y="466089"/>
            <a:ext cx="8660765" cy="10160"/>
          </a:xfrm>
          <a:custGeom>
            <a:avLst/>
            <a:gdLst/>
            <a:ahLst/>
            <a:cxnLst/>
            <a:rect l="l" t="t" r="r" b="b"/>
            <a:pathLst>
              <a:path w="8660765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  <a:path w="8660765" h="10159">
                <a:moveTo>
                  <a:pt x="5979719" y="10160"/>
                </a:moveTo>
                <a:lnTo>
                  <a:pt x="5919787" y="0"/>
                </a:lnTo>
                <a:lnTo>
                  <a:pt x="4435856" y="0"/>
                </a:lnTo>
                <a:lnTo>
                  <a:pt x="4525556" y="10160"/>
                </a:lnTo>
                <a:lnTo>
                  <a:pt x="5979719" y="10160"/>
                </a:lnTo>
                <a:close/>
              </a:path>
              <a:path w="8660765" h="10159">
                <a:moveTo>
                  <a:pt x="8660409" y="0"/>
                </a:moveTo>
                <a:lnTo>
                  <a:pt x="7844244" y="0"/>
                </a:lnTo>
                <a:lnTo>
                  <a:pt x="7844244" y="8890"/>
                </a:lnTo>
                <a:lnTo>
                  <a:pt x="7817904" y="8890"/>
                </a:lnTo>
                <a:lnTo>
                  <a:pt x="7817904" y="10160"/>
                </a:lnTo>
                <a:lnTo>
                  <a:pt x="8639365" y="10160"/>
                </a:lnTo>
                <a:lnTo>
                  <a:pt x="8639365" y="8890"/>
                </a:lnTo>
                <a:lnTo>
                  <a:pt x="8660409" y="8890"/>
                </a:lnTo>
                <a:lnTo>
                  <a:pt x="8660409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0" y="476249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56" y="0"/>
                </a:moveTo>
                <a:lnTo>
                  <a:pt x="0" y="0"/>
                </a:lnTo>
                <a:lnTo>
                  <a:pt x="0" y="8890"/>
                </a:lnTo>
                <a:lnTo>
                  <a:pt x="1163942" y="8890"/>
                </a:lnTo>
                <a:lnTo>
                  <a:pt x="1191056" y="0"/>
                </a:lnTo>
                <a:close/>
              </a:path>
              <a:path w="8636635" h="8890">
                <a:moveTo>
                  <a:pt x="6032144" y="8890"/>
                </a:moveTo>
                <a:lnTo>
                  <a:pt x="5979719" y="0"/>
                </a:lnTo>
                <a:lnTo>
                  <a:pt x="4525556" y="0"/>
                </a:lnTo>
                <a:lnTo>
                  <a:pt x="4604055" y="8890"/>
                </a:lnTo>
                <a:lnTo>
                  <a:pt x="6032144" y="8890"/>
                </a:lnTo>
                <a:close/>
              </a:path>
              <a:path w="8636635" h="8890">
                <a:moveTo>
                  <a:pt x="8636381" y="0"/>
                </a:moveTo>
                <a:lnTo>
                  <a:pt x="7814615" y="0"/>
                </a:lnTo>
                <a:lnTo>
                  <a:pt x="7768526" y="8890"/>
                </a:lnTo>
                <a:lnTo>
                  <a:pt x="8594649" y="8890"/>
                </a:lnTo>
                <a:lnTo>
                  <a:pt x="8636381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0" y="485139"/>
            <a:ext cx="8594725" cy="10160"/>
          </a:xfrm>
          <a:custGeom>
            <a:avLst/>
            <a:gdLst/>
            <a:ahLst/>
            <a:cxnLst/>
            <a:rect l="l" t="t" r="r" b="b"/>
            <a:pathLst>
              <a:path w="859472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54" y="10160"/>
                </a:lnTo>
                <a:lnTo>
                  <a:pt x="1163955" y="0"/>
                </a:lnTo>
                <a:close/>
              </a:path>
              <a:path w="8594725" h="10159">
                <a:moveTo>
                  <a:pt x="6092075" y="10160"/>
                </a:moveTo>
                <a:lnTo>
                  <a:pt x="6032144" y="0"/>
                </a:lnTo>
                <a:lnTo>
                  <a:pt x="4604055" y="0"/>
                </a:lnTo>
                <a:lnTo>
                  <a:pt x="4693767" y="10160"/>
                </a:lnTo>
                <a:lnTo>
                  <a:pt x="6092075" y="10160"/>
                </a:lnTo>
                <a:close/>
              </a:path>
              <a:path w="8594725" h="10159">
                <a:moveTo>
                  <a:pt x="8594649" y="0"/>
                </a:moveTo>
                <a:lnTo>
                  <a:pt x="7768526" y="0"/>
                </a:lnTo>
                <a:lnTo>
                  <a:pt x="7715859" y="10160"/>
                </a:lnTo>
                <a:lnTo>
                  <a:pt x="8546960" y="10160"/>
                </a:lnTo>
                <a:lnTo>
                  <a:pt x="8594649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0" y="494029"/>
            <a:ext cx="8553450" cy="10160"/>
          </a:xfrm>
          <a:custGeom>
            <a:avLst/>
            <a:gdLst/>
            <a:ahLst/>
            <a:cxnLst/>
            <a:rect l="l" t="t" r="r" b="b"/>
            <a:pathLst>
              <a:path w="8553450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39" y="10160"/>
                </a:lnTo>
                <a:lnTo>
                  <a:pt x="1136840" y="0"/>
                </a:lnTo>
                <a:close/>
              </a:path>
              <a:path w="8553450" h="10159">
                <a:moveTo>
                  <a:pt x="6144514" y="10160"/>
                </a:moveTo>
                <a:lnTo>
                  <a:pt x="6084582" y="0"/>
                </a:lnTo>
                <a:lnTo>
                  <a:pt x="4682553" y="0"/>
                </a:lnTo>
                <a:lnTo>
                  <a:pt x="4772253" y="10160"/>
                </a:lnTo>
                <a:lnTo>
                  <a:pt x="6144514" y="10160"/>
                </a:lnTo>
                <a:close/>
              </a:path>
              <a:path w="8553450" h="10159">
                <a:moveTo>
                  <a:pt x="8552929" y="0"/>
                </a:moveTo>
                <a:lnTo>
                  <a:pt x="7722451" y="0"/>
                </a:lnTo>
                <a:lnTo>
                  <a:pt x="7669784" y="10160"/>
                </a:lnTo>
                <a:lnTo>
                  <a:pt x="8505241" y="10160"/>
                </a:lnTo>
                <a:lnTo>
                  <a:pt x="8552929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13" y="0"/>
                </a:moveTo>
                <a:lnTo>
                  <a:pt x="0" y="0"/>
                </a:lnTo>
                <a:lnTo>
                  <a:pt x="0" y="10160"/>
                </a:lnTo>
                <a:lnTo>
                  <a:pt x="1078725" y="10160"/>
                </a:lnTo>
                <a:lnTo>
                  <a:pt x="1109713" y="0"/>
                </a:lnTo>
                <a:close/>
              </a:path>
              <a:path w="8511540" h="10159">
                <a:moveTo>
                  <a:pt x="6186030" y="3810"/>
                </a:moveTo>
                <a:lnTo>
                  <a:pt x="6148260" y="3810"/>
                </a:lnTo>
                <a:lnTo>
                  <a:pt x="6148260" y="0"/>
                </a:lnTo>
                <a:lnTo>
                  <a:pt x="4777867" y="0"/>
                </a:lnTo>
                <a:lnTo>
                  <a:pt x="4777867" y="3810"/>
                </a:lnTo>
                <a:lnTo>
                  <a:pt x="4822710" y="3810"/>
                </a:lnTo>
                <a:lnTo>
                  <a:pt x="4822710" y="10160"/>
                </a:lnTo>
                <a:lnTo>
                  <a:pt x="6186030" y="10160"/>
                </a:lnTo>
                <a:lnTo>
                  <a:pt x="6186030" y="3810"/>
                </a:lnTo>
                <a:close/>
              </a:path>
              <a:path w="8511540" h="10159">
                <a:moveTo>
                  <a:pt x="8511197" y="0"/>
                </a:moveTo>
                <a:lnTo>
                  <a:pt x="7676362" y="0"/>
                </a:lnTo>
                <a:lnTo>
                  <a:pt x="7623696" y="10160"/>
                </a:lnTo>
                <a:lnTo>
                  <a:pt x="8463509" y="10160"/>
                </a:lnTo>
                <a:lnTo>
                  <a:pt x="851119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0" y="513079"/>
            <a:ext cx="8448675" cy="8890"/>
          </a:xfrm>
          <a:custGeom>
            <a:avLst/>
            <a:gdLst/>
            <a:ahLst/>
            <a:cxnLst/>
            <a:rect l="l" t="t" r="r" b="b"/>
            <a:pathLst>
              <a:path w="844867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10" y="8890"/>
                </a:lnTo>
                <a:lnTo>
                  <a:pt x="1078738" y="0"/>
                </a:lnTo>
                <a:close/>
              </a:path>
              <a:path w="8448675" h="8890">
                <a:moveTo>
                  <a:pt x="6286881" y="8890"/>
                </a:moveTo>
                <a:lnTo>
                  <a:pt x="6212573" y="0"/>
                </a:lnTo>
                <a:lnTo>
                  <a:pt x="4850752" y="0"/>
                </a:lnTo>
                <a:lnTo>
                  <a:pt x="4929238" y="8890"/>
                </a:lnTo>
                <a:lnTo>
                  <a:pt x="6286881" y="8890"/>
                </a:lnTo>
                <a:close/>
              </a:path>
              <a:path w="8448675" h="8890">
                <a:moveTo>
                  <a:pt x="8448599" y="0"/>
                </a:moveTo>
                <a:lnTo>
                  <a:pt x="7607236" y="0"/>
                </a:lnTo>
                <a:lnTo>
                  <a:pt x="7607236" y="6350"/>
                </a:lnTo>
                <a:lnTo>
                  <a:pt x="7580173" y="6350"/>
                </a:lnTo>
                <a:lnTo>
                  <a:pt x="7580173" y="8890"/>
                </a:lnTo>
                <a:lnTo>
                  <a:pt x="8427745" y="8890"/>
                </a:lnTo>
                <a:lnTo>
                  <a:pt x="8427745" y="6350"/>
                </a:lnTo>
                <a:lnTo>
                  <a:pt x="8448599" y="6350"/>
                </a:lnTo>
                <a:lnTo>
                  <a:pt x="8448599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10" y="0"/>
                </a:moveTo>
                <a:lnTo>
                  <a:pt x="0" y="0"/>
                </a:lnTo>
                <a:lnTo>
                  <a:pt x="0" y="8890"/>
                </a:lnTo>
                <a:lnTo>
                  <a:pt x="1024496" y="8890"/>
                </a:lnTo>
                <a:lnTo>
                  <a:pt x="1051610" y="0"/>
                </a:lnTo>
                <a:close/>
              </a:path>
              <a:path w="8422005" h="8890">
                <a:moveTo>
                  <a:pt x="6361201" y="8890"/>
                </a:moveTo>
                <a:lnTo>
                  <a:pt x="6286881" y="0"/>
                </a:lnTo>
                <a:lnTo>
                  <a:pt x="4929238" y="0"/>
                </a:lnTo>
                <a:lnTo>
                  <a:pt x="5007737" y="8890"/>
                </a:lnTo>
                <a:lnTo>
                  <a:pt x="6361201" y="8890"/>
                </a:lnTo>
                <a:close/>
              </a:path>
              <a:path w="8422005" h="8890">
                <a:moveTo>
                  <a:pt x="8421776" y="0"/>
                </a:moveTo>
                <a:lnTo>
                  <a:pt x="7569568" y="0"/>
                </a:lnTo>
                <a:lnTo>
                  <a:pt x="7495286" y="8890"/>
                </a:lnTo>
                <a:lnTo>
                  <a:pt x="8380044" y="8890"/>
                </a:lnTo>
                <a:lnTo>
                  <a:pt x="8421776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0" y="530859"/>
            <a:ext cx="8365490" cy="10160"/>
          </a:xfrm>
          <a:custGeom>
            <a:avLst/>
            <a:gdLst/>
            <a:ahLst/>
            <a:cxnLst/>
            <a:rect l="l" t="t" r="r" b="b"/>
            <a:pathLst>
              <a:path w="8365490" h="10159">
                <a:moveTo>
                  <a:pt x="1024496" y="0"/>
                </a:moveTo>
                <a:lnTo>
                  <a:pt x="0" y="0"/>
                </a:lnTo>
                <a:lnTo>
                  <a:pt x="0" y="10160"/>
                </a:lnTo>
                <a:lnTo>
                  <a:pt x="993508" y="10160"/>
                </a:lnTo>
                <a:lnTo>
                  <a:pt x="1024496" y="0"/>
                </a:lnTo>
                <a:close/>
              </a:path>
              <a:path w="8365490" h="10159">
                <a:moveTo>
                  <a:pt x="6446126" y="10160"/>
                </a:moveTo>
                <a:lnTo>
                  <a:pt x="6361201" y="0"/>
                </a:lnTo>
                <a:lnTo>
                  <a:pt x="5007737" y="0"/>
                </a:lnTo>
                <a:lnTo>
                  <a:pt x="5097450" y="10160"/>
                </a:lnTo>
                <a:lnTo>
                  <a:pt x="6446126" y="10160"/>
                </a:lnTo>
                <a:close/>
              </a:path>
              <a:path w="8365490" h="10159">
                <a:moveTo>
                  <a:pt x="8365147" y="0"/>
                </a:moveTo>
                <a:lnTo>
                  <a:pt x="7468756" y="0"/>
                </a:lnTo>
                <a:lnTo>
                  <a:pt x="7468756" y="6350"/>
                </a:lnTo>
                <a:lnTo>
                  <a:pt x="7426325" y="6350"/>
                </a:lnTo>
                <a:lnTo>
                  <a:pt x="7426325" y="10160"/>
                </a:lnTo>
                <a:lnTo>
                  <a:pt x="8339264" y="10160"/>
                </a:lnTo>
                <a:lnTo>
                  <a:pt x="8339264" y="6350"/>
                </a:lnTo>
                <a:lnTo>
                  <a:pt x="8365147" y="6350"/>
                </a:lnTo>
                <a:lnTo>
                  <a:pt x="836514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539749"/>
            <a:ext cx="8335645" cy="10160"/>
          </a:xfrm>
          <a:custGeom>
            <a:avLst/>
            <a:gdLst/>
            <a:ahLst/>
            <a:cxnLst/>
            <a:rect l="l" t="t" r="r" b="b"/>
            <a:pathLst>
              <a:path w="8335645" h="10159">
                <a:moveTo>
                  <a:pt x="997381" y="0"/>
                </a:moveTo>
                <a:lnTo>
                  <a:pt x="0" y="0"/>
                </a:lnTo>
                <a:lnTo>
                  <a:pt x="0" y="10160"/>
                </a:lnTo>
                <a:lnTo>
                  <a:pt x="966393" y="10160"/>
                </a:lnTo>
                <a:lnTo>
                  <a:pt x="997381" y="0"/>
                </a:lnTo>
                <a:close/>
              </a:path>
              <a:path w="8335645" h="10159">
                <a:moveTo>
                  <a:pt x="6520434" y="10160"/>
                </a:moveTo>
                <a:lnTo>
                  <a:pt x="6435509" y="0"/>
                </a:lnTo>
                <a:lnTo>
                  <a:pt x="5086235" y="0"/>
                </a:lnTo>
                <a:lnTo>
                  <a:pt x="5175936" y="10160"/>
                </a:lnTo>
                <a:lnTo>
                  <a:pt x="6520434" y="10160"/>
                </a:lnTo>
                <a:close/>
              </a:path>
              <a:path w="8335645" h="10159">
                <a:moveTo>
                  <a:pt x="8335607" y="0"/>
                </a:moveTo>
                <a:lnTo>
                  <a:pt x="7421016" y="0"/>
                </a:lnTo>
                <a:lnTo>
                  <a:pt x="7336129" y="10160"/>
                </a:lnTo>
                <a:lnTo>
                  <a:pt x="8277085" y="10160"/>
                </a:lnTo>
                <a:lnTo>
                  <a:pt x="8335607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0" y="548639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67" y="0"/>
                </a:moveTo>
                <a:lnTo>
                  <a:pt x="0" y="0"/>
                </a:lnTo>
                <a:lnTo>
                  <a:pt x="0" y="10160"/>
                </a:lnTo>
                <a:lnTo>
                  <a:pt x="939279" y="10160"/>
                </a:lnTo>
                <a:lnTo>
                  <a:pt x="970267" y="0"/>
                </a:lnTo>
                <a:close/>
              </a:path>
              <a:path w="8284845" h="10159">
                <a:moveTo>
                  <a:pt x="6597561" y="7620"/>
                </a:moveTo>
                <a:lnTo>
                  <a:pt x="6541668" y="7620"/>
                </a:lnTo>
                <a:lnTo>
                  <a:pt x="6541668" y="0"/>
                </a:lnTo>
                <a:lnTo>
                  <a:pt x="5198364" y="0"/>
                </a:lnTo>
                <a:lnTo>
                  <a:pt x="5198364" y="7620"/>
                </a:lnTo>
                <a:lnTo>
                  <a:pt x="5243220" y="7620"/>
                </a:lnTo>
                <a:lnTo>
                  <a:pt x="5243220" y="10160"/>
                </a:lnTo>
                <a:lnTo>
                  <a:pt x="6597561" y="10160"/>
                </a:lnTo>
                <a:lnTo>
                  <a:pt x="6597561" y="7620"/>
                </a:lnTo>
                <a:close/>
              </a:path>
              <a:path w="8284845" h="10159">
                <a:moveTo>
                  <a:pt x="8284400" y="0"/>
                </a:moveTo>
                <a:lnTo>
                  <a:pt x="7346734" y="0"/>
                </a:lnTo>
                <a:lnTo>
                  <a:pt x="7261860" y="10160"/>
                </a:lnTo>
                <a:lnTo>
                  <a:pt x="8225866" y="10160"/>
                </a:lnTo>
                <a:lnTo>
                  <a:pt x="8284400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0" y="558799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79" y="0"/>
                </a:moveTo>
                <a:lnTo>
                  <a:pt x="0" y="0"/>
                </a:lnTo>
                <a:lnTo>
                  <a:pt x="0" y="8890"/>
                </a:lnTo>
                <a:lnTo>
                  <a:pt x="912164" y="8890"/>
                </a:lnTo>
                <a:lnTo>
                  <a:pt x="939279" y="0"/>
                </a:lnTo>
                <a:close/>
              </a:path>
              <a:path w="8226425" h="8890">
                <a:moveTo>
                  <a:pt x="6789915" y="8890"/>
                </a:moveTo>
                <a:lnTo>
                  <a:pt x="6621602" y="0"/>
                </a:lnTo>
                <a:lnTo>
                  <a:pt x="5254434" y="0"/>
                </a:lnTo>
                <a:lnTo>
                  <a:pt x="5332933" y="8890"/>
                </a:lnTo>
                <a:lnTo>
                  <a:pt x="6789915" y="8890"/>
                </a:lnTo>
                <a:close/>
              </a:path>
              <a:path w="8226425" h="8890">
                <a:moveTo>
                  <a:pt x="8225866" y="0"/>
                </a:moveTo>
                <a:lnTo>
                  <a:pt x="7261860" y="0"/>
                </a:lnTo>
                <a:lnTo>
                  <a:pt x="7085419" y="8890"/>
                </a:lnTo>
                <a:lnTo>
                  <a:pt x="8174647" y="8890"/>
                </a:lnTo>
                <a:lnTo>
                  <a:pt x="8225866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567690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0" y="576579"/>
            <a:ext cx="8123555" cy="10160"/>
          </a:xfrm>
          <a:custGeom>
            <a:avLst/>
            <a:gdLst/>
            <a:ahLst/>
            <a:cxnLst/>
            <a:rect l="l" t="t" r="r" b="b"/>
            <a:pathLst>
              <a:path w="8123555" h="10159">
                <a:moveTo>
                  <a:pt x="886536" y="0"/>
                </a:moveTo>
                <a:lnTo>
                  <a:pt x="0" y="0"/>
                </a:lnTo>
                <a:lnTo>
                  <a:pt x="0" y="10160"/>
                </a:lnTo>
                <a:lnTo>
                  <a:pt x="861491" y="10160"/>
                </a:lnTo>
                <a:lnTo>
                  <a:pt x="886536" y="0"/>
                </a:lnTo>
                <a:close/>
              </a:path>
              <a:path w="8123555" h="10159">
                <a:moveTo>
                  <a:pt x="8123441" y="0"/>
                </a:moveTo>
                <a:lnTo>
                  <a:pt x="5411419" y="0"/>
                </a:lnTo>
                <a:lnTo>
                  <a:pt x="5501132" y="10160"/>
                </a:lnTo>
                <a:lnTo>
                  <a:pt x="8064906" y="10160"/>
                </a:lnTo>
                <a:lnTo>
                  <a:pt x="8123441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0" y="585469"/>
            <a:ext cx="8072755" cy="10160"/>
          </a:xfrm>
          <a:custGeom>
            <a:avLst/>
            <a:gdLst/>
            <a:ahLst/>
            <a:cxnLst/>
            <a:rect l="l" t="t" r="r" b="b"/>
            <a:pathLst>
              <a:path w="8072755" h="10159">
                <a:moveTo>
                  <a:pt x="864616" y="0"/>
                </a:moveTo>
                <a:lnTo>
                  <a:pt x="0" y="0"/>
                </a:lnTo>
                <a:lnTo>
                  <a:pt x="0" y="10160"/>
                </a:lnTo>
                <a:lnTo>
                  <a:pt x="839558" y="10160"/>
                </a:lnTo>
                <a:lnTo>
                  <a:pt x="864616" y="0"/>
                </a:lnTo>
                <a:close/>
              </a:path>
              <a:path w="8072755" h="10159">
                <a:moveTo>
                  <a:pt x="8072221" y="0"/>
                </a:moveTo>
                <a:lnTo>
                  <a:pt x="5489918" y="0"/>
                </a:lnTo>
                <a:lnTo>
                  <a:pt x="5579630" y="10160"/>
                </a:lnTo>
                <a:lnTo>
                  <a:pt x="8013700" y="10160"/>
                </a:lnTo>
                <a:lnTo>
                  <a:pt x="8072221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594359"/>
            <a:ext cx="8017509" cy="10160"/>
          </a:xfrm>
          <a:custGeom>
            <a:avLst/>
            <a:gdLst/>
            <a:ahLst/>
            <a:cxnLst/>
            <a:rect l="l" t="t" r="r" b="b"/>
            <a:pathLst>
              <a:path w="8017509" h="10159">
                <a:moveTo>
                  <a:pt x="842695" y="0"/>
                </a:moveTo>
                <a:lnTo>
                  <a:pt x="0" y="0"/>
                </a:lnTo>
                <a:lnTo>
                  <a:pt x="0" y="10160"/>
                </a:lnTo>
                <a:lnTo>
                  <a:pt x="817638" y="10160"/>
                </a:lnTo>
                <a:lnTo>
                  <a:pt x="842695" y="0"/>
                </a:lnTo>
                <a:close/>
              </a:path>
              <a:path w="8017509" h="10159">
                <a:moveTo>
                  <a:pt x="8017357" y="0"/>
                </a:moveTo>
                <a:lnTo>
                  <a:pt x="5574017" y="0"/>
                </a:lnTo>
                <a:lnTo>
                  <a:pt x="5574017" y="1270"/>
                </a:lnTo>
                <a:lnTo>
                  <a:pt x="5618873" y="1270"/>
                </a:lnTo>
                <a:lnTo>
                  <a:pt x="5618873" y="10160"/>
                </a:lnTo>
                <a:lnTo>
                  <a:pt x="7979181" y="10160"/>
                </a:lnTo>
                <a:lnTo>
                  <a:pt x="7979181" y="1270"/>
                </a:lnTo>
                <a:lnTo>
                  <a:pt x="8017357" y="1270"/>
                </a:lnTo>
                <a:lnTo>
                  <a:pt x="8017357" y="0"/>
                </a:lnTo>
                <a:close/>
              </a:path>
            </a:pathLst>
          </a:custGeom>
          <a:solidFill>
            <a:srgbClr val="00A9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38" y="0"/>
                </a:moveTo>
                <a:lnTo>
                  <a:pt x="0" y="0"/>
                </a:lnTo>
                <a:lnTo>
                  <a:pt x="0" y="8890"/>
                </a:lnTo>
                <a:lnTo>
                  <a:pt x="795718" y="8890"/>
                </a:lnTo>
                <a:lnTo>
                  <a:pt x="817638" y="0"/>
                </a:lnTo>
                <a:close/>
              </a:path>
              <a:path w="7945120" h="8890">
                <a:moveTo>
                  <a:pt x="7944675" y="0"/>
                </a:moveTo>
                <a:lnTo>
                  <a:pt x="5658116" y="0"/>
                </a:lnTo>
                <a:lnTo>
                  <a:pt x="5736615" y="8890"/>
                </a:lnTo>
                <a:lnTo>
                  <a:pt x="7875664" y="8890"/>
                </a:lnTo>
                <a:lnTo>
                  <a:pt x="7944675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0" y="613409"/>
            <a:ext cx="7846695" cy="10160"/>
          </a:xfrm>
          <a:custGeom>
            <a:avLst/>
            <a:gdLst/>
            <a:ahLst/>
            <a:cxnLst/>
            <a:rect l="l" t="t" r="r" b="b"/>
            <a:pathLst>
              <a:path w="7846695" h="10159">
                <a:moveTo>
                  <a:pt x="795718" y="0"/>
                </a:moveTo>
                <a:lnTo>
                  <a:pt x="0" y="0"/>
                </a:lnTo>
                <a:lnTo>
                  <a:pt x="0" y="10160"/>
                </a:lnTo>
                <a:lnTo>
                  <a:pt x="770661" y="10160"/>
                </a:lnTo>
                <a:lnTo>
                  <a:pt x="795718" y="0"/>
                </a:lnTo>
                <a:close/>
              </a:path>
              <a:path w="7846695" h="10159">
                <a:moveTo>
                  <a:pt x="7846085" y="0"/>
                </a:moveTo>
                <a:lnTo>
                  <a:pt x="5770257" y="0"/>
                </a:lnTo>
                <a:lnTo>
                  <a:pt x="5770257" y="7620"/>
                </a:lnTo>
                <a:lnTo>
                  <a:pt x="5818263" y="7620"/>
                </a:lnTo>
                <a:lnTo>
                  <a:pt x="5818263" y="10160"/>
                </a:lnTo>
                <a:lnTo>
                  <a:pt x="7806652" y="10160"/>
                </a:lnTo>
                <a:lnTo>
                  <a:pt x="7806652" y="7620"/>
                </a:lnTo>
                <a:lnTo>
                  <a:pt x="7846085" y="7620"/>
                </a:lnTo>
                <a:lnTo>
                  <a:pt x="7846085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622299"/>
            <a:ext cx="7806690" cy="10160"/>
          </a:xfrm>
          <a:custGeom>
            <a:avLst/>
            <a:gdLst/>
            <a:ahLst/>
            <a:cxnLst/>
            <a:rect l="l" t="t" r="r" b="b"/>
            <a:pathLst>
              <a:path w="7806690" h="10159">
                <a:moveTo>
                  <a:pt x="773798" y="0"/>
                </a:moveTo>
                <a:lnTo>
                  <a:pt x="0" y="0"/>
                </a:lnTo>
                <a:lnTo>
                  <a:pt x="0" y="10160"/>
                </a:lnTo>
                <a:lnTo>
                  <a:pt x="748741" y="10160"/>
                </a:lnTo>
                <a:lnTo>
                  <a:pt x="773798" y="0"/>
                </a:lnTo>
                <a:close/>
              </a:path>
              <a:path w="7806690" h="10159">
                <a:moveTo>
                  <a:pt x="7806652" y="0"/>
                </a:moveTo>
                <a:lnTo>
                  <a:pt x="5818263" y="0"/>
                </a:lnTo>
                <a:lnTo>
                  <a:pt x="5933237" y="10160"/>
                </a:lnTo>
                <a:lnTo>
                  <a:pt x="7727772" y="10160"/>
                </a:lnTo>
                <a:lnTo>
                  <a:pt x="7806652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0" y="631189"/>
            <a:ext cx="7738109" cy="10160"/>
          </a:xfrm>
          <a:custGeom>
            <a:avLst/>
            <a:gdLst/>
            <a:ahLst/>
            <a:cxnLst/>
            <a:rect l="l" t="t" r="r" b="b"/>
            <a:pathLst>
              <a:path w="7738109" h="10159">
                <a:moveTo>
                  <a:pt x="751878" y="0"/>
                </a:moveTo>
                <a:lnTo>
                  <a:pt x="0" y="0"/>
                </a:lnTo>
                <a:lnTo>
                  <a:pt x="0" y="10160"/>
                </a:lnTo>
                <a:lnTo>
                  <a:pt x="726821" y="10160"/>
                </a:lnTo>
                <a:lnTo>
                  <a:pt x="751878" y="0"/>
                </a:lnTo>
                <a:close/>
              </a:path>
              <a:path w="7738109" h="10159">
                <a:moveTo>
                  <a:pt x="7737640" y="0"/>
                </a:moveTo>
                <a:lnTo>
                  <a:pt x="5918860" y="0"/>
                </a:lnTo>
                <a:lnTo>
                  <a:pt x="6033833" y="10160"/>
                </a:lnTo>
                <a:lnTo>
                  <a:pt x="7658760" y="10160"/>
                </a:lnTo>
                <a:lnTo>
                  <a:pt x="7737640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0" y="640079"/>
            <a:ext cx="7654290" cy="10160"/>
          </a:xfrm>
          <a:custGeom>
            <a:avLst/>
            <a:gdLst/>
            <a:ahLst/>
            <a:cxnLst/>
            <a:rect l="l" t="t" r="r" b="b"/>
            <a:pathLst>
              <a:path w="7654290" h="10159">
                <a:moveTo>
                  <a:pt x="729957" y="0"/>
                </a:moveTo>
                <a:lnTo>
                  <a:pt x="0" y="0"/>
                </a:lnTo>
                <a:lnTo>
                  <a:pt x="0" y="10160"/>
                </a:lnTo>
                <a:lnTo>
                  <a:pt x="704900" y="10160"/>
                </a:lnTo>
                <a:lnTo>
                  <a:pt x="729957" y="0"/>
                </a:lnTo>
                <a:close/>
              </a:path>
              <a:path w="7654290" h="10159">
                <a:moveTo>
                  <a:pt x="7653833" y="0"/>
                </a:moveTo>
                <a:lnTo>
                  <a:pt x="6041021" y="0"/>
                </a:lnTo>
                <a:lnTo>
                  <a:pt x="6041021" y="3810"/>
                </a:lnTo>
                <a:lnTo>
                  <a:pt x="6098502" y="3810"/>
                </a:lnTo>
                <a:lnTo>
                  <a:pt x="6098502" y="10160"/>
                </a:lnTo>
                <a:lnTo>
                  <a:pt x="7602004" y="10160"/>
                </a:lnTo>
                <a:lnTo>
                  <a:pt x="7602004" y="3810"/>
                </a:lnTo>
                <a:lnTo>
                  <a:pt x="7653833" y="3810"/>
                </a:lnTo>
                <a:lnTo>
                  <a:pt x="7653833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0" y="650239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0" y="0"/>
                </a:moveTo>
                <a:lnTo>
                  <a:pt x="0" y="0"/>
                </a:lnTo>
                <a:lnTo>
                  <a:pt x="0" y="8890"/>
                </a:lnTo>
                <a:lnTo>
                  <a:pt x="682980" y="8890"/>
                </a:lnTo>
                <a:lnTo>
                  <a:pt x="704900" y="0"/>
                </a:lnTo>
                <a:close/>
              </a:path>
              <a:path w="7565390" h="8890">
                <a:moveTo>
                  <a:pt x="7564958" y="0"/>
                </a:moveTo>
                <a:lnTo>
                  <a:pt x="6134430" y="0"/>
                </a:lnTo>
                <a:lnTo>
                  <a:pt x="6235027" y="8890"/>
                </a:lnTo>
                <a:lnTo>
                  <a:pt x="7461250" y="8890"/>
                </a:lnTo>
                <a:lnTo>
                  <a:pt x="7564958" y="0"/>
                </a:lnTo>
                <a:close/>
              </a:path>
            </a:pathLst>
          </a:custGeom>
          <a:solidFill>
            <a:srgbClr val="00A3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0" y="659129"/>
            <a:ext cx="7461250" cy="10160"/>
          </a:xfrm>
          <a:custGeom>
            <a:avLst/>
            <a:gdLst/>
            <a:ahLst/>
            <a:cxnLst/>
            <a:rect l="l" t="t" r="r" b="b"/>
            <a:pathLst>
              <a:path w="7461250" h="10159">
                <a:moveTo>
                  <a:pt x="682980" y="0"/>
                </a:moveTo>
                <a:lnTo>
                  <a:pt x="0" y="0"/>
                </a:lnTo>
                <a:lnTo>
                  <a:pt x="0" y="10160"/>
                </a:lnTo>
                <a:lnTo>
                  <a:pt x="657923" y="10160"/>
                </a:lnTo>
                <a:lnTo>
                  <a:pt x="682980" y="0"/>
                </a:lnTo>
                <a:close/>
              </a:path>
              <a:path w="7461250" h="10159">
                <a:moveTo>
                  <a:pt x="7461250" y="0"/>
                </a:moveTo>
                <a:lnTo>
                  <a:pt x="6235027" y="0"/>
                </a:lnTo>
                <a:lnTo>
                  <a:pt x="6350000" y="10160"/>
                </a:lnTo>
                <a:lnTo>
                  <a:pt x="7342708" y="1016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0" y="668019"/>
            <a:ext cx="7350125" cy="10160"/>
          </a:xfrm>
          <a:custGeom>
            <a:avLst/>
            <a:gdLst/>
            <a:ahLst/>
            <a:cxnLst/>
            <a:rect l="l" t="t" r="r" b="b"/>
            <a:pathLst>
              <a:path w="7350125" h="10159">
                <a:moveTo>
                  <a:pt x="661060" y="0"/>
                </a:moveTo>
                <a:lnTo>
                  <a:pt x="0" y="0"/>
                </a:lnTo>
                <a:lnTo>
                  <a:pt x="0" y="10160"/>
                </a:lnTo>
                <a:lnTo>
                  <a:pt x="636003" y="10160"/>
                </a:lnTo>
                <a:lnTo>
                  <a:pt x="661060" y="0"/>
                </a:lnTo>
                <a:close/>
              </a:path>
              <a:path w="7350125" h="10159">
                <a:moveTo>
                  <a:pt x="7350125" y="0"/>
                </a:moveTo>
                <a:lnTo>
                  <a:pt x="6342812" y="0"/>
                </a:lnTo>
                <a:lnTo>
                  <a:pt x="6342812" y="1270"/>
                </a:lnTo>
                <a:lnTo>
                  <a:pt x="6452781" y="1270"/>
                </a:lnTo>
                <a:lnTo>
                  <a:pt x="6452781" y="10160"/>
                </a:lnTo>
                <a:lnTo>
                  <a:pt x="7290854" y="10160"/>
                </a:lnTo>
                <a:lnTo>
                  <a:pt x="7290854" y="1270"/>
                </a:lnTo>
                <a:lnTo>
                  <a:pt x="7350125" y="1270"/>
                </a:lnTo>
                <a:lnTo>
                  <a:pt x="7350125" y="0"/>
                </a:lnTo>
                <a:close/>
              </a:path>
            </a:pathLst>
          </a:custGeom>
          <a:solidFill>
            <a:srgbClr val="00A1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0" y="676909"/>
            <a:ext cx="7246620" cy="10160"/>
          </a:xfrm>
          <a:custGeom>
            <a:avLst/>
            <a:gdLst/>
            <a:ahLst/>
            <a:cxnLst/>
            <a:rect l="l" t="t" r="r" b="b"/>
            <a:pathLst>
              <a:path w="7246620" h="10159">
                <a:moveTo>
                  <a:pt x="628180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615937" y="10160"/>
                </a:lnTo>
                <a:lnTo>
                  <a:pt x="615937" y="8890"/>
                </a:lnTo>
                <a:lnTo>
                  <a:pt x="628180" y="8890"/>
                </a:lnTo>
                <a:lnTo>
                  <a:pt x="628180" y="0"/>
                </a:lnTo>
                <a:close/>
              </a:path>
              <a:path w="7246620" h="10159">
                <a:moveTo>
                  <a:pt x="7246404" y="0"/>
                </a:moveTo>
                <a:lnTo>
                  <a:pt x="6540894" y="0"/>
                </a:lnTo>
                <a:lnTo>
                  <a:pt x="6540894" y="1270"/>
                </a:lnTo>
                <a:lnTo>
                  <a:pt x="6658369" y="1270"/>
                </a:lnTo>
                <a:lnTo>
                  <a:pt x="6658369" y="10160"/>
                </a:lnTo>
                <a:lnTo>
                  <a:pt x="7076008" y="10160"/>
                </a:lnTo>
                <a:lnTo>
                  <a:pt x="7076008" y="1270"/>
                </a:lnTo>
                <a:lnTo>
                  <a:pt x="7246404" y="1270"/>
                </a:lnTo>
                <a:lnTo>
                  <a:pt x="7246404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54" y="0"/>
                </a:moveTo>
                <a:lnTo>
                  <a:pt x="0" y="0"/>
                </a:lnTo>
                <a:lnTo>
                  <a:pt x="0" y="8890"/>
                </a:lnTo>
                <a:lnTo>
                  <a:pt x="596785" y="8890"/>
                </a:lnTo>
                <a:lnTo>
                  <a:pt x="614654" y="0"/>
                </a:lnTo>
                <a:close/>
              </a:path>
              <a:path w="6913245" h="8890">
                <a:moveTo>
                  <a:pt x="6913029" y="0"/>
                </a:moveTo>
                <a:lnTo>
                  <a:pt x="6761162" y="0"/>
                </a:lnTo>
                <a:lnTo>
                  <a:pt x="6819900" y="2540"/>
                </a:lnTo>
                <a:lnTo>
                  <a:pt x="6913029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0" y="695959"/>
            <a:ext cx="596900" cy="8890"/>
          </a:xfrm>
          <a:custGeom>
            <a:avLst/>
            <a:gdLst/>
            <a:ahLst/>
            <a:cxnLst/>
            <a:rect l="l" t="t" r="r" b="b"/>
            <a:pathLst>
              <a:path w="596900" h="8890">
                <a:moveTo>
                  <a:pt x="596793" y="0"/>
                </a:moveTo>
                <a:lnTo>
                  <a:pt x="0" y="0"/>
                </a:lnTo>
                <a:lnTo>
                  <a:pt x="0" y="8889"/>
                </a:lnTo>
                <a:lnTo>
                  <a:pt x="578919" y="8889"/>
                </a:lnTo>
                <a:lnTo>
                  <a:pt x="596793" y="0"/>
                </a:lnTo>
                <a:close/>
              </a:path>
            </a:pathLst>
          </a:custGeom>
          <a:solidFill>
            <a:srgbClr val="009E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0" y="704850"/>
            <a:ext cx="579120" cy="10160"/>
          </a:xfrm>
          <a:custGeom>
            <a:avLst/>
            <a:gdLst/>
            <a:ahLst/>
            <a:cxnLst/>
            <a:rect l="l" t="t" r="r" b="b"/>
            <a:pathLst>
              <a:path w="579120" h="10159">
                <a:moveTo>
                  <a:pt x="578919" y="0"/>
                </a:moveTo>
                <a:lnTo>
                  <a:pt x="0" y="0"/>
                </a:lnTo>
                <a:lnTo>
                  <a:pt x="0" y="10160"/>
                </a:lnTo>
                <a:lnTo>
                  <a:pt x="558492" y="10160"/>
                </a:lnTo>
                <a:lnTo>
                  <a:pt x="578919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0" y="713740"/>
            <a:ext cx="561340" cy="10160"/>
          </a:xfrm>
          <a:custGeom>
            <a:avLst/>
            <a:gdLst/>
            <a:ahLst/>
            <a:cxnLst/>
            <a:rect l="l" t="t" r="r" b="b"/>
            <a:pathLst>
              <a:path w="561340" h="10159">
                <a:moveTo>
                  <a:pt x="561045" y="0"/>
                </a:moveTo>
                <a:lnTo>
                  <a:pt x="0" y="0"/>
                </a:lnTo>
                <a:lnTo>
                  <a:pt x="0" y="10160"/>
                </a:lnTo>
                <a:lnTo>
                  <a:pt x="540618" y="10160"/>
                </a:lnTo>
                <a:lnTo>
                  <a:pt x="561045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0" y="722630"/>
            <a:ext cx="543560" cy="10160"/>
          </a:xfrm>
          <a:custGeom>
            <a:avLst/>
            <a:gdLst/>
            <a:ahLst/>
            <a:cxnLst/>
            <a:rect l="l" t="t" r="r" b="b"/>
            <a:pathLst>
              <a:path w="543560" h="10159">
                <a:moveTo>
                  <a:pt x="543172" y="0"/>
                </a:moveTo>
                <a:lnTo>
                  <a:pt x="0" y="0"/>
                </a:lnTo>
                <a:lnTo>
                  <a:pt x="0" y="10160"/>
                </a:lnTo>
                <a:lnTo>
                  <a:pt x="522745" y="10160"/>
                </a:lnTo>
                <a:lnTo>
                  <a:pt x="543172" y="0"/>
                </a:lnTo>
                <a:close/>
              </a:path>
            </a:pathLst>
          </a:custGeom>
          <a:solidFill>
            <a:srgbClr val="009B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0" y="732790"/>
            <a:ext cx="523240" cy="8890"/>
          </a:xfrm>
          <a:custGeom>
            <a:avLst/>
            <a:gdLst/>
            <a:ahLst/>
            <a:cxnLst/>
            <a:rect l="l" t="t" r="r" b="b"/>
            <a:pathLst>
              <a:path w="523240" h="8890">
                <a:moveTo>
                  <a:pt x="522745" y="0"/>
                </a:moveTo>
                <a:lnTo>
                  <a:pt x="0" y="0"/>
                </a:lnTo>
                <a:lnTo>
                  <a:pt x="0" y="8889"/>
                </a:lnTo>
                <a:lnTo>
                  <a:pt x="504871" y="8889"/>
                </a:lnTo>
                <a:lnTo>
                  <a:pt x="522745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0" y="741679"/>
            <a:ext cx="505459" cy="19050"/>
          </a:xfrm>
          <a:custGeom>
            <a:avLst/>
            <a:gdLst/>
            <a:ahLst/>
            <a:cxnLst/>
            <a:rect l="l" t="t" r="r" b="b"/>
            <a:pathLst>
              <a:path w="505459" h="19050">
                <a:moveTo>
                  <a:pt x="504863" y="0"/>
                </a:moveTo>
                <a:lnTo>
                  <a:pt x="0" y="0"/>
                </a:lnTo>
                <a:lnTo>
                  <a:pt x="0" y="8890"/>
                </a:lnTo>
                <a:lnTo>
                  <a:pt x="0" y="19050"/>
                </a:lnTo>
                <a:lnTo>
                  <a:pt x="466559" y="19050"/>
                </a:lnTo>
                <a:lnTo>
                  <a:pt x="486994" y="8890"/>
                </a:lnTo>
                <a:lnTo>
                  <a:pt x="504863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0" y="759459"/>
            <a:ext cx="469265" cy="10160"/>
          </a:xfrm>
          <a:custGeom>
            <a:avLst/>
            <a:gdLst/>
            <a:ahLst/>
            <a:cxnLst/>
            <a:rect l="l" t="t" r="r" b="b"/>
            <a:pathLst>
              <a:path w="469265" h="10159">
                <a:moveTo>
                  <a:pt x="469124" y="0"/>
                </a:moveTo>
                <a:lnTo>
                  <a:pt x="0" y="0"/>
                </a:lnTo>
                <a:lnTo>
                  <a:pt x="0" y="10160"/>
                </a:lnTo>
                <a:lnTo>
                  <a:pt x="448697" y="10160"/>
                </a:lnTo>
                <a:lnTo>
                  <a:pt x="469124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0" y="768350"/>
            <a:ext cx="451484" cy="10160"/>
          </a:xfrm>
          <a:custGeom>
            <a:avLst/>
            <a:gdLst/>
            <a:ahLst/>
            <a:cxnLst/>
            <a:rect l="l" t="t" r="r" b="b"/>
            <a:pathLst>
              <a:path w="451484" h="10159">
                <a:moveTo>
                  <a:pt x="451251" y="0"/>
                </a:moveTo>
                <a:lnTo>
                  <a:pt x="0" y="0"/>
                </a:lnTo>
                <a:lnTo>
                  <a:pt x="0" y="10160"/>
                </a:lnTo>
                <a:lnTo>
                  <a:pt x="430824" y="10160"/>
                </a:lnTo>
                <a:lnTo>
                  <a:pt x="451251" y="0"/>
                </a:lnTo>
                <a:close/>
              </a:path>
            </a:pathLst>
          </a:custGeom>
          <a:solidFill>
            <a:srgbClr val="0096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0" y="778509"/>
            <a:ext cx="431165" cy="8890"/>
          </a:xfrm>
          <a:custGeom>
            <a:avLst/>
            <a:gdLst/>
            <a:ahLst/>
            <a:cxnLst/>
            <a:rect l="l" t="t" r="r" b="b"/>
            <a:pathLst>
              <a:path w="431165" h="8890">
                <a:moveTo>
                  <a:pt x="430824" y="0"/>
                </a:moveTo>
                <a:lnTo>
                  <a:pt x="0" y="0"/>
                </a:lnTo>
                <a:lnTo>
                  <a:pt x="0" y="8889"/>
                </a:lnTo>
                <a:lnTo>
                  <a:pt x="412950" y="8889"/>
                </a:lnTo>
                <a:lnTo>
                  <a:pt x="430824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0" y="787400"/>
            <a:ext cx="413384" cy="10160"/>
          </a:xfrm>
          <a:custGeom>
            <a:avLst/>
            <a:gdLst/>
            <a:ahLst/>
            <a:cxnLst/>
            <a:rect l="l" t="t" r="r" b="b"/>
            <a:pathLst>
              <a:path w="413384" h="10159">
                <a:moveTo>
                  <a:pt x="412950" y="0"/>
                </a:moveTo>
                <a:lnTo>
                  <a:pt x="0" y="0"/>
                </a:lnTo>
                <a:lnTo>
                  <a:pt x="0" y="10160"/>
                </a:lnTo>
                <a:lnTo>
                  <a:pt x="392523" y="10160"/>
                </a:lnTo>
                <a:lnTo>
                  <a:pt x="41295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0" y="796290"/>
            <a:ext cx="395605" cy="10160"/>
          </a:xfrm>
          <a:custGeom>
            <a:avLst/>
            <a:gdLst/>
            <a:ahLst/>
            <a:cxnLst/>
            <a:rect l="l" t="t" r="r" b="b"/>
            <a:pathLst>
              <a:path w="395605" h="10159">
                <a:moveTo>
                  <a:pt x="395076" y="0"/>
                </a:moveTo>
                <a:lnTo>
                  <a:pt x="0" y="0"/>
                </a:lnTo>
                <a:lnTo>
                  <a:pt x="0" y="10160"/>
                </a:lnTo>
                <a:lnTo>
                  <a:pt x="374650" y="10160"/>
                </a:lnTo>
                <a:lnTo>
                  <a:pt x="395076" y="0"/>
                </a:lnTo>
                <a:close/>
              </a:path>
            </a:pathLst>
          </a:custGeom>
          <a:solidFill>
            <a:srgbClr val="0093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0" y="805179"/>
            <a:ext cx="375920" cy="10160"/>
          </a:xfrm>
          <a:custGeom>
            <a:avLst/>
            <a:gdLst/>
            <a:ahLst/>
            <a:cxnLst/>
            <a:rect l="l" t="t" r="r" b="b"/>
            <a:pathLst>
              <a:path w="375920" h="10159">
                <a:moveTo>
                  <a:pt x="375920" y="0"/>
                </a:move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366801" y="10160"/>
                </a:lnTo>
                <a:lnTo>
                  <a:pt x="366801" y="1270"/>
                </a:lnTo>
                <a:lnTo>
                  <a:pt x="375920" y="1270"/>
                </a:lnTo>
                <a:lnTo>
                  <a:pt x="37592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0" y="814069"/>
            <a:ext cx="361315" cy="10160"/>
          </a:xfrm>
          <a:custGeom>
            <a:avLst/>
            <a:gdLst/>
            <a:ahLst/>
            <a:cxnLst/>
            <a:rect l="l" t="t" r="r" b="b"/>
            <a:pathLst>
              <a:path w="361315" h="10159">
                <a:moveTo>
                  <a:pt x="361212" y="0"/>
                </a:moveTo>
                <a:lnTo>
                  <a:pt x="0" y="0"/>
                </a:lnTo>
                <a:lnTo>
                  <a:pt x="0" y="10159"/>
                </a:lnTo>
                <a:lnTo>
                  <a:pt x="343296" y="10159"/>
                </a:lnTo>
                <a:lnTo>
                  <a:pt x="361212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0" y="824230"/>
            <a:ext cx="343535" cy="8890"/>
          </a:xfrm>
          <a:custGeom>
            <a:avLst/>
            <a:gdLst/>
            <a:ahLst/>
            <a:cxnLst/>
            <a:rect l="l" t="t" r="r" b="b"/>
            <a:pathLst>
              <a:path w="343535" h="8890">
                <a:moveTo>
                  <a:pt x="343296" y="0"/>
                </a:moveTo>
                <a:lnTo>
                  <a:pt x="0" y="0"/>
                </a:lnTo>
                <a:lnTo>
                  <a:pt x="0" y="8890"/>
                </a:lnTo>
                <a:lnTo>
                  <a:pt x="327619" y="8890"/>
                </a:lnTo>
                <a:lnTo>
                  <a:pt x="343296" y="0"/>
                </a:lnTo>
                <a:close/>
              </a:path>
            </a:pathLst>
          </a:custGeom>
          <a:solidFill>
            <a:srgbClr val="0090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0" y="833119"/>
            <a:ext cx="327660" cy="10160"/>
          </a:xfrm>
          <a:custGeom>
            <a:avLst/>
            <a:gdLst/>
            <a:ahLst/>
            <a:cxnLst/>
            <a:rect l="l" t="t" r="r" b="b"/>
            <a:pathLst>
              <a:path w="327660" h="10159">
                <a:moveTo>
                  <a:pt x="327619" y="0"/>
                </a:moveTo>
                <a:lnTo>
                  <a:pt x="0" y="0"/>
                </a:lnTo>
                <a:lnTo>
                  <a:pt x="0" y="10159"/>
                </a:lnTo>
                <a:lnTo>
                  <a:pt x="309702" y="10159"/>
                </a:lnTo>
                <a:lnTo>
                  <a:pt x="327619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0" y="842010"/>
            <a:ext cx="312420" cy="10160"/>
          </a:xfrm>
          <a:custGeom>
            <a:avLst/>
            <a:gdLst/>
            <a:ahLst/>
            <a:cxnLst/>
            <a:rect l="l" t="t" r="r" b="b"/>
            <a:pathLst>
              <a:path w="312420" h="10159">
                <a:moveTo>
                  <a:pt x="311942" y="0"/>
                </a:moveTo>
                <a:lnTo>
                  <a:pt x="0" y="0"/>
                </a:lnTo>
                <a:lnTo>
                  <a:pt x="0" y="10160"/>
                </a:lnTo>
                <a:lnTo>
                  <a:pt x="294025" y="10160"/>
                </a:lnTo>
                <a:lnTo>
                  <a:pt x="311942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0" y="850900"/>
            <a:ext cx="296545" cy="10160"/>
          </a:xfrm>
          <a:custGeom>
            <a:avLst/>
            <a:gdLst/>
            <a:ahLst/>
            <a:cxnLst/>
            <a:rect l="l" t="t" r="r" b="b"/>
            <a:pathLst>
              <a:path w="296545" h="10159">
                <a:moveTo>
                  <a:pt x="296265" y="0"/>
                </a:moveTo>
                <a:lnTo>
                  <a:pt x="0" y="0"/>
                </a:lnTo>
                <a:lnTo>
                  <a:pt x="0" y="10160"/>
                </a:lnTo>
                <a:lnTo>
                  <a:pt x="278348" y="10160"/>
                </a:lnTo>
                <a:lnTo>
                  <a:pt x="296265" y="0"/>
                </a:lnTo>
                <a:close/>
              </a:path>
            </a:pathLst>
          </a:custGeom>
          <a:solidFill>
            <a:srgbClr val="008D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0" y="859789"/>
            <a:ext cx="280670" cy="10160"/>
          </a:xfrm>
          <a:custGeom>
            <a:avLst/>
            <a:gdLst/>
            <a:ahLst/>
            <a:cxnLst/>
            <a:rect l="l" t="t" r="r" b="b"/>
            <a:pathLst>
              <a:path w="280670" h="10159">
                <a:moveTo>
                  <a:pt x="280588" y="0"/>
                </a:moveTo>
                <a:lnTo>
                  <a:pt x="0" y="0"/>
                </a:lnTo>
                <a:lnTo>
                  <a:pt x="0" y="10160"/>
                </a:lnTo>
                <a:lnTo>
                  <a:pt x="262671" y="10160"/>
                </a:lnTo>
                <a:lnTo>
                  <a:pt x="280588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0" y="869950"/>
            <a:ext cx="262890" cy="8890"/>
          </a:xfrm>
          <a:custGeom>
            <a:avLst/>
            <a:gdLst/>
            <a:ahLst/>
            <a:cxnLst/>
            <a:rect l="l" t="t" r="r" b="b"/>
            <a:pathLst>
              <a:path w="262890" h="8890">
                <a:moveTo>
                  <a:pt x="262671" y="0"/>
                </a:moveTo>
                <a:lnTo>
                  <a:pt x="0" y="0"/>
                </a:lnTo>
                <a:lnTo>
                  <a:pt x="0" y="8889"/>
                </a:lnTo>
                <a:lnTo>
                  <a:pt x="246994" y="8889"/>
                </a:lnTo>
                <a:lnTo>
                  <a:pt x="262671" y="0"/>
                </a:lnTo>
                <a:close/>
              </a:path>
            </a:pathLst>
          </a:custGeom>
          <a:solidFill>
            <a:srgbClr val="008B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4403318" y="0"/>
            <a:ext cx="4740910" cy="17780"/>
          </a:xfrm>
          <a:custGeom>
            <a:avLst/>
            <a:gdLst/>
            <a:ahLst/>
            <a:cxnLst/>
            <a:rect l="l" t="t" r="r" b="b"/>
            <a:pathLst>
              <a:path w="4740909" h="17780">
                <a:moveTo>
                  <a:pt x="4740681" y="0"/>
                </a:moveTo>
                <a:lnTo>
                  <a:pt x="0" y="0"/>
                </a:lnTo>
                <a:lnTo>
                  <a:pt x="14541" y="5080"/>
                </a:lnTo>
                <a:lnTo>
                  <a:pt x="50914" y="17780"/>
                </a:lnTo>
                <a:lnTo>
                  <a:pt x="4740681" y="17780"/>
                </a:lnTo>
                <a:lnTo>
                  <a:pt x="4740681" y="5080"/>
                </a:lnTo>
                <a:lnTo>
                  <a:pt x="4740681" y="3810"/>
                </a:lnTo>
                <a:lnTo>
                  <a:pt x="4740681" y="0"/>
                </a:lnTo>
                <a:close/>
              </a:path>
            </a:pathLst>
          </a:custGeom>
          <a:solidFill>
            <a:srgbClr val="009A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4450599" y="16509"/>
            <a:ext cx="4693920" cy="13970"/>
          </a:xfrm>
          <a:custGeom>
            <a:avLst/>
            <a:gdLst/>
            <a:ahLst/>
            <a:cxnLst/>
            <a:rect l="l" t="t" r="r" b="b"/>
            <a:pathLst>
              <a:path w="4693920" h="13970">
                <a:moveTo>
                  <a:pt x="4693400" y="0"/>
                </a:moveTo>
                <a:lnTo>
                  <a:pt x="0" y="0"/>
                </a:lnTo>
                <a:lnTo>
                  <a:pt x="40005" y="13970"/>
                </a:lnTo>
                <a:lnTo>
                  <a:pt x="4693400" y="13970"/>
                </a:lnTo>
                <a:lnTo>
                  <a:pt x="4693400" y="0"/>
                </a:lnTo>
                <a:close/>
              </a:path>
            </a:pathLst>
          </a:custGeom>
          <a:solidFill>
            <a:srgbClr val="009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490604" y="30480"/>
            <a:ext cx="4653915" cy="13970"/>
          </a:xfrm>
          <a:custGeom>
            <a:avLst/>
            <a:gdLst/>
            <a:ahLst/>
            <a:cxnLst/>
            <a:rect l="l" t="t" r="r" b="b"/>
            <a:pathLst>
              <a:path w="4653915" h="13970">
                <a:moveTo>
                  <a:pt x="4653395" y="0"/>
                </a:moveTo>
                <a:lnTo>
                  <a:pt x="0" y="0"/>
                </a:lnTo>
                <a:lnTo>
                  <a:pt x="40005" y="13970"/>
                </a:lnTo>
                <a:lnTo>
                  <a:pt x="4653395" y="13970"/>
                </a:lnTo>
                <a:lnTo>
                  <a:pt x="4653395" y="0"/>
                </a:lnTo>
                <a:close/>
              </a:path>
            </a:pathLst>
          </a:custGeom>
          <a:solidFill>
            <a:srgbClr val="009B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4526972" y="43180"/>
            <a:ext cx="4617085" cy="13970"/>
          </a:xfrm>
          <a:custGeom>
            <a:avLst/>
            <a:gdLst/>
            <a:ahLst/>
            <a:cxnLst/>
            <a:rect l="l" t="t" r="r" b="b"/>
            <a:pathLst>
              <a:path w="4617084" h="13969">
                <a:moveTo>
                  <a:pt x="4617027" y="0"/>
                </a:moveTo>
                <a:lnTo>
                  <a:pt x="0" y="0"/>
                </a:lnTo>
                <a:lnTo>
                  <a:pt x="14547" y="5079"/>
                </a:lnTo>
                <a:lnTo>
                  <a:pt x="43798" y="13970"/>
                </a:lnTo>
                <a:lnTo>
                  <a:pt x="4617027" y="13970"/>
                </a:lnTo>
                <a:lnTo>
                  <a:pt x="4617027" y="0"/>
                </a:lnTo>
                <a:close/>
              </a:path>
            </a:pathLst>
          </a:custGeom>
          <a:solidFill>
            <a:srgbClr val="009B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4566592" y="55880"/>
            <a:ext cx="4577715" cy="13970"/>
          </a:xfrm>
          <a:custGeom>
            <a:avLst/>
            <a:gdLst/>
            <a:ahLst/>
            <a:cxnLst/>
            <a:rect l="l" t="t" r="r" b="b"/>
            <a:pathLst>
              <a:path w="4577715" h="13969">
                <a:moveTo>
                  <a:pt x="4577407" y="0"/>
                </a:moveTo>
                <a:lnTo>
                  <a:pt x="0" y="0"/>
                </a:lnTo>
                <a:lnTo>
                  <a:pt x="45965" y="13970"/>
                </a:lnTo>
                <a:lnTo>
                  <a:pt x="4577407" y="13970"/>
                </a:lnTo>
                <a:lnTo>
                  <a:pt x="4577407" y="0"/>
                </a:lnTo>
                <a:close/>
              </a:path>
            </a:pathLst>
          </a:custGeom>
          <a:solidFill>
            <a:srgbClr val="009B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4608379" y="68580"/>
            <a:ext cx="4535805" cy="13970"/>
          </a:xfrm>
          <a:custGeom>
            <a:avLst/>
            <a:gdLst/>
            <a:ahLst/>
            <a:cxnLst/>
            <a:rect l="l" t="t" r="r" b="b"/>
            <a:pathLst>
              <a:path w="4535805" h="13969">
                <a:moveTo>
                  <a:pt x="4535620" y="0"/>
                </a:moveTo>
                <a:lnTo>
                  <a:pt x="0" y="0"/>
                </a:lnTo>
                <a:lnTo>
                  <a:pt x="45965" y="13970"/>
                </a:lnTo>
                <a:lnTo>
                  <a:pt x="4535620" y="13970"/>
                </a:lnTo>
                <a:lnTo>
                  <a:pt x="4535620" y="0"/>
                </a:lnTo>
                <a:close/>
              </a:path>
            </a:pathLst>
          </a:custGeom>
          <a:solidFill>
            <a:srgbClr val="009C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4650166" y="81280"/>
            <a:ext cx="4493895" cy="13970"/>
          </a:xfrm>
          <a:custGeom>
            <a:avLst/>
            <a:gdLst/>
            <a:ahLst/>
            <a:cxnLst/>
            <a:rect l="l" t="t" r="r" b="b"/>
            <a:pathLst>
              <a:path w="4493895" h="13969">
                <a:moveTo>
                  <a:pt x="4493833" y="0"/>
                </a:moveTo>
                <a:lnTo>
                  <a:pt x="0" y="0"/>
                </a:lnTo>
                <a:lnTo>
                  <a:pt x="45965" y="13970"/>
                </a:lnTo>
                <a:lnTo>
                  <a:pt x="4493833" y="13970"/>
                </a:lnTo>
                <a:lnTo>
                  <a:pt x="4493833" y="0"/>
                </a:lnTo>
                <a:close/>
              </a:path>
            </a:pathLst>
          </a:custGeom>
          <a:solidFill>
            <a:srgbClr val="009C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4696132" y="95250"/>
            <a:ext cx="4448175" cy="13970"/>
          </a:xfrm>
          <a:custGeom>
            <a:avLst/>
            <a:gdLst/>
            <a:ahLst/>
            <a:cxnLst/>
            <a:rect l="l" t="t" r="r" b="b"/>
            <a:pathLst>
              <a:path w="4448175" h="13969">
                <a:moveTo>
                  <a:pt x="4447867" y="0"/>
                </a:moveTo>
                <a:lnTo>
                  <a:pt x="0" y="0"/>
                </a:lnTo>
                <a:lnTo>
                  <a:pt x="45965" y="13970"/>
                </a:lnTo>
                <a:lnTo>
                  <a:pt x="4447867" y="13970"/>
                </a:lnTo>
                <a:lnTo>
                  <a:pt x="4447867" y="0"/>
                </a:lnTo>
                <a:close/>
              </a:path>
            </a:pathLst>
          </a:custGeom>
          <a:solidFill>
            <a:srgbClr val="009D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4737919" y="107950"/>
            <a:ext cx="4406265" cy="13970"/>
          </a:xfrm>
          <a:custGeom>
            <a:avLst/>
            <a:gdLst/>
            <a:ahLst/>
            <a:cxnLst/>
            <a:rect l="l" t="t" r="r" b="b"/>
            <a:pathLst>
              <a:path w="4406265" h="13969">
                <a:moveTo>
                  <a:pt x="4406080" y="0"/>
                </a:moveTo>
                <a:lnTo>
                  <a:pt x="0" y="0"/>
                </a:lnTo>
                <a:lnTo>
                  <a:pt x="45965" y="13970"/>
                </a:lnTo>
                <a:lnTo>
                  <a:pt x="4406080" y="13970"/>
                </a:lnTo>
                <a:lnTo>
                  <a:pt x="4406080" y="0"/>
                </a:lnTo>
                <a:close/>
              </a:path>
            </a:pathLst>
          </a:custGeom>
          <a:solidFill>
            <a:srgbClr val="009D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4779706" y="120650"/>
            <a:ext cx="4364355" cy="13970"/>
          </a:xfrm>
          <a:custGeom>
            <a:avLst/>
            <a:gdLst/>
            <a:ahLst/>
            <a:cxnLst/>
            <a:rect l="l" t="t" r="r" b="b"/>
            <a:pathLst>
              <a:path w="4364355" h="13969">
                <a:moveTo>
                  <a:pt x="4364293" y="0"/>
                </a:moveTo>
                <a:lnTo>
                  <a:pt x="0" y="0"/>
                </a:lnTo>
                <a:lnTo>
                  <a:pt x="20893" y="6350"/>
                </a:lnTo>
                <a:lnTo>
                  <a:pt x="48423" y="13970"/>
                </a:lnTo>
                <a:lnTo>
                  <a:pt x="4364293" y="13970"/>
                </a:lnTo>
                <a:lnTo>
                  <a:pt x="4364293" y="0"/>
                </a:lnTo>
                <a:close/>
              </a:path>
            </a:pathLst>
          </a:custGeom>
          <a:solidFill>
            <a:srgbClr val="009D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823542" y="133350"/>
            <a:ext cx="4320540" cy="13970"/>
          </a:xfrm>
          <a:custGeom>
            <a:avLst/>
            <a:gdLst/>
            <a:ahLst/>
            <a:cxnLst/>
            <a:rect l="l" t="t" r="r" b="b"/>
            <a:pathLst>
              <a:path w="4320540" h="13969">
                <a:moveTo>
                  <a:pt x="4320458" y="0"/>
                </a:moveTo>
                <a:lnTo>
                  <a:pt x="0" y="0"/>
                </a:lnTo>
                <a:lnTo>
                  <a:pt x="50472" y="13970"/>
                </a:lnTo>
                <a:lnTo>
                  <a:pt x="4320458" y="13970"/>
                </a:lnTo>
                <a:lnTo>
                  <a:pt x="4320458" y="0"/>
                </a:lnTo>
                <a:close/>
              </a:path>
            </a:pathLst>
          </a:custGeom>
          <a:solidFill>
            <a:srgbClr val="009E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4869425" y="146050"/>
            <a:ext cx="4274820" cy="13970"/>
          </a:xfrm>
          <a:custGeom>
            <a:avLst/>
            <a:gdLst/>
            <a:ahLst/>
            <a:cxnLst/>
            <a:rect l="l" t="t" r="r" b="b"/>
            <a:pathLst>
              <a:path w="4274820" h="13969">
                <a:moveTo>
                  <a:pt x="4274574" y="0"/>
                </a:moveTo>
                <a:lnTo>
                  <a:pt x="0" y="0"/>
                </a:lnTo>
                <a:lnTo>
                  <a:pt x="50472" y="13970"/>
                </a:lnTo>
                <a:lnTo>
                  <a:pt x="4274574" y="13970"/>
                </a:lnTo>
                <a:lnTo>
                  <a:pt x="4274574" y="0"/>
                </a:lnTo>
                <a:close/>
              </a:path>
            </a:pathLst>
          </a:custGeom>
          <a:solidFill>
            <a:srgbClr val="009E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4919898" y="160020"/>
            <a:ext cx="4224655" cy="13970"/>
          </a:xfrm>
          <a:custGeom>
            <a:avLst/>
            <a:gdLst/>
            <a:ahLst/>
            <a:cxnLst/>
            <a:rect l="l" t="t" r="r" b="b"/>
            <a:pathLst>
              <a:path w="4224655" h="13969">
                <a:moveTo>
                  <a:pt x="4224101" y="0"/>
                </a:moveTo>
                <a:lnTo>
                  <a:pt x="0" y="0"/>
                </a:lnTo>
                <a:lnTo>
                  <a:pt x="50472" y="13970"/>
                </a:lnTo>
                <a:lnTo>
                  <a:pt x="4224101" y="13970"/>
                </a:lnTo>
                <a:lnTo>
                  <a:pt x="4224101" y="0"/>
                </a:lnTo>
                <a:close/>
              </a:path>
            </a:pathLst>
          </a:custGeom>
          <a:solidFill>
            <a:srgbClr val="009E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4965781" y="172720"/>
            <a:ext cx="4178300" cy="13970"/>
          </a:xfrm>
          <a:custGeom>
            <a:avLst/>
            <a:gdLst/>
            <a:ahLst/>
            <a:cxnLst/>
            <a:rect l="l" t="t" r="r" b="b"/>
            <a:pathLst>
              <a:path w="4178300" h="13969">
                <a:moveTo>
                  <a:pt x="4178218" y="0"/>
                </a:moveTo>
                <a:lnTo>
                  <a:pt x="0" y="0"/>
                </a:lnTo>
                <a:lnTo>
                  <a:pt x="50472" y="13970"/>
                </a:lnTo>
                <a:lnTo>
                  <a:pt x="4178218" y="13970"/>
                </a:lnTo>
                <a:lnTo>
                  <a:pt x="4178218" y="0"/>
                </a:lnTo>
                <a:close/>
              </a:path>
            </a:pathLst>
          </a:custGeom>
          <a:solidFill>
            <a:srgbClr val="009F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5011665" y="185420"/>
            <a:ext cx="4132579" cy="13970"/>
          </a:xfrm>
          <a:custGeom>
            <a:avLst/>
            <a:gdLst/>
            <a:ahLst/>
            <a:cxnLst/>
            <a:rect l="l" t="t" r="r" b="b"/>
            <a:pathLst>
              <a:path w="4132579" h="13969">
                <a:moveTo>
                  <a:pt x="4132334" y="0"/>
                </a:moveTo>
                <a:lnTo>
                  <a:pt x="0" y="0"/>
                </a:lnTo>
                <a:lnTo>
                  <a:pt x="50472" y="13970"/>
                </a:lnTo>
                <a:lnTo>
                  <a:pt x="4101085" y="13970"/>
                </a:lnTo>
                <a:lnTo>
                  <a:pt x="4132334" y="5079"/>
                </a:lnTo>
                <a:lnTo>
                  <a:pt x="4132334" y="0"/>
                </a:lnTo>
                <a:close/>
              </a:path>
            </a:pathLst>
          </a:custGeom>
          <a:solidFill>
            <a:srgbClr val="009F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5057549" y="198120"/>
            <a:ext cx="4060190" cy="13970"/>
          </a:xfrm>
          <a:custGeom>
            <a:avLst/>
            <a:gdLst/>
            <a:ahLst/>
            <a:cxnLst/>
            <a:rect l="l" t="t" r="r" b="b"/>
            <a:pathLst>
              <a:path w="4060190" h="13970">
                <a:moveTo>
                  <a:pt x="4059666" y="0"/>
                </a:moveTo>
                <a:lnTo>
                  <a:pt x="0" y="0"/>
                </a:lnTo>
                <a:lnTo>
                  <a:pt x="50472" y="13970"/>
                </a:lnTo>
                <a:lnTo>
                  <a:pt x="4010561" y="13970"/>
                </a:lnTo>
                <a:lnTo>
                  <a:pt x="4059666" y="0"/>
                </a:lnTo>
                <a:close/>
              </a:path>
            </a:pathLst>
          </a:custGeom>
          <a:solidFill>
            <a:srgbClr val="00A0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5103433" y="210820"/>
            <a:ext cx="3969385" cy="13970"/>
          </a:xfrm>
          <a:custGeom>
            <a:avLst/>
            <a:gdLst/>
            <a:ahLst/>
            <a:cxnLst/>
            <a:rect l="l" t="t" r="r" b="b"/>
            <a:pathLst>
              <a:path w="3969384" h="13970">
                <a:moveTo>
                  <a:pt x="3969141" y="0"/>
                </a:moveTo>
                <a:lnTo>
                  <a:pt x="0" y="0"/>
                </a:lnTo>
                <a:lnTo>
                  <a:pt x="50472" y="13970"/>
                </a:lnTo>
                <a:lnTo>
                  <a:pt x="3920037" y="13970"/>
                </a:lnTo>
                <a:lnTo>
                  <a:pt x="3969141" y="0"/>
                </a:lnTo>
                <a:close/>
              </a:path>
            </a:pathLst>
          </a:custGeom>
          <a:solidFill>
            <a:srgbClr val="00A0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5153905" y="224790"/>
            <a:ext cx="3869690" cy="13970"/>
          </a:xfrm>
          <a:custGeom>
            <a:avLst/>
            <a:gdLst/>
            <a:ahLst/>
            <a:cxnLst/>
            <a:rect l="l" t="t" r="r" b="b"/>
            <a:pathLst>
              <a:path w="3869690" h="13970">
                <a:moveTo>
                  <a:pt x="3869564" y="0"/>
                </a:moveTo>
                <a:lnTo>
                  <a:pt x="0" y="0"/>
                </a:lnTo>
                <a:lnTo>
                  <a:pt x="50472" y="13969"/>
                </a:lnTo>
                <a:lnTo>
                  <a:pt x="3820460" y="13969"/>
                </a:lnTo>
                <a:lnTo>
                  <a:pt x="3869564" y="0"/>
                </a:lnTo>
                <a:close/>
              </a:path>
            </a:pathLst>
          </a:custGeom>
          <a:solidFill>
            <a:srgbClr val="00A0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5199789" y="237490"/>
            <a:ext cx="3779520" cy="13970"/>
          </a:xfrm>
          <a:custGeom>
            <a:avLst/>
            <a:gdLst/>
            <a:ahLst/>
            <a:cxnLst/>
            <a:rect l="l" t="t" r="r" b="b"/>
            <a:pathLst>
              <a:path w="3779520" h="13970">
                <a:moveTo>
                  <a:pt x="3779040" y="0"/>
                </a:moveTo>
                <a:lnTo>
                  <a:pt x="0" y="0"/>
                </a:lnTo>
                <a:lnTo>
                  <a:pt x="50472" y="13969"/>
                </a:lnTo>
                <a:lnTo>
                  <a:pt x="3729935" y="13969"/>
                </a:lnTo>
                <a:lnTo>
                  <a:pt x="3779040" y="0"/>
                </a:lnTo>
                <a:close/>
              </a:path>
            </a:pathLst>
          </a:custGeom>
          <a:solidFill>
            <a:srgbClr val="00A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5245673" y="250190"/>
            <a:ext cx="3688715" cy="13970"/>
          </a:xfrm>
          <a:custGeom>
            <a:avLst/>
            <a:gdLst/>
            <a:ahLst/>
            <a:cxnLst/>
            <a:rect l="l" t="t" r="r" b="b"/>
            <a:pathLst>
              <a:path w="3688715" h="13970">
                <a:moveTo>
                  <a:pt x="3688516" y="0"/>
                </a:moveTo>
                <a:lnTo>
                  <a:pt x="0" y="0"/>
                </a:lnTo>
                <a:lnTo>
                  <a:pt x="50472" y="13969"/>
                </a:lnTo>
                <a:lnTo>
                  <a:pt x="3639411" y="13969"/>
                </a:lnTo>
                <a:lnTo>
                  <a:pt x="3688516" y="0"/>
                </a:lnTo>
                <a:close/>
              </a:path>
            </a:pathLst>
          </a:custGeom>
          <a:solidFill>
            <a:srgbClr val="00A1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5291557" y="262890"/>
            <a:ext cx="3598545" cy="13970"/>
          </a:xfrm>
          <a:custGeom>
            <a:avLst/>
            <a:gdLst/>
            <a:ahLst/>
            <a:cxnLst/>
            <a:rect l="l" t="t" r="r" b="b"/>
            <a:pathLst>
              <a:path w="3598545" h="13970">
                <a:moveTo>
                  <a:pt x="3597991" y="0"/>
                </a:moveTo>
                <a:lnTo>
                  <a:pt x="0" y="0"/>
                </a:lnTo>
                <a:lnTo>
                  <a:pt x="50472" y="13969"/>
                </a:lnTo>
                <a:lnTo>
                  <a:pt x="3548887" y="13969"/>
                </a:lnTo>
                <a:lnTo>
                  <a:pt x="3597991" y="0"/>
                </a:lnTo>
                <a:close/>
              </a:path>
            </a:pathLst>
          </a:custGeom>
          <a:solidFill>
            <a:srgbClr val="00A1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5337441" y="275590"/>
            <a:ext cx="3507740" cy="13970"/>
          </a:xfrm>
          <a:custGeom>
            <a:avLst/>
            <a:gdLst/>
            <a:ahLst/>
            <a:cxnLst/>
            <a:rect l="l" t="t" r="r" b="b"/>
            <a:pathLst>
              <a:path w="3507740" h="13970">
                <a:moveTo>
                  <a:pt x="3507467" y="0"/>
                </a:moveTo>
                <a:lnTo>
                  <a:pt x="0" y="0"/>
                </a:lnTo>
                <a:lnTo>
                  <a:pt x="50472" y="13969"/>
                </a:lnTo>
                <a:lnTo>
                  <a:pt x="3458362" y="13969"/>
                </a:lnTo>
                <a:lnTo>
                  <a:pt x="3507467" y="0"/>
                </a:lnTo>
                <a:close/>
              </a:path>
            </a:pathLst>
          </a:custGeom>
          <a:solidFill>
            <a:srgbClr val="00A2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5387913" y="289559"/>
            <a:ext cx="3408045" cy="13970"/>
          </a:xfrm>
          <a:custGeom>
            <a:avLst/>
            <a:gdLst/>
            <a:ahLst/>
            <a:cxnLst/>
            <a:rect l="l" t="t" r="r" b="b"/>
            <a:pathLst>
              <a:path w="3408045" h="13970">
                <a:moveTo>
                  <a:pt x="3407890" y="0"/>
                </a:moveTo>
                <a:lnTo>
                  <a:pt x="0" y="0"/>
                </a:lnTo>
                <a:lnTo>
                  <a:pt x="50472" y="13970"/>
                </a:lnTo>
                <a:lnTo>
                  <a:pt x="3358786" y="13970"/>
                </a:lnTo>
                <a:lnTo>
                  <a:pt x="3407890" y="0"/>
                </a:lnTo>
                <a:close/>
              </a:path>
            </a:pathLst>
          </a:custGeom>
          <a:solidFill>
            <a:srgbClr val="00A2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5433797" y="302259"/>
            <a:ext cx="3317875" cy="13970"/>
          </a:xfrm>
          <a:custGeom>
            <a:avLst/>
            <a:gdLst/>
            <a:ahLst/>
            <a:cxnLst/>
            <a:rect l="l" t="t" r="r" b="b"/>
            <a:pathLst>
              <a:path w="3317875" h="13970">
                <a:moveTo>
                  <a:pt x="3317366" y="0"/>
                </a:moveTo>
                <a:lnTo>
                  <a:pt x="0" y="0"/>
                </a:lnTo>
                <a:lnTo>
                  <a:pt x="50472" y="13970"/>
                </a:lnTo>
                <a:lnTo>
                  <a:pt x="3268261" y="13970"/>
                </a:lnTo>
                <a:lnTo>
                  <a:pt x="3317366" y="0"/>
                </a:lnTo>
                <a:close/>
              </a:path>
            </a:pathLst>
          </a:custGeom>
          <a:solidFill>
            <a:srgbClr val="00A3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5479669" y="314959"/>
            <a:ext cx="3227070" cy="26670"/>
          </a:xfrm>
          <a:custGeom>
            <a:avLst/>
            <a:gdLst/>
            <a:ahLst/>
            <a:cxnLst/>
            <a:rect l="l" t="t" r="r" b="b"/>
            <a:pathLst>
              <a:path w="3227070" h="26670">
                <a:moveTo>
                  <a:pt x="3226854" y="0"/>
                </a:moveTo>
                <a:lnTo>
                  <a:pt x="0" y="0"/>
                </a:lnTo>
                <a:lnTo>
                  <a:pt x="32131" y="8890"/>
                </a:lnTo>
                <a:lnTo>
                  <a:pt x="49161" y="12700"/>
                </a:lnTo>
                <a:lnTo>
                  <a:pt x="54838" y="13970"/>
                </a:lnTo>
                <a:lnTo>
                  <a:pt x="111633" y="26670"/>
                </a:lnTo>
                <a:lnTo>
                  <a:pt x="3133102" y="26670"/>
                </a:lnTo>
                <a:lnTo>
                  <a:pt x="3177743" y="13970"/>
                </a:lnTo>
                <a:lnTo>
                  <a:pt x="3182213" y="12700"/>
                </a:lnTo>
                <a:lnTo>
                  <a:pt x="3226854" y="0"/>
                </a:lnTo>
                <a:close/>
              </a:path>
            </a:pathLst>
          </a:custGeom>
          <a:solidFill>
            <a:srgbClr val="00A3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5585629" y="340359"/>
            <a:ext cx="3032125" cy="13970"/>
          </a:xfrm>
          <a:custGeom>
            <a:avLst/>
            <a:gdLst/>
            <a:ahLst/>
            <a:cxnLst/>
            <a:rect l="l" t="t" r="r" b="b"/>
            <a:pathLst>
              <a:path w="3032125" h="13970">
                <a:moveTo>
                  <a:pt x="3031612" y="0"/>
                </a:moveTo>
                <a:lnTo>
                  <a:pt x="0" y="0"/>
                </a:lnTo>
                <a:lnTo>
                  <a:pt x="62471" y="13970"/>
                </a:lnTo>
                <a:lnTo>
                  <a:pt x="2982507" y="13970"/>
                </a:lnTo>
                <a:lnTo>
                  <a:pt x="3031612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5648101" y="354329"/>
            <a:ext cx="2920365" cy="13970"/>
          </a:xfrm>
          <a:custGeom>
            <a:avLst/>
            <a:gdLst/>
            <a:ahLst/>
            <a:cxnLst/>
            <a:rect l="l" t="t" r="r" b="b"/>
            <a:pathLst>
              <a:path w="2920365" h="13970">
                <a:moveTo>
                  <a:pt x="2920036" y="0"/>
                </a:moveTo>
                <a:lnTo>
                  <a:pt x="0" y="0"/>
                </a:lnTo>
                <a:lnTo>
                  <a:pt x="62471" y="13970"/>
                </a:lnTo>
                <a:lnTo>
                  <a:pt x="2870931" y="13970"/>
                </a:lnTo>
                <a:lnTo>
                  <a:pt x="2920036" y="0"/>
                </a:lnTo>
                <a:close/>
              </a:path>
            </a:pathLst>
          </a:custGeom>
          <a:solidFill>
            <a:srgbClr val="00A4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5704893" y="367029"/>
            <a:ext cx="2818765" cy="13970"/>
          </a:xfrm>
          <a:custGeom>
            <a:avLst/>
            <a:gdLst/>
            <a:ahLst/>
            <a:cxnLst/>
            <a:rect l="l" t="t" r="r" b="b"/>
            <a:pathLst>
              <a:path w="2818765" h="13970">
                <a:moveTo>
                  <a:pt x="2818603" y="0"/>
                </a:moveTo>
                <a:lnTo>
                  <a:pt x="0" y="0"/>
                </a:lnTo>
                <a:lnTo>
                  <a:pt x="62471" y="13970"/>
                </a:lnTo>
                <a:lnTo>
                  <a:pt x="2769498" y="13970"/>
                </a:lnTo>
                <a:lnTo>
                  <a:pt x="2818603" y="0"/>
                </a:lnTo>
                <a:close/>
              </a:path>
            </a:pathLst>
          </a:custGeom>
          <a:solidFill>
            <a:srgbClr val="00A4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5761685" y="379729"/>
            <a:ext cx="2717165" cy="13970"/>
          </a:xfrm>
          <a:custGeom>
            <a:avLst/>
            <a:gdLst/>
            <a:ahLst/>
            <a:cxnLst/>
            <a:rect l="l" t="t" r="r" b="b"/>
            <a:pathLst>
              <a:path w="2717165" h="13970">
                <a:moveTo>
                  <a:pt x="2717170" y="0"/>
                </a:moveTo>
                <a:lnTo>
                  <a:pt x="0" y="0"/>
                </a:lnTo>
                <a:lnTo>
                  <a:pt x="62471" y="13970"/>
                </a:lnTo>
                <a:lnTo>
                  <a:pt x="2668066" y="13970"/>
                </a:lnTo>
                <a:lnTo>
                  <a:pt x="2717170" y="0"/>
                </a:lnTo>
                <a:close/>
              </a:path>
            </a:pathLst>
          </a:custGeom>
          <a:solidFill>
            <a:srgbClr val="00A5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5818478" y="392429"/>
            <a:ext cx="2616200" cy="13970"/>
          </a:xfrm>
          <a:custGeom>
            <a:avLst/>
            <a:gdLst/>
            <a:ahLst/>
            <a:cxnLst/>
            <a:rect l="l" t="t" r="r" b="b"/>
            <a:pathLst>
              <a:path w="2616200" h="13970">
                <a:moveTo>
                  <a:pt x="2615737" y="0"/>
                </a:moveTo>
                <a:lnTo>
                  <a:pt x="0" y="0"/>
                </a:lnTo>
                <a:lnTo>
                  <a:pt x="62471" y="13970"/>
                </a:lnTo>
                <a:lnTo>
                  <a:pt x="2566633" y="13970"/>
                </a:lnTo>
                <a:lnTo>
                  <a:pt x="2615737" y="0"/>
                </a:lnTo>
                <a:close/>
              </a:path>
            </a:pathLst>
          </a:custGeom>
          <a:solidFill>
            <a:srgbClr val="00A5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5875270" y="405129"/>
            <a:ext cx="2514600" cy="15240"/>
          </a:xfrm>
          <a:custGeom>
            <a:avLst/>
            <a:gdLst/>
            <a:ahLst/>
            <a:cxnLst/>
            <a:rect l="l" t="t" r="r" b="b"/>
            <a:pathLst>
              <a:path w="2514600" h="15240">
                <a:moveTo>
                  <a:pt x="2514305" y="0"/>
                </a:moveTo>
                <a:lnTo>
                  <a:pt x="0" y="0"/>
                </a:lnTo>
                <a:lnTo>
                  <a:pt x="68150" y="15240"/>
                </a:lnTo>
                <a:lnTo>
                  <a:pt x="2460736" y="15240"/>
                </a:lnTo>
                <a:lnTo>
                  <a:pt x="2514305" y="0"/>
                </a:lnTo>
                <a:close/>
              </a:path>
            </a:pathLst>
          </a:custGeom>
          <a:solidFill>
            <a:srgbClr val="00A6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5937741" y="419100"/>
            <a:ext cx="2402840" cy="13970"/>
          </a:xfrm>
          <a:custGeom>
            <a:avLst/>
            <a:gdLst/>
            <a:ahLst/>
            <a:cxnLst/>
            <a:rect l="l" t="t" r="r" b="b"/>
            <a:pathLst>
              <a:path w="2402840" h="13970">
                <a:moveTo>
                  <a:pt x="2402729" y="0"/>
                </a:moveTo>
                <a:lnTo>
                  <a:pt x="0" y="0"/>
                </a:lnTo>
                <a:lnTo>
                  <a:pt x="62471" y="13970"/>
                </a:lnTo>
                <a:lnTo>
                  <a:pt x="2353624" y="13970"/>
                </a:lnTo>
                <a:lnTo>
                  <a:pt x="2402729" y="0"/>
                </a:lnTo>
                <a:close/>
              </a:path>
            </a:pathLst>
          </a:custGeom>
          <a:solidFill>
            <a:srgbClr val="00A6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5994534" y="431800"/>
            <a:ext cx="2301875" cy="13970"/>
          </a:xfrm>
          <a:custGeom>
            <a:avLst/>
            <a:gdLst/>
            <a:ahLst/>
            <a:cxnLst/>
            <a:rect l="l" t="t" r="r" b="b"/>
            <a:pathLst>
              <a:path w="2301875" h="13970">
                <a:moveTo>
                  <a:pt x="2301296" y="0"/>
                </a:moveTo>
                <a:lnTo>
                  <a:pt x="0" y="0"/>
                </a:lnTo>
                <a:lnTo>
                  <a:pt x="62471" y="13970"/>
                </a:lnTo>
                <a:lnTo>
                  <a:pt x="2250916" y="13970"/>
                </a:lnTo>
                <a:lnTo>
                  <a:pt x="2256655" y="12700"/>
                </a:lnTo>
                <a:lnTo>
                  <a:pt x="2301296" y="0"/>
                </a:lnTo>
                <a:close/>
              </a:path>
            </a:pathLst>
          </a:custGeom>
          <a:solidFill>
            <a:srgbClr val="00A6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6051326" y="444500"/>
            <a:ext cx="2200275" cy="13970"/>
          </a:xfrm>
          <a:custGeom>
            <a:avLst/>
            <a:gdLst/>
            <a:ahLst/>
            <a:cxnLst/>
            <a:rect l="l" t="t" r="r" b="b"/>
            <a:pathLst>
              <a:path w="2200275" h="13970">
                <a:moveTo>
                  <a:pt x="2199863" y="0"/>
                </a:moveTo>
                <a:lnTo>
                  <a:pt x="0" y="0"/>
                </a:lnTo>
                <a:lnTo>
                  <a:pt x="62471" y="13970"/>
                </a:lnTo>
                <a:lnTo>
                  <a:pt x="2136729" y="13970"/>
                </a:lnTo>
                <a:lnTo>
                  <a:pt x="2199863" y="0"/>
                </a:lnTo>
                <a:close/>
              </a:path>
            </a:pathLst>
          </a:custGeom>
          <a:solidFill>
            <a:srgbClr val="00A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6108118" y="457200"/>
            <a:ext cx="2085975" cy="13970"/>
          </a:xfrm>
          <a:custGeom>
            <a:avLst/>
            <a:gdLst/>
            <a:ahLst/>
            <a:cxnLst/>
            <a:rect l="l" t="t" r="r" b="b"/>
            <a:pathLst>
              <a:path w="2085975" h="13970">
                <a:moveTo>
                  <a:pt x="2085677" y="0"/>
                </a:moveTo>
                <a:lnTo>
                  <a:pt x="0" y="0"/>
                </a:lnTo>
                <a:lnTo>
                  <a:pt x="62471" y="13970"/>
                </a:lnTo>
                <a:lnTo>
                  <a:pt x="2022543" y="13970"/>
                </a:lnTo>
                <a:lnTo>
                  <a:pt x="2085677" y="0"/>
                </a:lnTo>
                <a:close/>
              </a:path>
            </a:pathLst>
          </a:custGeom>
          <a:solidFill>
            <a:srgbClr val="00A7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6164910" y="469900"/>
            <a:ext cx="1971675" cy="15240"/>
          </a:xfrm>
          <a:custGeom>
            <a:avLst/>
            <a:gdLst/>
            <a:ahLst/>
            <a:cxnLst/>
            <a:rect l="l" t="t" r="r" b="b"/>
            <a:pathLst>
              <a:path w="1971675" h="15240">
                <a:moveTo>
                  <a:pt x="1971490" y="0"/>
                </a:moveTo>
                <a:lnTo>
                  <a:pt x="0" y="0"/>
                </a:lnTo>
                <a:lnTo>
                  <a:pt x="68150" y="15239"/>
                </a:lnTo>
                <a:lnTo>
                  <a:pt x="1902617" y="15239"/>
                </a:lnTo>
                <a:lnTo>
                  <a:pt x="1971490" y="0"/>
                </a:lnTo>
                <a:close/>
              </a:path>
            </a:pathLst>
          </a:custGeom>
          <a:solidFill>
            <a:srgbClr val="00A7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6227382" y="483869"/>
            <a:ext cx="1845945" cy="13970"/>
          </a:xfrm>
          <a:custGeom>
            <a:avLst/>
            <a:gdLst/>
            <a:ahLst/>
            <a:cxnLst/>
            <a:rect l="l" t="t" r="r" b="b"/>
            <a:pathLst>
              <a:path w="1845945" h="13970">
                <a:moveTo>
                  <a:pt x="1845885" y="0"/>
                </a:moveTo>
                <a:lnTo>
                  <a:pt x="0" y="0"/>
                </a:lnTo>
                <a:lnTo>
                  <a:pt x="62471" y="13969"/>
                </a:lnTo>
                <a:lnTo>
                  <a:pt x="1782751" y="13969"/>
                </a:lnTo>
                <a:lnTo>
                  <a:pt x="1845885" y="0"/>
                </a:lnTo>
                <a:close/>
              </a:path>
            </a:pathLst>
          </a:custGeom>
          <a:solidFill>
            <a:srgbClr val="00A8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6284174" y="496569"/>
            <a:ext cx="1732280" cy="13970"/>
          </a:xfrm>
          <a:custGeom>
            <a:avLst/>
            <a:gdLst/>
            <a:ahLst/>
            <a:cxnLst/>
            <a:rect l="l" t="t" r="r" b="b"/>
            <a:pathLst>
              <a:path w="1732279" h="13970">
                <a:moveTo>
                  <a:pt x="1731699" y="0"/>
                </a:moveTo>
                <a:lnTo>
                  <a:pt x="0" y="0"/>
                </a:lnTo>
                <a:lnTo>
                  <a:pt x="34075" y="7619"/>
                </a:lnTo>
                <a:lnTo>
                  <a:pt x="72823" y="13969"/>
                </a:lnTo>
                <a:lnTo>
                  <a:pt x="1668565" y="13969"/>
                </a:lnTo>
                <a:lnTo>
                  <a:pt x="1731699" y="0"/>
                </a:lnTo>
                <a:close/>
              </a:path>
            </a:pathLst>
          </a:custGeom>
          <a:solidFill>
            <a:srgbClr val="00A8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6349248" y="509269"/>
            <a:ext cx="1609725" cy="13970"/>
          </a:xfrm>
          <a:custGeom>
            <a:avLst/>
            <a:gdLst/>
            <a:ahLst/>
            <a:cxnLst/>
            <a:rect l="l" t="t" r="r" b="b"/>
            <a:pathLst>
              <a:path w="1609725" h="13970">
                <a:moveTo>
                  <a:pt x="1609231" y="0"/>
                </a:moveTo>
                <a:lnTo>
                  <a:pt x="0" y="0"/>
                </a:lnTo>
                <a:lnTo>
                  <a:pt x="85245" y="13969"/>
                </a:lnTo>
                <a:lnTo>
                  <a:pt x="1528530" y="13969"/>
                </a:lnTo>
                <a:lnTo>
                  <a:pt x="1603491" y="1269"/>
                </a:lnTo>
                <a:lnTo>
                  <a:pt x="1609231" y="0"/>
                </a:lnTo>
                <a:close/>
              </a:path>
            </a:pathLst>
          </a:custGeom>
          <a:solidFill>
            <a:srgbClr val="00A9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6426744" y="521969"/>
            <a:ext cx="1458595" cy="13970"/>
          </a:xfrm>
          <a:custGeom>
            <a:avLst/>
            <a:gdLst/>
            <a:ahLst/>
            <a:cxnLst/>
            <a:rect l="l" t="t" r="r" b="b"/>
            <a:pathLst>
              <a:path w="1458595" h="13970">
                <a:moveTo>
                  <a:pt x="1458530" y="0"/>
                </a:moveTo>
                <a:lnTo>
                  <a:pt x="0" y="0"/>
                </a:lnTo>
                <a:lnTo>
                  <a:pt x="85245" y="13969"/>
                </a:lnTo>
                <a:lnTo>
                  <a:pt x="1376073" y="13969"/>
                </a:lnTo>
                <a:lnTo>
                  <a:pt x="1458530" y="0"/>
                </a:lnTo>
                <a:close/>
              </a:path>
            </a:pathLst>
          </a:custGeom>
          <a:solidFill>
            <a:srgbClr val="00A9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6511990" y="535940"/>
            <a:ext cx="1290955" cy="13970"/>
          </a:xfrm>
          <a:custGeom>
            <a:avLst/>
            <a:gdLst/>
            <a:ahLst/>
            <a:cxnLst/>
            <a:rect l="l" t="t" r="r" b="b"/>
            <a:pathLst>
              <a:path w="1290954" h="13970">
                <a:moveTo>
                  <a:pt x="1290828" y="0"/>
                </a:moveTo>
                <a:lnTo>
                  <a:pt x="0" y="0"/>
                </a:lnTo>
                <a:lnTo>
                  <a:pt x="85245" y="13970"/>
                </a:lnTo>
                <a:lnTo>
                  <a:pt x="1208371" y="13970"/>
                </a:lnTo>
                <a:lnTo>
                  <a:pt x="1290828" y="0"/>
                </a:lnTo>
                <a:close/>
              </a:path>
            </a:pathLst>
          </a:custGeom>
          <a:solidFill>
            <a:srgbClr val="00A9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6589485" y="548640"/>
            <a:ext cx="1138555" cy="13970"/>
          </a:xfrm>
          <a:custGeom>
            <a:avLst/>
            <a:gdLst/>
            <a:ahLst/>
            <a:cxnLst/>
            <a:rect l="l" t="t" r="r" b="b"/>
            <a:pathLst>
              <a:path w="1138554" h="13970">
                <a:moveTo>
                  <a:pt x="1138371" y="0"/>
                </a:moveTo>
                <a:lnTo>
                  <a:pt x="0" y="0"/>
                </a:lnTo>
                <a:lnTo>
                  <a:pt x="85245" y="13970"/>
                </a:lnTo>
                <a:lnTo>
                  <a:pt x="1055914" y="13970"/>
                </a:lnTo>
                <a:lnTo>
                  <a:pt x="1138371" y="0"/>
                </a:lnTo>
                <a:close/>
              </a:path>
            </a:pathLst>
          </a:custGeom>
          <a:solidFill>
            <a:srgbClr val="00A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6666981" y="561340"/>
            <a:ext cx="986155" cy="13970"/>
          </a:xfrm>
          <a:custGeom>
            <a:avLst/>
            <a:gdLst/>
            <a:ahLst/>
            <a:cxnLst/>
            <a:rect l="l" t="t" r="r" b="b"/>
            <a:pathLst>
              <a:path w="986154" h="13970">
                <a:moveTo>
                  <a:pt x="985914" y="0"/>
                </a:moveTo>
                <a:lnTo>
                  <a:pt x="0" y="0"/>
                </a:lnTo>
                <a:lnTo>
                  <a:pt x="30998" y="5080"/>
                </a:lnTo>
                <a:lnTo>
                  <a:pt x="127306" y="13970"/>
                </a:lnTo>
                <a:lnTo>
                  <a:pt x="853450" y="13970"/>
                </a:lnTo>
                <a:lnTo>
                  <a:pt x="978418" y="1270"/>
                </a:lnTo>
                <a:lnTo>
                  <a:pt x="985914" y="0"/>
                </a:lnTo>
                <a:close/>
              </a:path>
            </a:pathLst>
          </a:custGeom>
          <a:solidFill>
            <a:srgbClr val="00AA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067175" cy="10160"/>
          </a:xfrm>
          <a:custGeom>
            <a:avLst/>
            <a:gdLst/>
            <a:ahLst/>
            <a:cxnLst/>
            <a:rect l="l" t="t" r="r" b="b"/>
            <a:pathLst>
              <a:path w="4067175" h="10160">
                <a:moveTo>
                  <a:pt x="4066921" y="10160"/>
                </a:moveTo>
                <a:lnTo>
                  <a:pt x="4046397" y="1270"/>
                </a:lnTo>
                <a:lnTo>
                  <a:pt x="4043476" y="0"/>
                </a:ln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4066921" y="10160"/>
                </a:lnTo>
                <a:close/>
              </a:path>
            </a:pathLst>
          </a:custGeom>
          <a:solidFill>
            <a:srgbClr val="00EAF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89"/>
            <a:ext cx="4087495" cy="10160"/>
          </a:xfrm>
          <a:custGeom>
            <a:avLst/>
            <a:gdLst/>
            <a:ahLst/>
            <a:cxnLst/>
            <a:rect l="l" t="t" r="r" b="b"/>
            <a:pathLst>
              <a:path w="4087495" h="10160">
                <a:moveTo>
                  <a:pt x="4064000" y="0"/>
                </a:moveTo>
                <a:lnTo>
                  <a:pt x="0" y="0"/>
                </a:lnTo>
                <a:lnTo>
                  <a:pt x="0" y="10159"/>
                </a:lnTo>
                <a:lnTo>
                  <a:pt x="4087446" y="10159"/>
                </a:lnTo>
                <a:lnTo>
                  <a:pt x="4064000" y="0"/>
                </a:lnTo>
                <a:close/>
              </a:path>
            </a:pathLst>
          </a:custGeom>
          <a:solidFill>
            <a:srgbClr val="00E9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7779"/>
            <a:ext cx="4105910" cy="10160"/>
          </a:xfrm>
          <a:custGeom>
            <a:avLst/>
            <a:gdLst/>
            <a:ahLst/>
            <a:cxnLst/>
            <a:rect l="l" t="t" r="r" b="b"/>
            <a:pathLst>
              <a:path w="4105910" h="10159">
                <a:moveTo>
                  <a:pt x="4105605" y="7620"/>
                </a:moveTo>
                <a:lnTo>
                  <a:pt x="4093299" y="7620"/>
                </a:lnTo>
                <a:lnTo>
                  <a:pt x="4093299" y="0"/>
                </a:lnTo>
                <a:lnTo>
                  <a:pt x="0" y="0"/>
                </a:lnTo>
                <a:lnTo>
                  <a:pt x="0" y="7620"/>
                </a:lnTo>
                <a:lnTo>
                  <a:pt x="0" y="10160"/>
                </a:lnTo>
                <a:lnTo>
                  <a:pt x="4105605" y="10160"/>
                </a:lnTo>
                <a:lnTo>
                  <a:pt x="4105605" y="7620"/>
                </a:lnTo>
                <a:close/>
              </a:path>
            </a:pathLst>
          </a:custGeom>
          <a:solidFill>
            <a:srgbClr val="00E8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7940"/>
            <a:ext cx="4133850" cy="8890"/>
          </a:xfrm>
          <a:custGeom>
            <a:avLst/>
            <a:gdLst/>
            <a:ahLst/>
            <a:cxnLst/>
            <a:rect l="l" t="t" r="r" b="b"/>
            <a:pathLst>
              <a:path w="4133850" h="8890">
                <a:moveTo>
                  <a:pt x="4109127" y="0"/>
                </a:moveTo>
                <a:lnTo>
                  <a:pt x="0" y="0"/>
                </a:lnTo>
                <a:lnTo>
                  <a:pt x="0" y="8889"/>
                </a:lnTo>
                <a:lnTo>
                  <a:pt x="4133722" y="8889"/>
                </a:lnTo>
                <a:lnTo>
                  <a:pt x="4109127" y="0"/>
                </a:lnTo>
                <a:close/>
              </a:path>
            </a:pathLst>
          </a:custGeom>
          <a:solidFill>
            <a:srgbClr val="00E7F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6830"/>
            <a:ext cx="4162425" cy="10160"/>
          </a:xfrm>
          <a:custGeom>
            <a:avLst/>
            <a:gdLst/>
            <a:ahLst/>
            <a:cxnLst/>
            <a:rect l="l" t="t" r="r" b="b"/>
            <a:pathLst>
              <a:path w="4162425" h="10159">
                <a:moveTo>
                  <a:pt x="4133722" y="0"/>
                </a:moveTo>
                <a:lnTo>
                  <a:pt x="0" y="0"/>
                </a:lnTo>
                <a:lnTo>
                  <a:pt x="0" y="10160"/>
                </a:lnTo>
                <a:lnTo>
                  <a:pt x="4161832" y="10160"/>
                </a:lnTo>
                <a:lnTo>
                  <a:pt x="4133722" y="0"/>
                </a:lnTo>
                <a:close/>
              </a:path>
            </a:pathLst>
          </a:custGeom>
          <a:solidFill>
            <a:srgbClr val="00E6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5719"/>
            <a:ext cx="4186554" cy="10160"/>
          </a:xfrm>
          <a:custGeom>
            <a:avLst/>
            <a:gdLst/>
            <a:ahLst/>
            <a:cxnLst/>
            <a:rect l="l" t="t" r="r" b="b"/>
            <a:pathLst>
              <a:path w="4186554" h="10159">
                <a:moveTo>
                  <a:pt x="4158318" y="0"/>
                </a:moveTo>
                <a:lnTo>
                  <a:pt x="0" y="0"/>
                </a:lnTo>
                <a:lnTo>
                  <a:pt x="0" y="10159"/>
                </a:lnTo>
                <a:lnTo>
                  <a:pt x="4186428" y="10159"/>
                </a:lnTo>
                <a:lnTo>
                  <a:pt x="4158318" y="0"/>
                </a:lnTo>
                <a:close/>
              </a:path>
            </a:pathLst>
          </a:custGeom>
          <a:solidFill>
            <a:srgbClr val="00E5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4609"/>
            <a:ext cx="4210050" cy="10160"/>
          </a:xfrm>
          <a:custGeom>
            <a:avLst/>
            <a:gdLst/>
            <a:ahLst/>
            <a:cxnLst/>
            <a:rect l="l" t="t" r="r" b="b"/>
            <a:pathLst>
              <a:path w="4210050" h="10159">
                <a:moveTo>
                  <a:pt x="4209592" y="8890"/>
                </a:moveTo>
                <a:lnTo>
                  <a:pt x="4195203" y="8890"/>
                </a:lnTo>
                <a:lnTo>
                  <a:pt x="4195203" y="0"/>
                </a:ln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4209592" y="10160"/>
                </a:lnTo>
                <a:lnTo>
                  <a:pt x="4209592" y="8890"/>
                </a:lnTo>
                <a:close/>
              </a:path>
            </a:pathLst>
          </a:custGeom>
          <a:solidFill>
            <a:srgbClr val="00E4F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3500"/>
            <a:ext cx="4241165" cy="10160"/>
          </a:xfrm>
          <a:custGeom>
            <a:avLst/>
            <a:gdLst/>
            <a:ahLst/>
            <a:cxnLst/>
            <a:rect l="l" t="t" r="r" b="b"/>
            <a:pathLst>
              <a:path w="4241165" h="10159">
                <a:moveTo>
                  <a:pt x="4207510" y="0"/>
                </a:moveTo>
                <a:lnTo>
                  <a:pt x="0" y="0"/>
                </a:lnTo>
                <a:lnTo>
                  <a:pt x="0" y="10159"/>
                </a:lnTo>
                <a:lnTo>
                  <a:pt x="4240934" y="10159"/>
                </a:lnTo>
                <a:lnTo>
                  <a:pt x="4207510" y="0"/>
                </a:lnTo>
                <a:close/>
              </a:path>
            </a:pathLst>
          </a:custGeom>
          <a:solidFill>
            <a:srgbClr val="00E3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736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72" y="8890"/>
                </a:moveTo>
                <a:lnTo>
                  <a:pt x="4240923" y="0"/>
                </a:lnTo>
                <a:lnTo>
                  <a:pt x="0" y="0"/>
                </a:lnTo>
                <a:lnTo>
                  <a:pt x="0" y="8890"/>
                </a:lnTo>
                <a:lnTo>
                  <a:pt x="4270172" y="889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17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E2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825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03598" y="10160"/>
                </a:moveTo>
                <a:lnTo>
                  <a:pt x="4270172" y="0"/>
                </a:lnTo>
                <a:lnTo>
                  <a:pt x="0" y="0"/>
                </a:lnTo>
                <a:lnTo>
                  <a:pt x="0" y="10160"/>
                </a:lnTo>
                <a:lnTo>
                  <a:pt x="4303598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37117" y="0"/>
                </a:lnTo>
                <a:lnTo>
                  <a:pt x="9109634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914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32846" y="10160"/>
                </a:moveTo>
                <a:lnTo>
                  <a:pt x="4299420" y="0"/>
                </a:lnTo>
                <a:lnTo>
                  <a:pt x="0" y="0"/>
                </a:lnTo>
                <a:lnTo>
                  <a:pt x="0" y="10160"/>
                </a:lnTo>
                <a:lnTo>
                  <a:pt x="4332846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13075" y="0"/>
                </a:lnTo>
                <a:lnTo>
                  <a:pt x="908558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1003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62094" y="10160"/>
                </a:moveTo>
                <a:lnTo>
                  <a:pt x="4328668" y="0"/>
                </a:lnTo>
                <a:lnTo>
                  <a:pt x="0" y="0"/>
                </a:lnTo>
                <a:lnTo>
                  <a:pt x="0" y="10160"/>
                </a:lnTo>
                <a:lnTo>
                  <a:pt x="43620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89022" y="0"/>
                </a:lnTo>
                <a:lnTo>
                  <a:pt x="906153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1092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91342" y="10160"/>
                </a:moveTo>
                <a:lnTo>
                  <a:pt x="4357916" y="0"/>
                </a:lnTo>
                <a:lnTo>
                  <a:pt x="0" y="0"/>
                </a:lnTo>
                <a:lnTo>
                  <a:pt x="0" y="10160"/>
                </a:lnTo>
                <a:lnTo>
                  <a:pt x="4391342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68" y="0"/>
                </a:lnTo>
                <a:lnTo>
                  <a:pt x="903748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0" y="8890"/>
                </a:moveTo>
                <a:lnTo>
                  <a:pt x="4391342" y="0"/>
                </a:lnTo>
                <a:lnTo>
                  <a:pt x="0" y="0"/>
                </a:lnTo>
                <a:lnTo>
                  <a:pt x="0" y="8890"/>
                </a:lnTo>
                <a:lnTo>
                  <a:pt x="4420590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85" y="0"/>
                </a:lnTo>
                <a:lnTo>
                  <a:pt x="901343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1282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54017" y="10160"/>
                </a:moveTo>
                <a:lnTo>
                  <a:pt x="4420590" y="0"/>
                </a:lnTo>
                <a:lnTo>
                  <a:pt x="0" y="0"/>
                </a:lnTo>
                <a:lnTo>
                  <a:pt x="0" y="10160"/>
                </a:lnTo>
                <a:lnTo>
                  <a:pt x="445401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13431" y="0"/>
                </a:lnTo>
                <a:lnTo>
                  <a:pt x="8985948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1371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83265" y="10160"/>
                </a:moveTo>
                <a:lnTo>
                  <a:pt x="4449838" y="0"/>
                </a:ln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89377" y="0"/>
                </a:lnTo>
                <a:lnTo>
                  <a:pt x="896189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1460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65336" y="0"/>
                </a:lnTo>
                <a:lnTo>
                  <a:pt x="8937841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52594" y="10160"/>
                </a:moveTo>
                <a:lnTo>
                  <a:pt x="4511281" y="0"/>
                </a:lnTo>
                <a:lnTo>
                  <a:pt x="0" y="0"/>
                </a:lnTo>
                <a:lnTo>
                  <a:pt x="0" y="10160"/>
                </a:lnTo>
                <a:lnTo>
                  <a:pt x="45525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3" y="0"/>
                </a:lnTo>
                <a:lnTo>
                  <a:pt x="891380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16509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1" y="8890"/>
                </a:moveTo>
                <a:lnTo>
                  <a:pt x="4552594" y="0"/>
                </a:lnTo>
                <a:lnTo>
                  <a:pt x="0" y="0"/>
                </a:lnTo>
                <a:lnTo>
                  <a:pt x="0" y="8890"/>
                </a:lnTo>
                <a:lnTo>
                  <a:pt x="4588751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0" y="0"/>
                </a:lnTo>
                <a:lnTo>
                  <a:pt x="88897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17398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30064" y="10160"/>
                </a:moveTo>
                <a:lnTo>
                  <a:pt x="4588751" y="0"/>
                </a:lnTo>
                <a:lnTo>
                  <a:pt x="0" y="0"/>
                </a:lnTo>
                <a:lnTo>
                  <a:pt x="0" y="10160"/>
                </a:lnTo>
                <a:lnTo>
                  <a:pt x="463006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89746" y="0"/>
                </a:lnTo>
                <a:lnTo>
                  <a:pt x="886226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0" y="1828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66208" y="10160"/>
                </a:moveTo>
                <a:lnTo>
                  <a:pt x="4624895" y="0"/>
                </a:lnTo>
                <a:lnTo>
                  <a:pt x="0" y="0"/>
                </a:lnTo>
                <a:lnTo>
                  <a:pt x="0" y="10160"/>
                </a:lnTo>
                <a:lnTo>
                  <a:pt x="4666208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65692" y="0"/>
                </a:lnTo>
                <a:lnTo>
                  <a:pt x="883820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0" y="1917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02353" y="10160"/>
                </a:moveTo>
                <a:lnTo>
                  <a:pt x="4661039" y="0"/>
                </a:lnTo>
                <a:lnTo>
                  <a:pt x="0" y="0"/>
                </a:lnTo>
                <a:lnTo>
                  <a:pt x="0" y="10160"/>
                </a:lnTo>
                <a:lnTo>
                  <a:pt x="4702353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41638" y="0"/>
                </a:lnTo>
                <a:lnTo>
                  <a:pt x="8814156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2006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38509" y="10160"/>
                </a:moveTo>
                <a:lnTo>
                  <a:pt x="4697196" y="0"/>
                </a:lnTo>
                <a:lnTo>
                  <a:pt x="0" y="0"/>
                </a:lnTo>
                <a:lnTo>
                  <a:pt x="0" y="10160"/>
                </a:lnTo>
                <a:lnTo>
                  <a:pt x="4738509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7" y="0"/>
                </a:lnTo>
                <a:lnTo>
                  <a:pt x="879010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21081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54" y="8890"/>
                </a:moveTo>
                <a:lnTo>
                  <a:pt x="4738509" y="0"/>
                </a:lnTo>
                <a:lnTo>
                  <a:pt x="0" y="0"/>
                </a:lnTo>
                <a:lnTo>
                  <a:pt x="0" y="8890"/>
                </a:lnTo>
                <a:lnTo>
                  <a:pt x="4774654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02" y="0"/>
                </a:lnTo>
                <a:lnTo>
                  <a:pt x="876606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2197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15967" y="10160"/>
                </a:moveTo>
                <a:lnTo>
                  <a:pt x="4774654" y="0"/>
                </a:lnTo>
                <a:lnTo>
                  <a:pt x="0" y="0"/>
                </a:lnTo>
                <a:lnTo>
                  <a:pt x="0" y="10160"/>
                </a:lnTo>
                <a:lnTo>
                  <a:pt x="481596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62619" y="0"/>
                </a:lnTo>
                <a:lnTo>
                  <a:pt x="8762619" y="2540"/>
                </a:lnTo>
                <a:lnTo>
                  <a:pt x="8747277" y="2540"/>
                </a:lnTo>
                <a:lnTo>
                  <a:pt x="8747277" y="10160"/>
                </a:lnTo>
                <a:lnTo>
                  <a:pt x="9144000" y="10160"/>
                </a:lnTo>
                <a:lnTo>
                  <a:pt x="9144000" y="254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2285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52111" y="10160"/>
                </a:moveTo>
                <a:lnTo>
                  <a:pt x="4810798" y="0"/>
                </a:lnTo>
                <a:lnTo>
                  <a:pt x="0" y="0"/>
                </a:lnTo>
                <a:lnTo>
                  <a:pt x="0" y="10160"/>
                </a:lnTo>
                <a:lnTo>
                  <a:pt x="4852111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39340" y="0"/>
                </a:lnTo>
                <a:lnTo>
                  <a:pt x="870759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23750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8268" y="10147"/>
                </a:moveTo>
                <a:lnTo>
                  <a:pt x="4846955" y="0"/>
                </a:lnTo>
                <a:lnTo>
                  <a:pt x="0" y="0"/>
                </a:lnTo>
                <a:lnTo>
                  <a:pt x="0" y="10147"/>
                </a:lnTo>
                <a:lnTo>
                  <a:pt x="4888268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711552" y="0"/>
                </a:lnTo>
                <a:lnTo>
                  <a:pt x="867981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24637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4924412" y="10172"/>
                </a:moveTo>
                <a:lnTo>
                  <a:pt x="4883099" y="0"/>
                </a:lnTo>
                <a:lnTo>
                  <a:pt x="0" y="0"/>
                </a:lnTo>
                <a:lnTo>
                  <a:pt x="0" y="10172"/>
                </a:lnTo>
                <a:lnTo>
                  <a:pt x="492441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83777" y="0"/>
                </a:lnTo>
                <a:lnTo>
                  <a:pt x="8652027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256552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8877"/>
                </a:moveTo>
                <a:lnTo>
                  <a:pt x="4924412" y="0"/>
                </a:lnTo>
                <a:lnTo>
                  <a:pt x="0" y="0"/>
                </a:lnTo>
                <a:lnTo>
                  <a:pt x="0" y="8877"/>
                </a:lnTo>
                <a:lnTo>
                  <a:pt x="4960569" y="8877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27" y="0"/>
                </a:lnTo>
                <a:lnTo>
                  <a:pt x="8624252" y="8877"/>
                </a:lnTo>
                <a:lnTo>
                  <a:pt x="9144000" y="887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2654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5001882" y="10172"/>
                </a:moveTo>
                <a:lnTo>
                  <a:pt x="4960569" y="0"/>
                </a:lnTo>
                <a:lnTo>
                  <a:pt x="0" y="0"/>
                </a:lnTo>
                <a:lnTo>
                  <a:pt x="0" y="10172"/>
                </a:lnTo>
                <a:lnTo>
                  <a:pt x="500188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24240" y="0"/>
                </a:lnTo>
                <a:lnTo>
                  <a:pt x="8592490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2743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38026" y="10160"/>
                </a:moveTo>
                <a:lnTo>
                  <a:pt x="4996713" y="0"/>
                </a:lnTo>
                <a:lnTo>
                  <a:pt x="0" y="0"/>
                </a:lnTo>
                <a:lnTo>
                  <a:pt x="0" y="10160"/>
                </a:lnTo>
                <a:lnTo>
                  <a:pt x="5038026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96465" y="0"/>
                </a:lnTo>
                <a:lnTo>
                  <a:pt x="856471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2832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74170" y="10160"/>
                </a:moveTo>
                <a:lnTo>
                  <a:pt x="5032857" y="0"/>
                </a:lnTo>
                <a:lnTo>
                  <a:pt x="0" y="0"/>
                </a:lnTo>
                <a:lnTo>
                  <a:pt x="0" y="10160"/>
                </a:lnTo>
                <a:lnTo>
                  <a:pt x="5074170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68690" y="0"/>
                </a:lnTo>
                <a:lnTo>
                  <a:pt x="8536927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0" y="2920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110327" y="10160"/>
                </a:moveTo>
                <a:lnTo>
                  <a:pt x="5069014" y="0"/>
                </a:lnTo>
                <a:lnTo>
                  <a:pt x="0" y="0"/>
                </a:lnTo>
                <a:lnTo>
                  <a:pt x="0" y="10160"/>
                </a:lnTo>
                <a:lnTo>
                  <a:pt x="511032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2" y="0"/>
                </a:lnTo>
                <a:lnTo>
                  <a:pt x="850915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46472" y="8890"/>
                </a:moveTo>
                <a:lnTo>
                  <a:pt x="5110327" y="0"/>
                </a:lnTo>
                <a:lnTo>
                  <a:pt x="0" y="0"/>
                </a:lnTo>
                <a:lnTo>
                  <a:pt x="0" y="8890"/>
                </a:lnTo>
                <a:lnTo>
                  <a:pt x="5146472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7171" y="0"/>
                </a:lnTo>
                <a:lnTo>
                  <a:pt x="8507171" y="1270"/>
                </a:lnTo>
                <a:lnTo>
                  <a:pt x="8491842" y="1270"/>
                </a:lnTo>
                <a:lnTo>
                  <a:pt x="8491842" y="8890"/>
                </a:lnTo>
                <a:lnTo>
                  <a:pt x="9144000" y="8890"/>
                </a:lnTo>
                <a:lnTo>
                  <a:pt x="9144000" y="127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0" y="3111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352040" y="0"/>
                </a:moveTo>
                <a:lnTo>
                  <a:pt x="0" y="0"/>
                </a:lnTo>
                <a:lnTo>
                  <a:pt x="0" y="10160"/>
                </a:lnTo>
                <a:lnTo>
                  <a:pt x="2175040" y="10160"/>
                </a:lnTo>
                <a:lnTo>
                  <a:pt x="2352040" y="0"/>
                </a:lnTo>
                <a:close/>
              </a:path>
              <a:path w="9144000" h="10160">
                <a:moveTo>
                  <a:pt x="5187785" y="10160"/>
                </a:moveTo>
                <a:lnTo>
                  <a:pt x="5146472" y="0"/>
                </a:lnTo>
                <a:lnTo>
                  <a:pt x="2824480" y="0"/>
                </a:lnTo>
                <a:lnTo>
                  <a:pt x="2986278" y="10160"/>
                </a:lnTo>
                <a:lnTo>
                  <a:pt x="518778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78507" y="0"/>
                </a:lnTo>
                <a:lnTo>
                  <a:pt x="844296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32005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197163" y="0"/>
                </a:moveTo>
                <a:lnTo>
                  <a:pt x="0" y="0"/>
                </a:lnTo>
                <a:lnTo>
                  <a:pt x="0" y="10147"/>
                </a:lnTo>
                <a:lnTo>
                  <a:pt x="2020163" y="10147"/>
                </a:lnTo>
                <a:lnTo>
                  <a:pt x="2197163" y="0"/>
                </a:lnTo>
                <a:close/>
              </a:path>
              <a:path w="9144000" h="10160">
                <a:moveTo>
                  <a:pt x="5223929" y="10147"/>
                </a:moveTo>
                <a:lnTo>
                  <a:pt x="5182616" y="0"/>
                </a:lnTo>
                <a:lnTo>
                  <a:pt x="2966059" y="0"/>
                </a:lnTo>
                <a:lnTo>
                  <a:pt x="3127857" y="10147"/>
                </a:lnTo>
                <a:lnTo>
                  <a:pt x="5223929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447392" y="0"/>
                </a:lnTo>
                <a:lnTo>
                  <a:pt x="841184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0" y="3289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  <a:path w="9144000" h="10795">
                <a:moveTo>
                  <a:pt x="5260086" y="10172"/>
                </a:moveTo>
                <a:lnTo>
                  <a:pt x="5218773" y="0"/>
                </a:lnTo>
                <a:lnTo>
                  <a:pt x="3107639" y="0"/>
                </a:lnTo>
                <a:lnTo>
                  <a:pt x="3269450" y="10172"/>
                </a:lnTo>
                <a:lnTo>
                  <a:pt x="5260086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409622" y="0"/>
                </a:lnTo>
                <a:lnTo>
                  <a:pt x="8409622" y="3810"/>
                </a:lnTo>
                <a:lnTo>
                  <a:pt x="8391842" y="3810"/>
                </a:lnTo>
                <a:lnTo>
                  <a:pt x="8391842" y="10160"/>
                </a:lnTo>
                <a:lnTo>
                  <a:pt x="9136761" y="10160"/>
                </a:lnTo>
                <a:lnTo>
                  <a:pt x="9136761" y="3810"/>
                </a:lnTo>
                <a:lnTo>
                  <a:pt x="9144000" y="381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89" y="0"/>
                </a:moveTo>
                <a:lnTo>
                  <a:pt x="0" y="0"/>
                </a:lnTo>
                <a:lnTo>
                  <a:pt x="0" y="8890"/>
                </a:lnTo>
                <a:lnTo>
                  <a:pt x="1783969" y="8890"/>
                </a:lnTo>
                <a:lnTo>
                  <a:pt x="1844789" y="0"/>
                </a:lnTo>
                <a:close/>
              </a:path>
              <a:path w="9102725" h="8889">
                <a:moveTo>
                  <a:pt x="5345023" y="8890"/>
                </a:moveTo>
                <a:lnTo>
                  <a:pt x="5300827" y="0"/>
                </a:lnTo>
                <a:lnTo>
                  <a:pt x="3392995" y="0"/>
                </a:lnTo>
                <a:lnTo>
                  <a:pt x="3471494" y="8890"/>
                </a:lnTo>
                <a:lnTo>
                  <a:pt x="5345023" y="889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02" y="0"/>
                </a:lnTo>
                <a:lnTo>
                  <a:pt x="8318487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0" y="356869"/>
            <a:ext cx="9065260" cy="10160"/>
          </a:xfrm>
          <a:custGeom>
            <a:avLst/>
            <a:gdLst/>
            <a:ahLst/>
            <a:cxnLst/>
            <a:rect l="l" t="t" r="r" b="b"/>
            <a:pathLst>
              <a:path w="9065260" h="10160">
                <a:moveTo>
                  <a:pt x="1783969" y="0"/>
                </a:moveTo>
                <a:lnTo>
                  <a:pt x="0" y="0"/>
                </a:lnTo>
                <a:lnTo>
                  <a:pt x="0" y="10160"/>
                </a:lnTo>
                <a:lnTo>
                  <a:pt x="1714461" y="10160"/>
                </a:lnTo>
                <a:lnTo>
                  <a:pt x="1783969" y="0"/>
                </a:lnTo>
                <a:close/>
              </a:path>
              <a:path w="9065260" h="10160">
                <a:moveTo>
                  <a:pt x="5395531" y="10160"/>
                </a:moveTo>
                <a:lnTo>
                  <a:pt x="5345023" y="0"/>
                </a:lnTo>
                <a:lnTo>
                  <a:pt x="3471494" y="0"/>
                </a:lnTo>
                <a:lnTo>
                  <a:pt x="3561207" y="10160"/>
                </a:lnTo>
                <a:lnTo>
                  <a:pt x="5395531" y="10160"/>
                </a:lnTo>
                <a:close/>
              </a:path>
              <a:path w="9065260" h="10160">
                <a:moveTo>
                  <a:pt x="9065095" y="0"/>
                </a:moveTo>
                <a:lnTo>
                  <a:pt x="8302942" y="0"/>
                </a:lnTo>
                <a:lnTo>
                  <a:pt x="8302942" y="8890"/>
                </a:lnTo>
                <a:lnTo>
                  <a:pt x="8285162" y="8890"/>
                </a:lnTo>
                <a:lnTo>
                  <a:pt x="8285162" y="10160"/>
                </a:lnTo>
                <a:lnTo>
                  <a:pt x="9050401" y="10160"/>
                </a:lnTo>
                <a:lnTo>
                  <a:pt x="9050401" y="8890"/>
                </a:lnTo>
                <a:lnTo>
                  <a:pt x="9065095" y="8890"/>
                </a:lnTo>
                <a:lnTo>
                  <a:pt x="9065095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0" y="365759"/>
            <a:ext cx="9052560" cy="10160"/>
          </a:xfrm>
          <a:custGeom>
            <a:avLst/>
            <a:gdLst/>
            <a:ahLst/>
            <a:cxnLst/>
            <a:rect l="l" t="t" r="r" b="b"/>
            <a:pathLst>
              <a:path w="9052560" h="10160">
                <a:moveTo>
                  <a:pt x="1723148" y="0"/>
                </a:moveTo>
                <a:lnTo>
                  <a:pt x="0" y="0"/>
                </a:lnTo>
                <a:lnTo>
                  <a:pt x="0" y="10160"/>
                </a:lnTo>
                <a:lnTo>
                  <a:pt x="1653654" y="10160"/>
                </a:lnTo>
                <a:lnTo>
                  <a:pt x="1723148" y="0"/>
                </a:lnTo>
                <a:close/>
              </a:path>
              <a:path w="9052560" h="10160">
                <a:moveTo>
                  <a:pt x="5439727" y="10160"/>
                </a:moveTo>
                <a:lnTo>
                  <a:pt x="5389219" y="0"/>
                </a:lnTo>
                <a:lnTo>
                  <a:pt x="3549993" y="0"/>
                </a:lnTo>
                <a:lnTo>
                  <a:pt x="3639693" y="10160"/>
                </a:lnTo>
                <a:lnTo>
                  <a:pt x="5439727" y="10160"/>
                </a:lnTo>
                <a:close/>
              </a:path>
              <a:path w="9052560" h="10160">
                <a:moveTo>
                  <a:pt x="9052560" y="0"/>
                </a:moveTo>
                <a:lnTo>
                  <a:pt x="8287372" y="0"/>
                </a:lnTo>
                <a:lnTo>
                  <a:pt x="8251812" y="10160"/>
                </a:lnTo>
                <a:lnTo>
                  <a:pt x="9018003" y="10160"/>
                </a:lnTo>
                <a:lnTo>
                  <a:pt x="9052560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0" y="374649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1" y="0"/>
                </a:moveTo>
                <a:lnTo>
                  <a:pt x="0" y="0"/>
                </a:lnTo>
                <a:lnTo>
                  <a:pt x="0" y="10160"/>
                </a:lnTo>
                <a:lnTo>
                  <a:pt x="1592834" y="10160"/>
                </a:lnTo>
                <a:lnTo>
                  <a:pt x="1662341" y="0"/>
                </a:lnTo>
                <a:close/>
              </a:path>
              <a:path w="9022715" h="10160">
                <a:moveTo>
                  <a:pt x="5483923" y="10160"/>
                </a:moveTo>
                <a:lnTo>
                  <a:pt x="5433415" y="0"/>
                </a:lnTo>
                <a:lnTo>
                  <a:pt x="3628479" y="0"/>
                </a:lnTo>
                <a:lnTo>
                  <a:pt x="3718191" y="10160"/>
                </a:lnTo>
                <a:lnTo>
                  <a:pt x="5483923" y="1016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57" y="0"/>
                </a:lnTo>
                <a:lnTo>
                  <a:pt x="8220710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  <a:path w="8987790" h="8889">
                <a:moveTo>
                  <a:pt x="5528119" y="8890"/>
                </a:moveTo>
                <a:lnTo>
                  <a:pt x="5483923" y="0"/>
                </a:lnTo>
                <a:lnTo>
                  <a:pt x="3718191" y="0"/>
                </a:lnTo>
                <a:lnTo>
                  <a:pt x="3796690" y="8890"/>
                </a:lnTo>
                <a:lnTo>
                  <a:pt x="5528119" y="889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697" y="0"/>
                </a:lnTo>
                <a:lnTo>
                  <a:pt x="8182965" y="8890"/>
                </a:lnTo>
                <a:lnTo>
                  <a:pt x="8957564" y="8890"/>
                </a:lnTo>
                <a:lnTo>
                  <a:pt x="898779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0" y="393699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54" y="0"/>
                </a:moveTo>
                <a:lnTo>
                  <a:pt x="0" y="0"/>
                </a:lnTo>
                <a:lnTo>
                  <a:pt x="0" y="8890"/>
                </a:lnTo>
                <a:lnTo>
                  <a:pt x="1500632" y="8890"/>
                </a:lnTo>
                <a:lnTo>
                  <a:pt x="1538554" y="0"/>
                </a:lnTo>
                <a:close/>
              </a:path>
              <a:path w="8957945" h="8889">
                <a:moveTo>
                  <a:pt x="5572315" y="8890"/>
                </a:moveTo>
                <a:lnTo>
                  <a:pt x="5528119" y="0"/>
                </a:lnTo>
                <a:lnTo>
                  <a:pt x="3796690" y="0"/>
                </a:lnTo>
                <a:lnTo>
                  <a:pt x="3875176" y="8890"/>
                </a:lnTo>
                <a:lnTo>
                  <a:pt x="5572315" y="889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5" y="0"/>
                </a:lnTo>
                <a:lnTo>
                  <a:pt x="8145221" y="8890"/>
                </a:lnTo>
                <a:lnTo>
                  <a:pt x="8927338" y="8890"/>
                </a:lnTo>
                <a:lnTo>
                  <a:pt x="8957564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0" y="402589"/>
            <a:ext cx="8927465" cy="10160"/>
          </a:xfrm>
          <a:custGeom>
            <a:avLst/>
            <a:gdLst/>
            <a:ahLst/>
            <a:cxnLst/>
            <a:rect l="l" t="t" r="r" b="b"/>
            <a:pathLst>
              <a:path w="8927465" h="10159">
                <a:moveTo>
                  <a:pt x="1500632" y="0"/>
                </a:moveTo>
                <a:lnTo>
                  <a:pt x="0" y="0"/>
                </a:lnTo>
                <a:lnTo>
                  <a:pt x="0" y="10160"/>
                </a:lnTo>
                <a:lnTo>
                  <a:pt x="1457299" y="10160"/>
                </a:lnTo>
                <a:lnTo>
                  <a:pt x="1500632" y="0"/>
                </a:lnTo>
                <a:close/>
              </a:path>
              <a:path w="8927465" h="10159">
                <a:moveTo>
                  <a:pt x="5622823" y="10160"/>
                </a:moveTo>
                <a:lnTo>
                  <a:pt x="5572315" y="0"/>
                </a:lnTo>
                <a:lnTo>
                  <a:pt x="3875176" y="0"/>
                </a:lnTo>
                <a:lnTo>
                  <a:pt x="3964889" y="10160"/>
                </a:lnTo>
                <a:lnTo>
                  <a:pt x="5622823" y="10160"/>
                </a:lnTo>
                <a:close/>
              </a:path>
              <a:path w="8927465" h="10159">
                <a:moveTo>
                  <a:pt x="8927338" y="0"/>
                </a:moveTo>
                <a:lnTo>
                  <a:pt x="8145221" y="0"/>
                </a:lnTo>
                <a:lnTo>
                  <a:pt x="8102079" y="10160"/>
                </a:lnTo>
                <a:lnTo>
                  <a:pt x="8892794" y="10160"/>
                </a:lnTo>
                <a:lnTo>
                  <a:pt x="8927338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0" y="411479"/>
            <a:ext cx="8888730" cy="10160"/>
          </a:xfrm>
          <a:custGeom>
            <a:avLst/>
            <a:gdLst/>
            <a:ahLst/>
            <a:cxnLst/>
            <a:rect l="l" t="t" r="r" b="b"/>
            <a:pathLst>
              <a:path w="888873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77" y="10160"/>
                </a:lnTo>
                <a:lnTo>
                  <a:pt x="1462722" y="0"/>
                </a:lnTo>
                <a:close/>
              </a:path>
              <a:path w="8888730" h="10159">
                <a:moveTo>
                  <a:pt x="5667019" y="10160"/>
                </a:moveTo>
                <a:lnTo>
                  <a:pt x="5616511" y="0"/>
                </a:lnTo>
                <a:lnTo>
                  <a:pt x="3953675" y="0"/>
                </a:lnTo>
                <a:lnTo>
                  <a:pt x="4043375" y="10160"/>
                </a:lnTo>
                <a:lnTo>
                  <a:pt x="5667019" y="10160"/>
                </a:lnTo>
                <a:close/>
              </a:path>
              <a:path w="8888730" h="10159">
                <a:moveTo>
                  <a:pt x="8888476" y="0"/>
                </a:moveTo>
                <a:lnTo>
                  <a:pt x="8096694" y="0"/>
                </a:lnTo>
                <a:lnTo>
                  <a:pt x="8096694" y="5080"/>
                </a:lnTo>
                <a:lnTo>
                  <a:pt x="8075117" y="5080"/>
                </a:lnTo>
                <a:lnTo>
                  <a:pt x="8075117" y="10160"/>
                </a:lnTo>
                <a:lnTo>
                  <a:pt x="8869502" y="10160"/>
                </a:lnTo>
                <a:lnTo>
                  <a:pt x="8869502" y="5080"/>
                </a:lnTo>
                <a:lnTo>
                  <a:pt x="8888476" y="5080"/>
                </a:lnTo>
                <a:lnTo>
                  <a:pt x="8888476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0" y="0"/>
                </a:moveTo>
                <a:lnTo>
                  <a:pt x="0" y="0"/>
                </a:lnTo>
                <a:lnTo>
                  <a:pt x="0" y="10160"/>
                </a:lnTo>
                <a:lnTo>
                  <a:pt x="1381455" y="10160"/>
                </a:lnTo>
                <a:lnTo>
                  <a:pt x="1424800" y="0"/>
                </a:lnTo>
                <a:close/>
              </a:path>
              <a:path w="8864600" h="10159">
                <a:moveTo>
                  <a:pt x="5711215" y="10160"/>
                </a:moveTo>
                <a:lnTo>
                  <a:pt x="5660707" y="0"/>
                </a:lnTo>
                <a:lnTo>
                  <a:pt x="4032173" y="0"/>
                </a:lnTo>
                <a:lnTo>
                  <a:pt x="4121874" y="10160"/>
                </a:lnTo>
                <a:lnTo>
                  <a:pt x="5711215" y="10160"/>
                </a:lnTo>
                <a:close/>
              </a:path>
              <a:path w="8864600" h="10159">
                <a:moveTo>
                  <a:pt x="8864346" y="0"/>
                </a:moveTo>
                <a:lnTo>
                  <a:pt x="8069732" y="0"/>
                </a:lnTo>
                <a:lnTo>
                  <a:pt x="8026590" y="10160"/>
                </a:lnTo>
                <a:lnTo>
                  <a:pt x="8823046" y="10160"/>
                </a:lnTo>
                <a:lnTo>
                  <a:pt x="8864346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0" y="430529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55" y="0"/>
                </a:moveTo>
                <a:lnTo>
                  <a:pt x="0" y="0"/>
                </a:lnTo>
                <a:lnTo>
                  <a:pt x="0" y="8890"/>
                </a:lnTo>
                <a:lnTo>
                  <a:pt x="1343533" y="8890"/>
                </a:lnTo>
                <a:lnTo>
                  <a:pt x="1381455" y="0"/>
                </a:lnTo>
                <a:close/>
              </a:path>
              <a:path w="8823325" h="8890">
                <a:moveTo>
                  <a:pt x="5740006" y="1270"/>
                </a:moveTo>
                <a:lnTo>
                  <a:pt x="5714377" y="1270"/>
                </a:lnTo>
                <a:lnTo>
                  <a:pt x="5714377" y="0"/>
                </a:lnTo>
                <a:lnTo>
                  <a:pt x="4127487" y="0"/>
                </a:lnTo>
                <a:lnTo>
                  <a:pt x="4127487" y="1270"/>
                </a:lnTo>
                <a:lnTo>
                  <a:pt x="4166730" y="1270"/>
                </a:lnTo>
                <a:lnTo>
                  <a:pt x="4166730" y="8890"/>
                </a:lnTo>
                <a:lnTo>
                  <a:pt x="5740006" y="8890"/>
                </a:lnTo>
                <a:lnTo>
                  <a:pt x="5740006" y="1270"/>
                </a:lnTo>
                <a:close/>
              </a:path>
              <a:path w="8823325" h="8890">
                <a:moveTo>
                  <a:pt x="8823046" y="0"/>
                </a:moveTo>
                <a:lnTo>
                  <a:pt x="8026590" y="0"/>
                </a:lnTo>
                <a:lnTo>
                  <a:pt x="7988846" y="8890"/>
                </a:lnTo>
                <a:lnTo>
                  <a:pt x="8786901" y="8890"/>
                </a:lnTo>
                <a:lnTo>
                  <a:pt x="8823046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0" y="439419"/>
            <a:ext cx="8787130" cy="10160"/>
          </a:xfrm>
          <a:custGeom>
            <a:avLst/>
            <a:gdLst/>
            <a:ahLst/>
            <a:cxnLst/>
            <a:rect l="l" t="t" r="r" b="b"/>
            <a:pathLst>
              <a:path w="8787130" h="10159">
                <a:moveTo>
                  <a:pt x="1343533" y="0"/>
                </a:moveTo>
                <a:lnTo>
                  <a:pt x="0" y="0"/>
                </a:lnTo>
                <a:lnTo>
                  <a:pt x="0" y="10160"/>
                </a:lnTo>
                <a:lnTo>
                  <a:pt x="1300200" y="10160"/>
                </a:lnTo>
                <a:lnTo>
                  <a:pt x="1343533" y="0"/>
                </a:lnTo>
                <a:close/>
              </a:path>
              <a:path w="8787130" h="10159">
                <a:moveTo>
                  <a:pt x="5822404" y="10160"/>
                </a:moveTo>
                <a:lnTo>
                  <a:pt x="5762472" y="0"/>
                </a:lnTo>
                <a:lnTo>
                  <a:pt x="4200372" y="0"/>
                </a:lnTo>
                <a:lnTo>
                  <a:pt x="4290072" y="10160"/>
                </a:lnTo>
                <a:lnTo>
                  <a:pt x="5822404" y="10160"/>
                </a:lnTo>
                <a:close/>
              </a:path>
              <a:path w="8787130" h="10159">
                <a:moveTo>
                  <a:pt x="8786901" y="0"/>
                </a:moveTo>
                <a:lnTo>
                  <a:pt x="7988846" y="0"/>
                </a:lnTo>
                <a:lnTo>
                  <a:pt x="7945717" y="10160"/>
                </a:lnTo>
                <a:lnTo>
                  <a:pt x="8745601" y="10160"/>
                </a:lnTo>
                <a:lnTo>
                  <a:pt x="8786901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0" y="448309"/>
            <a:ext cx="8733155" cy="10160"/>
          </a:xfrm>
          <a:custGeom>
            <a:avLst/>
            <a:gdLst/>
            <a:ahLst/>
            <a:cxnLst/>
            <a:rect l="l" t="t" r="r" b="b"/>
            <a:pathLst>
              <a:path w="8733155" h="10159">
                <a:moveTo>
                  <a:pt x="1305610" y="0"/>
                </a:moveTo>
                <a:lnTo>
                  <a:pt x="0" y="0"/>
                </a:lnTo>
                <a:lnTo>
                  <a:pt x="0" y="10160"/>
                </a:lnTo>
                <a:lnTo>
                  <a:pt x="1262278" y="10160"/>
                </a:lnTo>
                <a:lnTo>
                  <a:pt x="1305610" y="0"/>
                </a:lnTo>
                <a:close/>
              </a:path>
              <a:path w="8733155" h="10159">
                <a:moveTo>
                  <a:pt x="5874842" y="10160"/>
                </a:moveTo>
                <a:lnTo>
                  <a:pt x="5814911" y="0"/>
                </a:lnTo>
                <a:lnTo>
                  <a:pt x="4278858" y="0"/>
                </a:lnTo>
                <a:lnTo>
                  <a:pt x="4368571" y="10160"/>
                </a:lnTo>
                <a:lnTo>
                  <a:pt x="5874842" y="10160"/>
                </a:lnTo>
                <a:close/>
              </a:path>
              <a:path w="8733155" h="10159">
                <a:moveTo>
                  <a:pt x="8732698" y="0"/>
                </a:moveTo>
                <a:lnTo>
                  <a:pt x="7932229" y="0"/>
                </a:lnTo>
                <a:lnTo>
                  <a:pt x="7932229" y="8890"/>
                </a:lnTo>
                <a:lnTo>
                  <a:pt x="7910068" y="8890"/>
                </a:lnTo>
                <a:lnTo>
                  <a:pt x="7910068" y="10160"/>
                </a:lnTo>
                <a:lnTo>
                  <a:pt x="8712048" y="10160"/>
                </a:lnTo>
                <a:lnTo>
                  <a:pt x="8712048" y="8890"/>
                </a:lnTo>
                <a:lnTo>
                  <a:pt x="8732698" y="8890"/>
                </a:lnTo>
                <a:lnTo>
                  <a:pt x="8732698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0" y="457199"/>
            <a:ext cx="8714740" cy="10160"/>
          </a:xfrm>
          <a:custGeom>
            <a:avLst/>
            <a:gdLst/>
            <a:ahLst/>
            <a:cxnLst/>
            <a:rect l="l" t="t" r="r" b="b"/>
            <a:pathLst>
              <a:path w="8714740" h="10159">
                <a:moveTo>
                  <a:pt x="1267688" y="0"/>
                </a:moveTo>
                <a:lnTo>
                  <a:pt x="0" y="0"/>
                </a:lnTo>
                <a:lnTo>
                  <a:pt x="0" y="10160"/>
                </a:lnTo>
                <a:lnTo>
                  <a:pt x="1224356" y="10160"/>
                </a:lnTo>
                <a:lnTo>
                  <a:pt x="1267688" y="0"/>
                </a:lnTo>
                <a:close/>
              </a:path>
              <a:path w="8714740" h="10159">
                <a:moveTo>
                  <a:pt x="5927280" y="10160"/>
                </a:moveTo>
                <a:lnTo>
                  <a:pt x="5867349" y="0"/>
                </a:lnTo>
                <a:lnTo>
                  <a:pt x="4357357" y="0"/>
                </a:lnTo>
                <a:lnTo>
                  <a:pt x="4447070" y="10160"/>
                </a:lnTo>
                <a:lnTo>
                  <a:pt x="5927280" y="10160"/>
                </a:lnTo>
                <a:close/>
              </a:path>
              <a:path w="8714740" h="10159">
                <a:moveTo>
                  <a:pt x="8714626" y="0"/>
                </a:moveTo>
                <a:lnTo>
                  <a:pt x="7913370" y="0"/>
                </a:lnTo>
                <a:lnTo>
                  <a:pt x="7860703" y="10160"/>
                </a:lnTo>
                <a:lnTo>
                  <a:pt x="8673325" y="10160"/>
                </a:lnTo>
                <a:lnTo>
                  <a:pt x="8714626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0" y="466089"/>
            <a:ext cx="8660765" cy="10160"/>
          </a:xfrm>
          <a:custGeom>
            <a:avLst/>
            <a:gdLst/>
            <a:ahLst/>
            <a:cxnLst/>
            <a:rect l="l" t="t" r="r" b="b"/>
            <a:pathLst>
              <a:path w="8660765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  <a:path w="8660765" h="10159">
                <a:moveTo>
                  <a:pt x="5979719" y="10160"/>
                </a:moveTo>
                <a:lnTo>
                  <a:pt x="5919787" y="0"/>
                </a:lnTo>
                <a:lnTo>
                  <a:pt x="4435856" y="0"/>
                </a:lnTo>
                <a:lnTo>
                  <a:pt x="4525556" y="10160"/>
                </a:lnTo>
                <a:lnTo>
                  <a:pt x="5979719" y="10160"/>
                </a:lnTo>
                <a:close/>
              </a:path>
              <a:path w="8660765" h="10159">
                <a:moveTo>
                  <a:pt x="8660409" y="0"/>
                </a:moveTo>
                <a:lnTo>
                  <a:pt x="7844244" y="0"/>
                </a:lnTo>
                <a:lnTo>
                  <a:pt x="7844244" y="8890"/>
                </a:lnTo>
                <a:lnTo>
                  <a:pt x="7817904" y="8890"/>
                </a:lnTo>
                <a:lnTo>
                  <a:pt x="7817904" y="10160"/>
                </a:lnTo>
                <a:lnTo>
                  <a:pt x="8639365" y="10160"/>
                </a:lnTo>
                <a:lnTo>
                  <a:pt x="8639365" y="8890"/>
                </a:lnTo>
                <a:lnTo>
                  <a:pt x="8660409" y="8890"/>
                </a:lnTo>
                <a:lnTo>
                  <a:pt x="8660409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0" y="476249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56" y="0"/>
                </a:moveTo>
                <a:lnTo>
                  <a:pt x="0" y="0"/>
                </a:lnTo>
                <a:lnTo>
                  <a:pt x="0" y="8890"/>
                </a:lnTo>
                <a:lnTo>
                  <a:pt x="1163942" y="8890"/>
                </a:lnTo>
                <a:lnTo>
                  <a:pt x="1191056" y="0"/>
                </a:lnTo>
                <a:close/>
              </a:path>
              <a:path w="8636635" h="8890">
                <a:moveTo>
                  <a:pt x="6032144" y="8890"/>
                </a:moveTo>
                <a:lnTo>
                  <a:pt x="5979719" y="0"/>
                </a:lnTo>
                <a:lnTo>
                  <a:pt x="4525556" y="0"/>
                </a:lnTo>
                <a:lnTo>
                  <a:pt x="4604055" y="8890"/>
                </a:lnTo>
                <a:lnTo>
                  <a:pt x="6032144" y="8890"/>
                </a:lnTo>
                <a:close/>
              </a:path>
              <a:path w="8636635" h="8890">
                <a:moveTo>
                  <a:pt x="8636381" y="0"/>
                </a:moveTo>
                <a:lnTo>
                  <a:pt x="7814615" y="0"/>
                </a:lnTo>
                <a:lnTo>
                  <a:pt x="7768526" y="8890"/>
                </a:lnTo>
                <a:lnTo>
                  <a:pt x="8594649" y="8890"/>
                </a:lnTo>
                <a:lnTo>
                  <a:pt x="8636381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0" y="485139"/>
            <a:ext cx="8594725" cy="10160"/>
          </a:xfrm>
          <a:custGeom>
            <a:avLst/>
            <a:gdLst/>
            <a:ahLst/>
            <a:cxnLst/>
            <a:rect l="l" t="t" r="r" b="b"/>
            <a:pathLst>
              <a:path w="859472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54" y="10160"/>
                </a:lnTo>
                <a:lnTo>
                  <a:pt x="1163955" y="0"/>
                </a:lnTo>
                <a:close/>
              </a:path>
              <a:path w="8594725" h="10159">
                <a:moveTo>
                  <a:pt x="6092075" y="10160"/>
                </a:moveTo>
                <a:lnTo>
                  <a:pt x="6032144" y="0"/>
                </a:lnTo>
                <a:lnTo>
                  <a:pt x="4604055" y="0"/>
                </a:lnTo>
                <a:lnTo>
                  <a:pt x="4693767" y="10160"/>
                </a:lnTo>
                <a:lnTo>
                  <a:pt x="6092075" y="10160"/>
                </a:lnTo>
                <a:close/>
              </a:path>
              <a:path w="8594725" h="10159">
                <a:moveTo>
                  <a:pt x="8594649" y="0"/>
                </a:moveTo>
                <a:lnTo>
                  <a:pt x="7768526" y="0"/>
                </a:lnTo>
                <a:lnTo>
                  <a:pt x="7715859" y="10160"/>
                </a:lnTo>
                <a:lnTo>
                  <a:pt x="8546960" y="10160"/>
                </a:lnTo>
                <a:lnTo>
                  <a:pt x="8594649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0" y="494029"/>
            <a:ext cx="8553450" cy="10160"/>
          </a:xfrm>
          <a:custGeom>
            <a:avLst/>
            <a:gdLst/>
            <a:ahLst/>
            <a:cxnLst/>
            <a:rect l="l" t="t" r="r" b="b"/>
            <a:pathLst>
              <a:path w="8553450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39" y="10160"/>
                </a:lnTo>
                <a:lnTo>
                  <a:pt x="1136840" y="0"/>
                </a:lnTo>
                <a:close/>
              </a:path>
              <a:path w="8553450" h="10159">
                <a:moveTo>
                  <a:pt x="6144514" y="10160"/>
                </a:moveTo>
                <a:lnTo>
                  <a:pt x="6084582" y="0"/>
                </a:lnTo>
                <a:lnTo>
                  <a:pt x="4682553" y="0"/>
                </a:lnTo>
                <a:lnTo>
                  <a:pt x="4772253" y="10160"/>
                </a:lnTo>
                <a:lnTo>
                  <a:pt x="6144514" y="10160"/>
                </a:lnTo>
                <a:close/>
              </a:path>
              <a:path w="8553450" h="10159">
                <a:moveTo>
                  <a:pt x="8552929" y="0"/>
                </a:moveTo>
                <a:lnTo>
                  <a:pt x="7722451" y="0"/>
                </a:lnTo>
                <a:lnTo>
                  <a:pt x="7669784" y="10160"/>
                </a:lnTo>
                <a:lnTo>
                  <a:pt x="8505241" y="10160"/>
                </a:lnTo>
                <a:lnTo>
                  <a:pt x="8552929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13" y="0"/>
                </a:moveTo>
                <a:lnTo>
                  <a:pt x="0" y="0"/>
                </a:lnTo>
                <a:lnTo>
                  <a:pt x="0" y="10160"/>
                </a:lnTo>
                <a:lnTo>
                  <a:pt x="1078725" y="10160"/>
                </a:lnTo>
                <a:lnTo>
                  <a:pt x="1109713" y="0"/>
                </a:lnTo>
                <a:close/>
              </a:path>
              <a:path w="8511540" h="10159">
                <a:moveTo>
                  <a:pt x="6186030" y="3810"/>
                </a:moveTo>
                <a:lnTo>
                  <a:pt x="6148260" y="3810"/>
                </a:lnTo>
                <a:lnTo>
                  <a:pt x="6148260" y="0"/>
                </a:lnTo>
                <a:lnTo>
                  <a:pt x="4777867" y="0"/>
                </a:lnTo>
                <a:lnTo>
                  <a:pt x="4777867" y="3810"/>
                </a:lnTo>
                <a:lnTo>
                  <a:pt x="4822710" y="3810"/>
                </a:lnTo>
                <a:lnTo>
                  <a:pt x="4822710" y="10160"/>
                </a:lnTo>
                <a:lnTo>
                  <a:pt x="6186030" y="10160"/>
                </a:lnTo>
                <a:lnTo>
                  <a:pt x="6186030" y="3810"/>
                </a:lnTo>
                <a:close/>
              </a:path>
              <a:path w="8511540" h="10159">
                <a:moveTo>
                  <a:pt x="8511197" y="0"/>
                </a:moveTo>
                <a:lnTo>
                  <a:pt x="7676362" y="0"/>
                </a:lnTo>
                <a:lnTo>
                  <a:pt x="7623696" y="10160"/>
                </a:lnTo>
                <a:lnTo>
                  <a:pt x="8463509" y="10160"/>
                </a:lnTo>
                <a:lnTo>
                  <a:pt x="851119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0" y="513079"/>
            <a:ext cx="8448675" cy="8890"/>
          </a:xfrm>
          <a:custGeom>
            <a:avLst/>
            <a:gdLst/>
            <a:ahLst/>
            <a:cxnLst/>
            <a:rect l="l" t="t" r="r" b="b"/>
            <a:pathLst>
              <a:path w="844867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10" y="8890"/>
                </a:lnTo>
                <a:lnTo>
                  <a:pt x="1078738" y="0"/>
                </a:lnTo>
                <a:close/>
              </a:path>
              <a:path w="8448675" h="8890">
                <a:moveTo>
                  <a:pt x="6286881" y="8890"/>
                </a:moveTo>
                <a:lnTo>
                  <a:pt x="6212573" y="0"/>
                </a:lnTo>
                <a:lnTo>
                  <a:pt x="4850752" y="0"/>
                </a:lnTo>
                <a:lnTo>
                  <a:pt x="4929238" y="8890"/>
                </a:lnTo>
                <a:lnTo>
                  <a:pt x="6286881" y="8890"/>
                </a:lnTo>
                <a:close/>
              </a:path>
              <a:path w="8448675" h="8890">
                <a:moveTo>
                  <a:pt x="8448599" y="0"/>
                </a:moveTo>
                <a:lnTo>
                  <a:pt x="7607236" y="0"/>
                </a:lnTo>
                <a:lnTo>
                  <a:pt x="7607236" y="6350"/>
                </a:lnTo>
                <a:lnTo>
                  <a:pt x="7580173" y="6350"/>
                </a:lnTo>
                <a:lnTo>
                  <a:pt x="7580173" y="8890"/>
                </a:lnTo>
                <a:lnTo>
                  <a:pt x="8427745" y="8890"/>
                </a:lnTo>
                <a:lnTo>
                  <a:pt x="8427745" y="6350"/>
                </a:lnTo>
                <a:lnTo>
                  <a:pt x="8448599" y="6350"/>
                </a:lnTo>
                <a:lnTo>
                  <a:pt x="8448599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10" y="0"/>
                </a:moveTo>
                <a:lnTo>
                  <a:pt x="0" y="0"/>
                </a:lnTo>
                <a:lnTo>
                  <a:pt x="0" y="8890"/>
                </a:lnTo>
                <a:lnTo>
                  <a:pt x="1024496" y="8890"/>
                </a:lnTo>
                <a:lnTo>
                  <a:pt x="1051610" y="0"/>
                </a:lnTo>
                <a:close/>
              </a:path>
              <a:path w="8422005" h="8890">
                <a:moveTo>
                  <a:pt x="6361201" y="8890"/>
                </a:moveTo>
                <a:lnTo>
                  <a:pt x="6286881" y="0"/>
                </a:lnTo>
                <a:lnTo>
                  <a:pt x="4929238" y="0"/>
                </a:lnTo>
                <a:lnTo>
                  <a:pt x="5007737" y="8890"/>
                </a:lnTo>
                <a:lnTo>
                  <a:pt x="6361201" y="8890"/>
                </a:lnTo>
                <a:close/>
              </a:path>
              <a:path w="8422005" h="8890">
                <a:moveTo>
                  <a:pt x="8421776" y="0"/>
                </a:moveTo>
                <a:lnTo>
                  <a:pt x="7569568" y="0"/>
                </a:lnTo>
                <a:lnTo>
                  <a:pt x="7495286" y="8890"/>
                </a:lnTo>
                <a:lnTo>
                  <a:pt x="8380044" y="8890"/>
                </a:lnTo>
                <a:lnTo>
                  <a:pt x="8421776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0" y="530859"/>
            <a:ext cx="8365490" cy="10160"/>
          </a:xfrm>
          <a:custGeom>
            <a:avLst/>
            <a:gdLst/>
            <a:ahLst/>
            <a:cxnLst/>
            <a:rect l="l" t="t" r="r" b="b"/>
            <a:pathLst>
              <a:path w="8365490" h="10159">
                <a:moveTo>
                  <a:pt x="1024496" y="0"/>
                </a:moveTo>
                <a:lnTo>
                  <a:pt x="0" y="0"/>
                </a:lnTo>
                <a:lnTo>
                  <a:pt x="0" y="10160"/>
                </a:lnTo>
                <a:lnTo>
                  <a:pt x="993508" y="10160"/>
                </a:lnTo>
                <a:lnTo>
                  <a:pt x="1024496" y="0"/>
                </a:lnTo>
                <a:close/>
              </a:path>
              <a:path w="8365490" h="10159">
                <a:moveTo>
                  <a:pt x="6446126" y="10160"/>
                </a:moveTo>
                <a:lnTo>
                  <a:pt x="6361201" y="0"/>
                </a:lnTo>
                <a:lnTo>
                  <a:pt x="5007737" y="0"/>
                </a:lnTo>
                <a:lnTo>
                  <a:pt x="5097450" y="10160"/>
                </a:lnTo>
                <a:lnTo>
                  <a:pt x="6446126" y="10160"/>
                </a:lnTo>
                <a:close/>
              </a:path>
              <a:path w="8365490" h="10159">
                <a:moveTo>
                  <a:pt x="8365147" y="0"/>
                </a:moveTo>
                <a:lnTo>
                  <a:pt x="7468756" y="0"/>
                </a:lnTo>
                <a:lnTo>
                  <a:pt x="7468756" y="6350"/>
                </a:lnTo>
                <a:lnTo>
                  <a:pt x="7426325" y="6350"/>
                </a:lnTo>
                <a:lnTo>
                  <a:pt x="7426325" y="10160"/>
                </a:lnTo>
                <a:lnTo>
                  <a:pt x="8339264" y="10160"/>
                </a:lnTo>
                <a:lnTo>
                  <a:pt x="8339264" y="6350"/>
                </a:lnTo>
                <a:lnTo>
                  <a:pt x="8365147" y="6350"/>
                </a:lnTo>
                <a:lnTo>
                  <a:pt x="836514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539749"/>
            <a:ext cx="8335645" cy="10160"/>
          </a:xfrm>
          <a:custGeom>
            <a:avLst/>
            <a:gdLst/>
            <a:ahLst/>
            <a:cxnLst/>
            <a:rect l="l" t="t" r="r" b="b"/>
            <a:pathLst>
              <a:path w="8335645" h="10159">
                <a:moveTo>
                  <a:pt x="997381" y="0"/>
                </a:moveTo>
                <a:lnTo>
                  <a:pt x="0" y="0"/>
                </a:lnTo>
                <a:lnTo>
                  <a:pt x="0" y="10160"/>
                </a:lnTo>
                <a:lnTo>
                  <a:pt x="966393" y="10160"/>
                </a:lnTo>
                <a:lnTo>
                  <a:pt x="997381" y="0"/>
                </a:lnTo>
                <a:close/>
              </a:path>
              <a:path w="8335645" h="10159">
                <a:moveTo>
                  <a:pt x="6520434" y="10160"/>
                </a:moveTo>
                <a:lnTo>
                  <a:pt x="6435509" y="0"/>
                </a:lnTo>
                <a:lnTo>
                  <a:pt x="5086235" y="0"/>
                </a:lnTo>
                <a:lnTo>
                  <a:pt x="5175936" y="10160"/>
                </a:lnTo>
                <a:lnTo>
                  <a:pt x="6520434" y="10160"/>
                </a:lnTo>
                <a:close/>
              </a:path>
              <a:path w="8335645" h="10159">
                <a:moveTo>
                  <a:pt x="8335607" y="0"/>
                </a:moveTo>
                <a:lnTo>
                  <a:pt x="7421016" y="0"/>
                </a:lnTo>
                <a:lnTo>
                  <a:pt x="7336129" y="10160"/>
                </a:lnTo>
                <a:lnTo>
                  <a:pt x="8277085" y="10160"/>
                </a:lnTo>
                <a:lnTo>
                  <a:pt x="8335607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0" y="548639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67" y="0"/>
                </a:moveTo>
                <a:lnTo>
                  <a:pt x="0" y="0"/>
                </a:lnTo>
                <a:lnTo>
                  <a:pt x="0" y="10160"/>
                </a:lnTo>
                <a:lnTo>
                  <a:pt x="939279" y="10160"/>
                </a:lnTo>
                <a:lnTo>
                  <a:pt x="970267" y="0"/>
                </a:lnTo>
                <a:close/>
              </a:path>
              <a:path w="8284845" h="10159">
                <a:moveTo>
                  <a:pt x="6597561" y="7620"/>
                </a:moveTo>
                <a:lnTo>
                  <a:pt x="6541668" y="7620"/>
                </a:lnTo>
                <a:lnTo>
                  <a:pt x="6541668" y="0"/>
                </a:lnTo>
                <a:lnTo>
                  <a:pt x="5198364" y="0"/>
                </a:lnTo>
                <a:lnTo>
                  <a:pt x="5198364" y="7620"/>
                </a:lnTo>
                <a:lnTo>
                  <a:pt x="5243220" y="7620"/>
                </a:lnTo>
                <a:lnTo>
                  <a:pt x="5243220" y="10160"/>
                </a:lnTo>
                <a:lnTo>
                  <a:pt x="6597561" y="10160"/>
                </a:lnTo>
                <a:lnTo>
                  <a:pt x="6597561" y="7620"/>
                </a:lnTo>
                <a:close/>
              </a:path>
              <a:path w="8284845" h="10159">
                <a:moveTo>
                  <a:pt x="8284400" y="0"/>
                </a:moveTo>
                <a:lnTo>
                  <a:pt x="7346734" y="0"/>
                </a:lnTo>
                <a:lnTo>
                  <a:pt x="7261860" y="10160"/>
                </a:lnTo>
                <a:lnTo>
                  <a:pt x="8225866" y="10160"/>
                </a:lnTo>
                <a:lnTo>
                  <a:pt x="8284400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0" y="558799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79" y="0"/>
                </a:moveTo>
                <a:lnTo>
                  <a:pt x="0" y="0"/>
                </a:lnTo>
                <a:lnTo>
                  <a:pt x="0" y="8890"/>
                </a:lnTo>
                <a:lnTo>
                  <a:pt x="912164" y="8890"/>
                </a:lnTo>
                <a:lnTo>
                  <a:pt x="939279" y="0"/>
                </a:lnTo>
                <a:close/>
              </a:path>
              <a:path w="8226425" h="8890">
                <a:moveTo>
                  <a:pt x="6789915" y="8890"/>
                </a:moveTo>
                <a:lnTo>
                  <a:pt x="6621602" y="0"/>
                </a:lnTo>
                <a:lnTo>
                  <a:pt x="5254434" y="0"/>
                </a:lnTo>
                <a:lnTo>
                  <a:pt x="5332933" y="8890"/>
                </a:lnTo>
                <a:lnTo>
                  <a:pt x="6789915" y="8890"/>
                </a:lnTo>
                <a:close/>
              </a:path>
              <a:path w="8226425" h="8890">
                <a:moveTo>
                  <a:pt x="8225866" y="0"/>
                </a:moveTo>
                <a:lnTo>
                  <a:pt x="7261860" y="0"/>
                </a:lnTo>
                <a:lnTo>
                  <a:pt x="7085419" y="8890"/>
                </a:lnTo>
                <a:lnTo>
                  <a:pt x="8174647" y="8890"/>
                </a:lnTo>
                <a:lnTo>
                  <a:pt x="8225866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567690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0" y="576579"/>
            <a:ext cx="8123555" cy="10160"/>
          </a:xfrm>
          <a:custGeom>
            <a:avLst/>
            <a:gdLst/>
            <a:ahLst/>
            <a:cxnLst/>
            <a:rect l="l" t="t" r="r" b="b"/>
            <a:pathLst>
              <a:path w="8123555" h="10159">
                <a:moveTo>
                  <a:pt x="886536" y="0"/>
                </a:moveTo>
                <a:lnTo>
                  <a:pt x="0" y="0"/>
                </a:lnTo>
                <a:lnTo>
                  <a:pt x="0" y="10160"/>
                </a:lnTo>
                <a:lnTo>
                  <a:pt x="861491" y="10160"/>
                </a:lnTo>
                <a:lnTo>
                  <a:pt x="886536" y="0"/>
                </a:lnTo>
                <a:close/>
              </a:path>
              <a:path w="8123555" h="10159">
                <a:moveTo>
                  <a:pt x="8123441" y="0"/>
                </a:moveTo>
                <a:lnTo>
                  <a:pt x="5411419" y="0"/>
                </a:lnTo>
                <a:lnTo>
                  <a:pt x="5501132" y="10160"/>
                </a:lnTo>
                <a:lnTo>
                  <a:pt x="8064906" y="10160"/>
                </a:lnTo>
                <a:lnTo>
                  <a:pt x="8123441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0" y="585469"/>
            <a:ext cx="8072755" cy="10160"/>
          </a:xfrm>
          <a:custGeom>
            <a:avLst/>
            <a:gdLst/>
            <a:ahLst/>
            <a:cxnLst/>
            <a:rect l="l" t="t" r="r" b="b"/>
            <a:pathLst>
              <a:path w="8072755" h="10159">
                <a:moveTo>
                  <a:pt x="864616" y="0"/>
                </a:moveTo>
                <a:lnTo>
                  <a:pt x="0" y="0"/>
                </a:lnTo>
                <a:lnTo>
                  <a:pt x="0" y="10160"/>
                </a:lnTo>
                <a:lnTo>
                  <a:pt x="839558" y="10160"/>
                </a:lnTo>
                <a:lnTo>
                  <a:pt x="864616" y="0"/>
                </a:lnTo>
                <a:close/>
              </a:path>
              <a:path w="8072755" h="10159">
                <a:moveTo>
                  <a:pt x="8072221" y="0"/>
                </a:moveTo>
                <a:lnTo>
                  <a:pt x="5489918" y="0"/>
                </a:lnTo>
                <a:lnTo>
                  <a:pt x="5579630" y="10160"/>
                </a:lnTo>
                <a:lnTo>
                  <a:pt x="8013700" y="10160"/>
                </a:lnTo>
                <a:lnTo>
                  <a:pt x="8072221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594359"/>
            <a:ext cx="8017509" cy="10160"/>
          </a:xfrm>
          <a:custGeom>
            <a:avLst/>
            <a:gdLst/>
            <a:ahLst/>
            <a:cxnLst/>
            <a:rect l="l" t="t" r="r" b="b"/>
            <a:pathLst>
              <a:path w="8017509" h="10159">
                <a:moveTo>
                  <a:pt x="842695" y="0"/>
                </a:moveTo>
                <a:lnTo>
                  <a:pt x="0" y="0"/>
                </a:lnTo>
                <a:lnTo>
                  <a:pt x="0" y="10160"/>
                </a:lnTo>
                <a:lnTo>
                  <a:pt x="817638" y="10160"/>
                </a:lnTo>
                <a:lnTo>
                  <a:pt x="842695" y="0"/>
                </a:lnTo>
                <a:close/>
              </a:path>
              <a:path w="8017509" h="10159">
                <a:moveTo>
                  <a:pt x="8017357" y="0"/>
                </a:moveTo>
                <a:lnTo>
                  <a:pt x="5574017" y="0"/>
                </a:lnTo>
                <a:lnTo>
                  <a:pt x="5574017" y="1270"/>
                </a:lnTo>
                <a:lnTo>
                  <a:pt x="5618873" y="1270"/>
                </a:lnTo>
                <a:lnTo>
                  <a:pt x="5618873" y="10160"/>
                </a:lnTo>
                <a:lnTo>
                  <a:pt x="7979181" y="10160"/>
                </a:lnTo>
                <a:lnTo>
                  <a:pt x="7979181" y="1270"/>
                </a:lnTo>
                <a:lnTo>
                  <a:pt x="8017357" y="1270"/>
                </a:lnTo>
                <a:lnTo>
                  <a:pt x="8017357" y="0"/>
                </a:lnTo>
                <a:close/>
              </a:path>
            </a:pathLst>
          </a:custGeom>
          <a:solidFill>
            <a:srgbClr val="00A9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38" y="0"/>
                </a:moveTo>
                <a:lnTo>
                  <a:pt x="0" y="0"/>
                </a:lnTo>
                <a:lnTo>
                  <a:pt x="0" y="8890"/>
                </a:lnTo>
                <a:lnTo>
                  <a:pt x="795718" y="8890"/>
                </a:lnTo>
                <a:lnTo>
                  <a:pt x="817638" y="0"/>
                </a:lnTo>
                <a:close/>
              </a:path>
              <a:path w="7945120" h="8890">
                <a:moveTo>
                  <a:pt x="7944675" y="0"/>
                </a:moveTo>
                <a:lnTo>
                  <a:pt x="5658116" y="0"/>
                </a:lnTo>
                <a:lnTo>
                  <a:pt x="5736615" y="8890"/>
                </a:lnTo>
                <a:lnTo>
                  <a:pt x="7875664" y="8890"/>
                </a:lnTo>
                <a:lnTo>
                  <a:pt x="7944675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0" y="613409"/>
            <a:ext cx="7846695" cy="10160"/>
          </a:xfrm>
          <a:custGeom>
            <a:avLst/>
            <a:gdLst/>
            <a:ahLst/>
            <a:cxnLst/>
            <a:rect l="l" t="t" r="r" b="b"/>
            <a:pathLst>
              <a:path w="7846695" h="10159">
                <a:moveTo>
                  <a:pt x="795718" y="0"/>
                </a:moveTo>
                <a:lnTo>
                  <a:pt x="0" y="0"/>
                </a:lnTo>
                <a:lnTo>
                  <a:pt x="0" y="10160"/>
                </a:lnTo>
                <a:lnTo>
                  <a:pt x="770661" y="10160"/>
                </a:lnTo>
                <a:lnTo>
                  <a:pt x="795718" y="0"/>
                </a:lnTo>
                <a:close/>
              </a:path>
              <a:path w="7846695" h="10159">
                <a:moveTo>
                  <a:pt x="7846085" y="0"/>
                </a:moveTo>
                <a:lnTo>
                  <a:pt x="5770257" y="0"/>
                </a:lnTo>
                <a:lnTo>
                  <a:pt x="5770257" y="7620"/>
                </a:lnTo>
                <a:lnTo>
                  <a:pt x="5818263" y="7620"/>
                </a:lnTo>
                <a:lnTo>
                  <a:pt x="5818263" y="10160"/>
                </a:lnTo>
                <a:lnTo>
                  <a:pt x="7806652" y="10160"/>
                </a:lnTo>
                <a:lnTo>
                  <a:pt x="7806652" y="7620"/>
                </a:lnTo>
                <a:lnTo>
                  <a:pt x="7846085" y="7620"/>
                </a:lnTo>
                <a:lnTo>
                  <a:pt x="7846085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622299"/>
            <a:ext cx="7806690" cy="10160"/>
          </a:xfrm>
          <a:custGeom>
            <a:avLst/>
            <a:gdLst/>
            <a:ahLst/>
            <a:cxnLst/>
            <a:rect l="l" t="t" r="r" b="b"/>
            <a:pathLst>
              <a:path w="7806690" h="10159">
                <a:moveTo>
                  <a:pt x="773798" y="0"/>
                </a:moveTo>
                <a:lnTo>
                  <a:pt x="0" y="0"/>
                </a:lnTo>
                <a:lnTo>
                  <a:pt x="0" y="10160"/>
                </a:lnTo>
                <a:lnTo>
                  <a:pt x="748741" y="10160"/>
                </a:lnTo>
                <a:lnTo>
                  <a:pt x="773798" y="0"/>
                </a:lnTo>
                <a:close/>
              </a:path>
              <a:path w="7806690" h="10159">
                <a:moveTo>
                  <a:pt x="7806652" y="0"/>
                </a:moveTo>
                <a:lnTo>
                  <a:pt x="5818263" y="0"/>
                </a:lnTo>
                <a:lnTo>
                  <a:pt x="5933237" y="10160"/>
                </a:lnTo>
                <a:lnTo>
                  <a:pt x="7727772" y="10160"/>
                </a:lnTo>
                <a:lnTo>
                  <a:pt x="7806652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0" y="631189"/>
            <a:ext cx="7738109" cy="10160"/>
          </a:xfrm>
          <a:custGeom>
            <a:avLst/>
            <a:gdLst/>
            <a:ahLst/>
            <a:cxnLst/>
            <a:rect l="l" t="t" r="r" b="b"/>
            <a:pathLst>
              <a:path w="7738109" h="10159">
                <a:moveTo>
                  <a:pt x="751878" y="0"/>
                </a:moveTo>
                <a:lnTo>
                  <a:pt x="0" y="0"/>
                </a:lnTo>
                <a:lnTo>
                  <a:pt x="0" y="10160"/>
                </a:lnTo>
                <a:lnTo>
                  <a:pt x="726821" y="10160"/>
                </a:lnTo>
                <a:lnTo>
                  <a:pt x="751878" y="0"/>
                </a:lnTo>
                <a:close/>
              </a:path>
              <a:path w="7738109" h="10159">
                <a:moveTo>
                  <a:pt x="7737640" y="0"/>
                </a:moveTo>
                <a:lnTo>
                  <a:pt x="5918860" y="0"/>
                </a:lnTo>
                <a:lnTo>
                  <a:pt x="6033833" y="10160"/>
                </a:lnTo>
                <a:lnTo>
                  <a:pt x="7658760" y="10160"/>
                </a:lnTo>
                <a:lnTo>
                  <a:pt x="7737640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0" y="640079"/>
            <a:ext cx="7654290" cy="10160"/>
          </a:xfrm>
          <a:custGeom>
            <a:avLst/>
            <a:gdLst/>
            <a:ahLst/>
            <a:cxnLst/>
            <a:rect l="l" t="t" r="r" b="b"/>
            <a:pathLst>
              <a:path w="7654290" h="10159">
                <a:moveTo>
                  <a:pt x="729957" y="0"/>
                </a:moveTo>
                <a:lnTo>
                  <a:pt x="0" y="0"/>
                </a:lnTo>
                <a:lnTo>
                  <a:pt x="0" y="10160"/>
                </a:lnTo>
                <a:lnTo>
                  <a:pt x="704900" y="10160"/>
                </a:lnTo>
                <a:lnTo>
                  <a:pt x="729957" y="0"/>
                </a:lnTo>
                <a:close/>
              </a:path>
              <a:path w="7654290" h="10159">
                <a:moveTo>
                  <a:pt x="7653833" y="0"/>
                </a:moveTo>
                <a:lnTo>
                  <a:pt x="6041021" y="0"/>
                </a:lnTo>
                <a:lnTo>
                  <a:pt x="6041021" y="3810"/>
                </a:lnTo>
                <a:lnTo>
                  <a:pt x="6098502" y="3810"/>
                </a:lnTo>
                <a:lnTo>
                  <a:pt x="6098502" y="10160"/>
                </a:lnTo>
                <a:lnTo>
                  <a:pt x="7602004" y="10160"/>
                </a:lnTo>
                <a:lnTo>
                  <a:pt x="7602004" y="3810"/>
                </a:lnTo>
                <a:lnTo>
                  <a:pt x="7653833" y="3810"/>
                </a:lnTo>
                <a:lnTo>
                  <a:pt x="7653833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0" y="650239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0" y="0"/>
                </a:moveTo>
                <a:lnTo>
                  <a:pt x="0" y="0"/>
                </a:lnTo>
                <a:lnTo>
                  <a:pt x="0" y="8890"/>
                </a:lnTo>
                <a:lnTo>
                  <a:pt x="682980" y="8890"/>
                </a:lnTo>
                <a:lnTo>
                  <a:pt x="704900" y="0"/>
                </a:lnTo>
                <a:close/>
              </a:path>
              <a:path w="7565390" h="8890">
                <a:moveTo>
                  <a:pt x="7564958" y="0"/>
                </a:moveTo>
                <a:lnTo>
                  <a:pt x="6134430" y="0"/>
                </a:lnTo>
                <a:lnTo>
                  <a:pt x="6235027" y="8890"/>
                </a:lnTo>
                <a:lnTo>
                  <a:pt x="7461250" y="8890"/>
                </a:lnTo>
                <a:lnTo>
                  <a:pt x="7564958" y="0"/>
                </a:lnTo>
                <a:close/>
              </a:path>
            </a:pathLst>
          </a:custGeom>
          <a:solidFill>
            <a:srgbClr val="00A3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0" y="659129"/>
            <a:ext cx="7461250" cy="10160"/>
          </a:xfrm>
          <a:custGeom>
            <a:avLst/>
            <a:gdLst/>
            <a:ahLst/>
            <a:cxnLst/>
            <a:rect l="l" t="t" r="r" b="b"/>
            <a:pathLst>
              <a:path w="7461250" h="10159">
                <a:moveTo>
                  <a:pt x="682980" y="0"/>
                </a:moveTo>
                <a:lnTo>
                  <a:pt x="0" y="0"/>
                </a:lnTo>
                <a:lnTo>
                  <a:pt x="0" y="10160"/>
                </a:lnTo>
                <a:lnTo>
                  <a:pt x="657923" y="10160"/>
                </a:lnTo>
                <a:lnTo>
                  <a:pt x="682980" y="0"/>
                </a:lnTo>
                <a:close/>
              </a:path>
              <a:path w="7461250" h="10159">
                <a:moveTo>
                  <a:pt x="7461250" y="0"/>
                </a:moveTo>
                <a:lnTo>
                  <a:pt x="6235027" y="0"/>
                </a:lnTo>
                <a:lnTo>
                  <a:pt x="6350000" y="10160"/>
                </a:lnTo>
                <a:lnTo>
                  <a:pt x="7342708" y="1016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0" y="668019"/>
            <a:ext cx="7350125" cy="10160"/>
          </a:xfrm>
          <a:custGeom>
            <a:avLst/>
            <a:gdLst/>
            <a:ahLst/>
            <a:cxnLst/>
            <a:rect l="l" t="t" r="r" b="b"/>
            <a:pathLst>
              <a:path w="7350125" h="10159">
                <a:moveTo>
                  <a:pt x="661060" y="0"/>
                </a:moveTo>
                <a:lnTo>
                  <a:pt x="0" y="0"/>
                </a:lnTo>
                <a:lnTo>
                  <a:pt x="0" y="10160"/>
                </a:lnTo>
                <a:lnTo>
                  <a:pt x="636003" y="10160"/>
                </a:lnTo>
                <a:lnTo>
                  <a:pt x="661060" y="0"/>
                </a:lnTo>
                <a:close/>
              </a:path>
              <a:path w="7350125" h="10159">
                <a:moveTo>
                  <a:pt x="7350125" y="0"/>
                </a:moveTo>
                <a:lnTo>
                  <a:pt x="6342812" y="0"/>
                </a:lnTo>
                <a:lnTo>
                  <a:pt x="6342812" y="1270"/>
                </a:lnTo>
                <a:lnTo>
                  <a:pt x="6452781" y="1270"/>
                </a:lnTo>
                <a:lnTo>
                  <a:pt x="6452781" y="10160"/>
                </a:lnTo>
                <a:lnTo>
                  <a:pt x="7290854" y="10160"/>
                </a:lnTo>
                <a:lnTo>
                  <a:pt x="7290854" y="1270"/>
                </a:lnTo>
                <a:lnTo>
                  <a:pt x="7350125" y="1270"/>
                </a:lnTo>
                <a:lnTo>
                  <a:pt x="7350125" y="0"/>
                </a:lnTo>
                <a:close/>
              </a:path>
            </a:pathLst>
          </a:custGeom>
          <a:solidFill>
            <a:srgbClr val="00A1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0" y="676909"/>
            <a:ext cx="7246620" cy="10160"/>
          </a:xfrm>
          <a:custGeom>
            <a:avLst/>
            <a:gdLst/>
            <a:ahLst/>
            <a:cxnLst/>
            <a:rect l="l" t="t" r="r" b="b"/>
            <a:pathLst>
              <a:path w="7246620" h="10159">
                <a:moveTo>
                  <a:pt x="628180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615937" y="10160"/>
                </a:lnTo>
                <a:lnTo>
                  <a:pt x="615937" y="8890"/>
                </a:lnTo>
                <a:lnTo>
                  <a:pt x="628180" y="8890"/>
                </a:lnTo>
                <a:lnTo>
                  <a:pt x="628180" y="0"/>
                </a:lnTo>
                <a:close/>
              </a:path>
              <a:path w="7246620" h="10159">
                <a:moveTo>
                  <a:pt x="7246404" y="0"/>
                </a:moveTo>
                <a:lnTo>
                  <a:pt x="6540894" y="0"/>
                </a:lnTo>
                <a:lnTo>
                  <a:pt x="6540894" y="1270"/>
                </a:lnTo>
                <a:lnTo>
                  <a:pt x="6658369" y="1270"/>
                </a:lnTo>
                <a:lnTo>
                  <a:pt x="6658369" y="10160"/>
                </a:lnTo>
                <a:lnTo>
                  <a:pt x="7076008" y="10160"/>
                </a:lnTo>
                <a:lnTo>
                  <a:pt x="7076008" y="1270"/>
                </a:lnTo>
                <a:lnTo>
                  <a:pt x="7246404" y="1270"/>
                </a:lnTo>
                <a:lnTo>
                  <a:pt x="7246404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54" y="0"/>
                </a:moveTo>
                <a:lnTo>
                  <a:pt x="0" y="0"/>
                </a:lnTo>
                <a:lnTo>
                  <a:pt x="0" y="8890"/>
                </a:lnTo>
                <a:lnTo>
                  <a:pt x="596785" y="8890"/>
                </a:lnTo>
                <a:lnTo>
                  <a:pt x="614654" y="0"/>
                </a:lnTo>
                <a:close/>
              </a:path>
              <a:path w="6913245" h="8890">
                <a:moveTo>
                  <a:pt x="6913029" y="0"/>
                </a:moveTo>
                <a:lnTo>
                  <a:pt x="6761162" y="0"/>
                </a:lnTo>
                <a:lnTo>
                  <a:pt x="6819900" y="2540"/>
                </a:lnTo>
                <a:lnTo>
                  <a:pt x="6913029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0" y="695959"/>
            <a:ext cx="596900" cy="8890"/>
          </a:xfrm>
          <a:custGeom>
            <a:avLst/>
            <a:gdLst/>
            <a:ahLst/>
            <a:cxnLst/>
            <a:rect l="l" t="t" r="r" b="b"/>
            <a:pathLst>
              <a:path w="596900" h="8890">
                <a:moveTo>
                  <a:pt x="596793" y="0"/>
                </a:moveTo>
                <a:lnTo>
                  <a:pt x="0" y="0"/>
                </a:lnTo>
                <a:lnTo>
                  <a:pt x="0" y="8889"/>
                </a:lnTo>
                <a:lnTo>
                  <a:pt x="578919" y="8889"/>
                </a:lnTo>
                <a:lnTo>
                  <a:pt x="596793" y="0"/>
                </a:lnTo>
                <a:close/>
              </a:path>
            </a:pathLst>
          </a:custGeom>
          <a:solidFill>
            <a:srgbClr val="009E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0" y="704850"/>
            <a:ext cx="579120" cy="10160"/>
          </a:xfrm>
          <a:custGeom>
            <a:avLst/>
            <a:gdLst/>
            <a:ahLst/>
            <a:cxnLst/>
            <a:rect l="l" t="t" r="r" b="b"/>
            <a:pathLst>
              <a:path w="579120" h="10159">
                <a:moveTo>
                  <a:pt x="578919" y="0"/>
                </a:moveTo>
                <a:lnTo>
                  <a:pt x="0" y="0"/>
                </a:lnTo>
                <a:lnTo>
                  <a:pt x="0" y="10160"/>
                </a:lnTo>
                <a:lnTo>
                  <a:pt x="558492" y="10160"/>
                </a:lnTo>
                <a:lnTo>
                  <a:pt x="578919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0" y="713740"/>
            <a:ext cx="561340" cy="10160"/>
          </a:xfrm>
          <a:custGeom>
            <a:avLst/>
            <a:gdLst/>
            <a:ahLst/>
            <a:cxnLst/>
            <a:rect l="l" t="t" r="r" b="b"/>
            <a:pathLst>
              <a:path w="561340" h="10159">
                <a:moveTo>
                  <a:pt x="561045" y="0"/>
                </a:moveTo>
                <a:lnTo>
                  <a:pt x="0" y="0"/>
                </a:lnTo>
                <a:lnTo>
                  <a:pt x="0" y="10160"/>
                </a:lnTo>
                <a:lnTo>
                  <a:pt x="540618" y="10160"/>
                </a:lnTo>
                <a:lnTo>
                  <a:pt x="561045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0" y="722630"/>
            <a:ext cx="543560" cy="10160"/>
          </a:xfrm>
          <a:custGeom>
            <a:avLst/>
            <a:gdLst/>
            <a:ahLst/>
            <a:cxnLst/>
            <a:rect l="l" t="t" r="r" b="b"/>
            <a:pathLst>
              <a:path w="543560" h="10159">
                <a:moveTo>
                  <a:pt x="543172" y="0"/>
                </a:moveTo>
                <a:lnTo>
                  <a:pt x="0" y="0"/>
                </a:lnTo>
                <a:lnTo>
                  <a:pt x="0" y="10160"/>
                </a:lnTo>
                <a:lnTo>
                  <a:pt x="522745" y="10160"/>
                </a:lnTo>
                <a:lnTo>
                  <a:pt x="543172" y="0"/>
                </a:lnTo>
                <a:close/>
              </a:path>
            </a:pathLst>
          </a:custGeom>
          <a:solidFill>
            <a:srgbClr val="009B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0" y="732790"/>
            <a:ext cx="523240" cy="8890"/>
          </a:xfrm>
          <a:custGeom>
            <a:avLst/>
            <a:gdLst/>
            <a:ahLst/>
            <a:cxnLst/>
            <a:rect l="l" t="t" r="r" b="b"/>
            <a:pathLst>
              <a:path w="523240" h="8890">
                <a:moveTo>
                  <a:pt x="522745" y="0"/>
                </a:moveTo>
                <a:lnTo>
                  <a:pt x="0" y="0"/>
                </a:lnTo>
                <a:lnTo>
                  <a:pt x="0" y="8889"/>
                </a:lnTo>
                <a:lnTo>
                  <a:pt x="504871" y="8889"/>
                </a:lnTo>
                <a:lnTo>
                  <a:pt x="522745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0" y="741679"/>
            <a:ext cx="505459" cy="19050"/>
          </a:xfrm>
          <a:custGeom>
            <a:avLst/>
            <a:gdLst/>
            <a:ahLst/>
            <a:cxnLst/>
            <a:rect l="l" t="t" r="r" b="b"/>
            <a:pathLst>
              <a:path w="505459" h="19050">
                <a:moveTo>
                  <a:pt x="504863" y="0"/>
                </a:moveTo>
                <a:lnTo>
                  <a:pt x="0" y="0"/>
                </a:lnTo>
                <a:lnTo>
                  <a:pt x="0" y="8890"/>
                </a:lnTo>
                <a:lnTo>
                  <a:pt x="0" y="19050"/>
                </a:lnTo>
                <a:lnTo>
                  <a:pt x="466559" y="19050"/>
                </a:lnTo>
                <a:lnTo>
                  <a:pt x="486994" y="8890"/>
                </a:lnTo>
                <a:lnTo>
                  <a:pt x="504863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0" y="759459"/>
            <a:ext cx="469265" cy="10160"/>
          </a:xfrm>
          <a:custGeom>
            <a:avLst/>
            <a:gdLst/>
            <a:ahLst/>
            <a:cxnLst/>
            <a:rect l="l" t="t" r="r" b="b"/>
            <a:pathLst>
              <a:path w="469265" h="10159">
                <a:moveTo>
                  <a:pt x="469124" y="0"/>
                </a:moveTo>
                <a:lnTo>
                  <a:pt x="0" y="0"/>
                </a:lnTo>
                <a:lnTo>
                  <a:pt x="0" y="10160"/>
                </a:lnTo>
                <a:lnTo>
                  <a:pt x="448697" y="10160"/>
                </a:lnTo>
                <a:lnTo>
                  <a:pt x="469124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0" y="768350"/>
            <a:ext cx="451484" cy="10160"/>
          </a:xfrm>
          <a:custGeom>
            <a:avLst/>
            <a:gdLst/>
            <a:ahLst/>
            <a:cxnLst/>
            <a:rect l="l" t="t" r="r" b="b"/>
            <a:pathLst>
              <a:path w="451484" h="10159">
                <a:moveTo>
                  <a:pt x="451251" y="0"/>
                </a:moveTo>
                <a:lnTo>
                  <a:pt x="0" y="0"/>
                </a:lnTo>
                <a:lnTo>
                  <a:pt x="0" y="10160"/>
                </a:lnTo>
                <a:lnTo>
                  <a:pt x="430824" y="10160"/>
                </a:lnTo>
                <a:lnTo>
                  <a:pt x="451251" y="0"/>
                </a:lnTo>
                <a:close/>
              </a:path>
            </a:pathLst>
          </a:custGeom>
          <a:solidFill>
            <a:srgbClr val="0096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0" y="778509"/>
            <a:ext cx="431165" cy="8890"/>
          </a:xfrm>
          <a:custGeom>
            <a:avLst/>
            <a:gdLst/>
            <a:ahLst/>
            <a:cxnLst/>
            <a:rect l="l" t="t" r="r" b="b"/>
            <a:pathLst>
              <a:path w="431165" h="8890">
                <a:moveTo>
                  <a:pt x="430824" y="0"/>
                </a:moveTo>
                <a:lnTo>
                  <a:pt x="0" y="0"/>
                </a:lnTo>
                <a:lnTo>
                  <a:pt x="0" y="8889"/>
                </a:lnTo>
                <a:lnTo>
                  <a:pt x="412950" y="8889"/>
                </a:lnTo>
                <a:lnTo>
                  <a:pt x="430824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0" y="787400"/>
            <a:ext cx="413384" cy="10160"/>
          </a:xfrm>
          <a:custGeom>
            <a:avLst/>
            <a:gdLst/>
            <a:ahLst/>
            <a:cxnLst/>
            <a:rect l="l" t="t" r="r" b="b"/>
            <a:pathLst>
              <a:path w="413384" h="10159">
                <a:moveTo>
                  <a:pt x="412950" y="0"/>
                </a:moveTo>
                <a:lnTo>
                  <a:pt x="0" y="0"/>
                </a:lnTo>
                <a:lnTo>
                  <a:pt x="0" y="10160"/>
                </a:lnTo>
                <a:lnTo>
                  <a:pt x="392523" y="10160"/>
                </a:lnTo>
                <a:lnTo>
                  <a:pt x="41295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0" y="796290"/>
            <a:ext cx="395605" cy="10160"/>
          </a:xfrm>
          <a:custGeom>
            <a:avLst/>
            <a:gdLst/>
            <a:ahLst/>
            <a:cxnLst/>
            <a:rect l="l" t="t" r="r" b="b"/>
            <a:pathLst>
              <a:path w="395605" h="10159">
                <a:moveTo>
                  <a:pt x="395076" y="0"/>
                </a:moveTo>
                <a:lnTo>
                  <a:pt x="0" y="0"/>
                </a:lnTo>
                <a:lnTo>
                  <a:pt x="0" y="10160"/>
                </a:lnTo>
                <a:lnTo>
                  <a:pt x="374650" y="10160"/>
                </a:lnTo>
                <a:lnTo>
                  <a:pt x="395076" y="0"/>
                </a:lnTo>
                <a:close/>
              </a:path>
            </a:pathLst>
          </a:custGeom>
          <a:solidFill>
            <a:srgbClr val="0093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0" y="805179"/>
            <a:ext cx="375920" cy="10160"/>
          </a:xfrm>
          <a:custGeom>
            <a:avLst/>
            <a:gdLst/>
            <a:ahLst/>
            <a:cxnLst/>
            <a:rect l="l" t="t" r="r" b="b"/>
            <a:pathLst>
              <a:path w="375920" h="10159">
                <a:moveTo>
                  <a:pt x="375920" y="0"/>
                </a:move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366801" y="10160"/>
                </a:lnTo>
                <a:lnTo>
                  <a:pt x="366801" y="1270"/>
                </a:lnTo>
                <a:lnTo>
                  <a:pt x="375920" y="1270"/>
                </a:lnTo>
                <a:lnTo>
                  <a:pt x="37592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0" y="814069"/>
            <a:ext cx="361315" cy="10160"/>
          </a:xfrm>
          <a:custGeom>
            <a:avLst/>
            <a:gdLst/>
            <a:ahLst/>
            <a:cxnLst/>
            <a:rect l="l" t="t" r="r" b="b"/>
            <a:pathLst>
              <a:path w="361315" h="10159">
                <a:moveTo>
                  <a:pt x="361212" y="0"/>
                </a:moveTo>
                <a:lnTo>
                  <a:pt x="0" y="0"/>
                </a:lnTo>
                <a:lnTo>
                  <a:pt x="0" y="10159"/>
                </a:lnTo>
                <a:lnTo>
                  <a:pt x="343296" y="10159"/>
                </a:lnTo>
                <a:lnTo>
                  <a:pt x="361212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0" y="824230"/>
            <a:ext cx="343535" cy="8890"/>
          </a:xfrm>
          <a:custGeom>
            <a:avLst/>
            <a:gdLst/>
            <a:ahLst/>
            <a:cxnLst/>
            <a:rect l="l" t="t" r="r" b="b"/>
            <a:pathLst>
              <a:path w="343535" h="8890">
                <a:moveTo>
                  <a:pt x="343296" y="0"/>
                </a:moveTo>
                <a:lnTo>
                  <a:pt x="0" y="0"/>
                </a:lnTo>
                <a:lnTo>
                  <a:pt x="0" y="8890"/>
                </a:lnTo>
                <a:lnTo>
                  <a:pt x="327619" y="8890"/>
                </a:lnTo>
                <a:lnTo>
                  <a:pt x="343296" y="0"/>
                </a:lnTo>
                <a:close/>
              </a:path>
            </a:pathLst>
          </a:custGeom>
          <a:solidFill>
            <a:srgbClr val="0090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0" y="833119"/>
            <a:ext cx="327660" cy="10160"/>
          </a:xfrm>
          <a:custGeom>
            <a:avLst/>
            <a:gdLst/>
            <a:ahLst/>
            <a:cxnLst/>
            <a:rect l="l" t="t" r="r" b="b"/>
            <a:pathLst>
              <a:path w="327660" h="10159">
                <a:moveTo>
                  <a:pt x="327619" y="0"/>
                </a:moveTo>
                <a:lnTo>
                  <a:pt x="0" y="0"/>
                </a:lnTo>
                <a:lnTo>
                  <a:pt x="0" y="10159"/>
                </a:lnTo>
                <a:lnTo>
                  <a:pt x="309702" y="10159"/>
                </a:lnTo>
                <a:lnTo>
                  <a:pt x="327619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0" y="842010"/>
            <a:ext cx="312420" cy="10160"/>
          </a:xfrm>
          <a:custGeom>
            <a:avLst/>
            <a:gdLst/>
            <a:ahLst/>
            <a:cxnLst/>
            <a:rect l="l" t="t" r="r" b="b"/>
            <a:pathLst>
              <a:path w="312420" h="10159">
                <a:moveTo>
                  <a:pt x="311942" y="0"/>
                </a:moveTo>
                <a:lnTo>
                  <a:pt x="0" y="0"/>
                </a:lnTo>
                <a:lnTo>
                  <a:pt x="0" y="10160"/>
                </a:lnTo>
                <a:lnTo>
                  <a:pt x="294025" y="10160"/>
                </a:lnTo>
                <a:lnTo>
                  <a:pt x="311942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0" y="850900"/>
            <a:ext cx="296545" cy="10160"/>
          </a:xfrm>
          <a:custGeom>
            <a:avLst/>
            <a:gdLst/>
            <a:ahLst/>
            <a:cxnLst/>
            <a:rect l="l" t="t" r="r" b="b"/>
            <a:pathLst>
              <a:path w="296545" h="10159">
                <a:moveTo>
                  <a:pt x="296265" y="0"/>
                </a:moveTo>
                <a:lnTo>
                  <a:pt x="0" y="0"/>
                </a:lnTo>
                <a:lnTo>
                  <a:pt x="0" y="10160"/>
                </a:lnTo>
                <a:lnTo>
                  <a:pt x="278348" y="10160"/>
                </a:lnTo>
                <a:lnTo>
                  <a:pt x="296265" y="0"/>
                </a:lnTo>
                <a:close/>
              </a:path>
            </a:pathLst>
          </a:custGeom>
          <a:solidFill>
            <a:srgbClr val="008D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0" y="859789"/>
            <a:ext cx="280670" cy="10160"/>
          </a:xfrm>
          <a:custGeom>
            <a:avLst/>
            <a:gdLst/>
            <a:ahLst/>
            <a:cxnLst/>
            <a:rect l="l" t="t" r="r" b="b"/>
            <a:pathLst>
              <a:path w="280670" h="10159">
                <a:moveTo>
                  <a:pt x="280588" y="0"/>
                </a:moveTo>
                <a:lnTo>
                  <a:pt x="0" y="0"/>
                </a:lnTo>
                <a:lnTo>
                  <a:pt x="0" y="10160"/>
                </a:lnTo>
                <a:lnTo>
                  <a:pt x="262671" y="10160"/>
                </a:lnTo>
                <a:lnTo>
                  <a:pt x="280588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0" y="869950"/>
            <a:ext cx="262890" cy="8890"/>
          </a:xfrm>
          <a:custGeom>
            <a:avLst/>
            <a:gdLst/>
            <a:ahLst/>
            <a:cxnLst/>
            <a:rect l="l" t="t" r="r" b="b"/>
            <a:pathLst>
              <a:path w="262890" h="8890">
                <a:moveTo>
                  <a:pt x="262671" y="0"/>
                </a:moveTo>
                <a:lnTo>
                  <a:pt x="0" y="0"/>
                </a:lnTo>
                <a:lnTo>
                  <a:pt x="0" y="8889"/>
                </a:lnTo>
                <a:lnTo>
                  <a:pt x="246994" y="8889"/>
                </a:lnTo>
                <a:lnTo>
                  <a:pt x="262671" y="0"/>
                </a:lnTo>
                <a:close/>
              </a:path>
            </a:pathLst>
          </a:custGeom>
          <a:solidFill>
            <a:srgbClr val="008B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4403318" y="0"/>
            <a:ext cx="4740910" cy="17780"/>
          </a:xfrm>
          <a:custGeom>
            <a:avLst/>
            <a:gdLst/>
            <a:ahLst/>
            <a:cxnLst/>
            <a:rect l="l" t="t" r="r" b="b"/>
            <a:pathLst>
              <a:path w="4740909" h="17780">
                <a:moveTo>
                  <a:pt x="4740681" y="0"/>
                </a:moveTo>
                <a:lnTo>
                  <a:pt x="0" y="0"/>
                </a:lnTo>
                <a:lnTo>
                  <a:pt x="14541" y="5080"/>
                </a:lnTo>
                <a:lnTo>
                  <a:pt x="50914" y="17780"/>
                </a:lnTo>
                <a:lnTo>
                  <a:pt x="4740681" y="17780"/>
                </a:lnTo>
                <a:lnTo>
                  <a:pt x="4740681" y="5080"/>
                </a:lnTo>
                <a:lnTo>
                  <a:pt x="4740681" y="3810"/>
                </a:lnTo>
                <a:lnTo>
                  <a:pt x="4740681" y="0"/>
                </a:lnTo>
                <a:close/>
              </a:path>
            </a:pathLst>
          </a:custGeom>
          <a:solidFill>
            <a:srgbClr val="009A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4450599" y="16509"/>
            <a:ext cx="4693920" cy="13970"/>
          </a:xfrm>
          <a:custGeom>
            <a:avLst/>
            <a:gdLst/>
            <a:ahLst/>
            <a:cxnLst/>
            <a:rect l="l" t="t" r="r" b="b"/>
            <a:pathLst>
              <a:path w="4693920" h="13970">
                <a:moveTo>
                  <a:pt x="4693400" y="0"/>
                </a:moveTo>
                <a:lnTo>
                  <a:pt x="0" y="0"/>
                </a:lnTo>
                <a:lnTo>
                  <a:pt x="40005" y="13970"/>
                </a:lnTo>
                <a:lnTo>
                  <a:pt x="4693400" y="13970"/>
                </a:lnTo>
                <a:lnTo>
                  <a:pt x="4693400" y="0"/>
                </a:lnTo>
                <a:close/>
              </a:path>
            </a:pathLst>
          </a:custGeom>
          <a:solidFill>
            <a:srgbClr val="009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490604" y="30480"/>
            <a:ext cx="4653915" cy="13970"/>
          </a:xfrm>
          <a:custGeom>
            <a:avLst/>
            <a:gdLst/>
            <a:ahLst/>
            <a:cxnLst/>
            <a:rect l="l" t="t" r="r" b="b"/>
            <a:pathLst>
              <a:path w="4653915" h="13970">
                <a:moveTo>
                  <a:pt x="4653395" y="0"/>
                </a:moveTo>
                <a:lnTo>
                  <a:pt x="0" y="0"/>
                </a:lnTo>
                <a:lnTo>
                  <a:pt x="40005" y="13970"/>
                </a:lnTo>
                <a:lnTo>
                  <a:pt x="4653395" y="13970"/>
                </a:lnTo>
                <a:lnTo>
                  <a:pt x="4653395" y="0"/>
                </a:lnTo>
                <a:close/>
              </a:path>
            </a:pathLst>
          </a:custGeom>
          <a:solidFill>
            <a:srgbClr val="009B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4526972" y="43180"/>
            <a:ext cx="4617085" cy="13970"/>
          </a:xfrm>
          <a:custGeom>
            <a:avLst/>
            <a:gdLst/>
            <a:ahLst/>
            <a:cxnLst/>
            <a:rect l="l" t="t" r="r" b="b"/>
            <a:pathLst>
              <a:path w="4617084" h="13969">
                <a:moveTo>
                  <a:pt x="4617027" y="0"/>
                </a:moveTo>
                <a:lnTo>
                  <a:pt x="0" y="0"/>
                </a:lnTo>
                <a:lnTo>
                  <a:pt x="14547" y="5079"/>
                </a:lnTo>
                <a:lnTo>
                  <a:pt x="43798" y="13970"/>
                </a:lnTo>
                <a:lnTo>
                  <a:pt x="4617027" y="13970"/>
                </a:lnTo>
                <a:lnTo>
                  <a:pt x="4617027" y="0"/>
                </a:lnTo>
                <a:close/>
              </a:path>
            </a:pathLst>
          </a:custGeom>
          <a:solidFill>
            <a:srgbClr val="009B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4566592" y="55880"/>
            <a:ext cx="4577715" cy="13970"/>
          </a:xfrm>
          <a:custGeom>
            <a:avLst/>
            <a:gdLst/>
            <a:ahLst/>
            <a:cxnLst/>
            <a:rect l="l" t="t" r="r" b="b"/>
            <a:pathLst>
              <a:path w="4577715" h="13969">
                <a:moveTo>
                  <a:pt x="4577407" y="0"/>
                </a:moveTo>
                <a:lnTo>
                  <a:pt x="0" y="0"/>
                </a:lnTo>
                <a:lnTo>
                  <a:pt x="45965" y="13970"/>
                </a:lnTo>
                <a:lnTo>
                  <a:pt x="4577407" y="13970"/>
                </a:lnTo>
                <a:lnTo>
                  <a:pt x="4577407" y="0"/>
                </a:lnTo>
                <a:close/>
              </a:path>
            </a:pathLst>
          </a:custGeom>
          <a:solidFill>
            <a:srgbClr val="009B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4608379" y="68580"/>
            <a:ext cx="4535805" cy="13970"/>
          </a:xfrm>
          <a:custGeom>
            <a:avLst/>
            <a:gdLst/>
            <a:ahLst/>
            <a:cxnLst/>
            <a:rect l="l" t="t" r="r" b="b"/>
            <a:pathLst>
              <a:path w="4535805" h="13969">
                <a:moveTo>
                  <a:pt x="4535620" y="0"/>
                </a:moveTo>
                <a:lnTo>
                  <a:pt x="0" y="0"/>
                </a:lnTo>
                <a:lnTo>
                  <a:pt x="45965" y="13970"/>
                </a:lnTo>
                <a:lnTo>
                  <a:pt x="4535620" y="13970"/>
                </a:lnTo>
                <a:lnTo>
                  <a:pt x="4535620" y="0"/>
                </a:lnTo>
                <a:close/>
              </a:path>
            </a:pathLst>
          </a:custGeom>
          <a:solidFill>
            <a:srgbClr val="009C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4650166" y="81280"/>
            <a:ext cx="4493895" cy="13970"/>
          </a:xfrm>
          <a:custGeom>
            <a:avLst/>
            <a:gdLst/>
            <a:ahLst/>
            <a:cxnLst/>
            <a:rect l="l" t="t" r="r" b="b"/>
            <a:pathLst>
              <a:path w="4493895" h="13969">
                <a:moveTo>
                  <a:pt x="4493833" y="0"/>
                </a:moveTo>
                <a:lnTo>
                  <a:pt x="0" y="0"/>
                </a:lnTo>
                <a:lnTo>
                  <a:pt x="45965" y="13970"/>
                </a:lnTo>
                <a:lnTo>
                  <a:pt x="4493833" y="13970"/>
                </a:lnTo>
                <a:lnTo>
                  <a:pt x="4493833" y="0"/>
                </a:lnTo>
                <a:close/>
              </a:path>
            </a:pathLst>
          </a:custGeom>
          <a:solidFill>
            <a:srgbClr val="009C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4696132" y="95250"/>
            <a:ext cx="4448175" cy="13970"/>
          </a:xfrm>
          <a:custGeom>
            <a:avLst/>
            <a:gdLst/>
            <a:ahLst/>
            <a:cxnLst/>
            <a:rect l="l" t="t" r="r" b="b"/>
            <a:pathLst>
              <a:path w="4448175" h="13969">
                <a:moveTo>
                  <a:pt x="4447867" y="0"/>
                </a:moveTo>
                <a:lnTo>
                  <a:pt x="0" y="0"/>
                </a:lnTo>
                <a:lnTo>
                  <a:pt x="45965" y="13970"/>
                </a:lnTo>
                <a:lnTo>
                  <a:pt x="4447867" y="13970"/>
                </a:lnTo>
                <a:lnTo>
                  <a:pt x="4447867" y="0"/>
                </a:lnTo>
                <a:close/>
              </a:path>
            </a:pathLst>
          </a:custGeom>
          <a:solidFill>
            <a:srgbClr val="009D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4737919" y="107950"/>
            <a:ext cx="4406265" cy="13970"/>
          </a:xfrm>
          <a:custGeom>
            <a:avLst/>
            <a:gdLst/>
            <a:ahLst/>
            <a:cxnLst/>
            <a:rect l="l" t="t" r="r" b="b"/>
            <a:pathLst>
              <a:path w="4406265" h="13969">
                <a:moveTo>
                  <a:pt x="4406080" y="0"/>
                </a:moveTo>
                <a:lnTo>
                  <a:pt x="0" y="0"/>
                </a:lnTo>
                <a:lnTo>
                  <a:pt x="45965" y="13970"/>
                </a:lnTo>
                <a:lnTo>
                  <a:pt x="4406080" y="13970"/>
                </a:lnTo>
                <a:lnTo>
                  <a:pt x="4406080" y="0"/>
                </a:lnTo>
                <a:close/>
              </a:path>
            </a:pathLst>
          </a:custGeom>
          <a:solidFill>
            <a:srgbClr val="009D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4779706" y="120650"/>
            <a:ext cx="4364355" cy="13970"/>
          </a:xfrm>
          <a:custGeom>
            <a:avLst/>
            <a:gdLst/>
            <a:ahLst/>
            <a:cxnLst/>
            <a:rect l="l" t="t" r="r" b="b"/>
            <a:pathLst>
              <a:path w="4364355" h="13969">
                <a:moveTo>
                  <a:pt x="4364293" y="0"/>
                </a:moveTo>
                <a:lnTo>
                  <a:pt x="0" y="0"/>
                </a:lnTo>
                <a:lnTo>
                  <a:pt x="20893" y="6350"/>
                </a:lnTo>
                <a:lnTo>
                  <a:pt x="48423" y="13970"/>
                </a:lnTo>
                <a:lnTo>
                  <a:pt x="4364293" y="13970"/>
                </a:lnTo>
                <a:lnTo>
                  <a:pt x="4364293" y="0"/>
                </a:lnTo>
                <a:close/>
              </a:path>
            </a:pathLst>
          </a:custGeom>
          <a:solidFill>
            <a:srgbClr val="009D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823542" y="133350"/>
            <a:ext cx="4320540" cy="13970"/>
          </a:xfrm>
          <a:custGeom>
            <a:avLst/>
            <a:gdLst/>
            <a:ahLst/>
            <a:cxnLst/>
            <a:rect l="l" t="t" r="r" b="b"/>
            <a:pathLst>
              <a:path w="4320540" h="13969">
                <a:moveTo>
                  <a:pt x="4320458" y="0"/>
                </a:moveTo>
                <a:lnTo>
                  <a:pt x="0" y="0"/>
                </a:lnTo>
                <a:lnTo>
                  <a:pt x="50472" y="13970"/>
                </a:lnTo>
                <a:lnTo>
                  <a:pt x="4320458" y="13970"/>
                </a:lnTo>
                <a:lnTo>
                  <a:pt x="4320458" y="0"/>
                </a:lnTo>
                <a:close/>
              </a:path>
            </a:pathLst>
          </a:custGeom>
          <a:solidFill>
            <a:srgbClr val="009E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4869425" y="146050"/>
            <a:ext cx="4274820" cy="13970"/>
          </a:xfrm>
          <a:custGeom>
            <a:avLst/>
            <a:gdLst/>
            <a:ahLst/>
            <a:cxnLst/>
            <a:rect l="l" t="t" r="r" b="b"/>
            <a:pathLst>
              <a:path w="4274820" h="13969">
                <a:moveTo>
                  <a:pt x="4274574" y="0"/>
                </a:moveTo>
                <a:lnTo>
                  <a:pt x="0" y="0"/>
                </a:lnTo>
                <a:lnTo>
                  <a:pt x="50472" y="13970"/>
                </a:lnTo>
                <a:lnTo>
                  <a:pt x="4274574" y="13970"/>
                </a:lnTo>
                <a:lnTo>
                  <a:pt x="4274574" y="0"/>
                </a:lnTo>
                <a:close/>
              </a:path>
            </a:pathLst>
          </a:custGeom>
          <a:solidFill>
            <a:srgbClr val="009E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4919898" y="160020"/>
            <a:ext cx="4224655" cy="13970"/>
          </a:xfrm>
          <a:custGeom>
            <a:avLst/>
            <a:gdLst/>
            <a:ahLst/>
            <a:cxnLst/>
            <a:rect l="l" t="t" r="r" b="b"/>
            <a:pathLst>
              <a:path w="4224655" h="13969">
                <a:moveTo>
                  <a:pt x="4224101" y="0"/>
                </a:moveTo>
                <a:lnTo>
                  <a:pt x="0" y="0"/>
                </a:lnTo>
                <a:lnTo>
                  <a:pt x="50472" y="13970"/>
                </a:lnTo>
                <a:lnTo>
                  <a:pt x="4224101" y="13970"/>
                </a:lnTo>
                <a:lnTo>
                  <a:pt x="4224101" y="0"/>
                </a:lnTo>
                <a:close/>
              </a:path>
            </a:pathLst>
          </a:custGeom>
          <a:solidFill>
            <a:srgbClr val="009E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4965781" y="172720"/>
            <a:ext cx="4178300" cy="13970"/>
          </a:xfrm>
          <a:custGeom>
            <a:avLst/>
            <a:gdLst/>
            <a:ahLst/>
            <a:cxnLst/>
            <a:rect l="l" t="t" r="r" b="b"/>
            <a:pathLst>
              <a:path w="4178300" h="13969">
                <a:moveTo>
                  <a:pt x="4178218" y="0"/>
                </a:moveTo>
                <a:lnTo>
                  <a:pt x="0" y="0"/>
                </a:lnTo>
                <a:lnTo>
                  <a:pt x="50472" y="13970"/>
                </a:lnTo>
                <a:lnTo>
                  <a:pt x="4178218" y="13970"/>
                </a:lnTo>
                <a:lnTo>
                  <a:pt x="4178218" y="0"/>
                </a:lnTo>
                <a:close/>
              </a:path>
            </a:pathLst>
          </a:custGeom>
          <a:solidFill>
            <a:srgbClr val="009F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5011665" y="185420"/>
            <a:ext cx="4132579" cy="13970"/>
          </a:xfrm>
          <a:custGeom>
            <a:avLst/>
            <a:gdLst/>
            <a:ahLst/>
            <a:cxnLst/>
            <a:rect l="l" t="t" r="r" b="b"/>
            <a:pathLst>
              <a:path w="4132579" h="13969">
                <a:moveTo>
                  <a:pt x="4132334" y="0"/>
                </a:moveTo>
                <a:lnTo>
                  <a:pt x="0" y="0"/>
                </a:lnTo>
                <a:lnTo>
                  <a:pt x="50472" y="13970"/>
                </a:lnTo>
                <a:lnTo>
                  <a:pt x="4101085" y="13970"/>
                </a:lnTo>
                <a:lnTo>
                  <a:pt x="4132334" y="5079"/>
                </a:lnTo>
                <a:lnTo>
                  <a:pt x="4132334" y="0"/>
                </a:lnTo>
                <a:close/>
              </a:path>
            </a:pathLst>
          </a:custGeom>
          <a:solidFill>
            <a:srgbClr val="009F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5057549" y="198120"/>
            <a:ext cx="4060190" cy="13970"/>
          </a:xfrm>
          <a:custGeom>
            <a:avLst/>
            <a:gdLst/>
            <a:ahLst/>
            <a:cxnLst/>
            <a:rect l="l" t="t" r="r" b="b"/>
            <a:pathLst>
              <a:path w="4060190" h="13970">
                <a:moveTo>
                  <a:pt x="4059666" y="0"/>
                </a:moveTo>
                <a:lnTo>
                  <a:pt x="0" y="0"/>
                </a:lnTo>
                <a:lnTo>
                  <a:pt x="50472" y="13970"/>
                </a:lnTo>
                <a:lnTo>
                  <a:pt x="4010561" y="13970"/>
                </a:lnTo>
                <a:lnTo>
                  <a:pt x="4059666" y="0"/>
                </a:lnTo>
                <a:close/>
              </a:path>
            </a:pathLst>
          </a:custGeom>
          <a:solidFill>
            <a:srgbClr val="00A0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5103433" y="210820"/>
            <a:ext cx="3969385" cy="13970"/>
          </a:xfrm>
          <a:custGeom>
            <a:avLst/>
            <a:gdLst/>
            <a:ahLst/>
            <a:cxnLst/>
            <a:rect l="l" t="t" r="r" b="b"/>
            <a:pathLst>
              <a:path w="3969384" h="13970">
                <a:moveTo>
                  <a:pt x="3969141" y="0"/>
                </a:moveTo>
                <a:lnTo>
                  <a:pt x="0" y="0"/>
                </a:lnTo>
                <a:lnTo>
                  <a:pt x="50472" y="13970"/>
                </a:lnTo>
                <a:lnTo>
                  <a:pt x="3920037" y="13970"/>
                </a:lnTo>
                <a:lnTo>
                  <a:pt x="3969141" y="0"/>
                </a:lnTo>
                <a:close/>
              </a:path>
            </a:pathLst>
          </a:custGeom>
          <a:solidFill>
            <a:srgbClr val="00A0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5153905" y="224790"/>
            <a:ext cx="3869690" cy="13970"/>
          </a:xfrm>
          <a:custGeom>
            <a:avLst/>
            <a:gdLst/>
            <a:ahLst/>
            <a:cxnLst/>
            <a:rect l="l" t="t" r="r" b="b"/>
            <a:pathLst>
              <a:path w="3869690" h="13970">
                <a:moveTo>
                  <a:pt x="3869564" y="0"/>
                </a:moveTo>
                <a:lnTo>
                  <a:pt x="0" y="0"/>
                </a:lnTo>
                <a:lnTo>
                  <a:pt x="50472" y="13969"/>
                </a:lnTo>
                <a:lnTo>
                  <a:pt x="3820460" y="13969"/>
                </a:lnTo>
                <a:lnTo>
                  <a:pt x="3869564" y="0"/>
                </a:lnTo>
                <a:close/>
              </a:path>
            </a:pathLst>
          </a:custGeom>
          <a:solidFill>
            <a:srgbClr val="00A0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5199789" y="237490"/>
            <a:ext cx="3779520" cy="13970"/>
          </a:xfrm>
          <a:custGeom>
            <a:avLst/>
            <a:gdLst/>
            <a:ahLst/>
            <a:cxnLst/>
            <a:rect l="l" t="t" r="r" b="b"/>
            <a:pathLst>
              <a:path w="3779520" h="13970">
                <a:moveTo>
                  <a:pt x="3779040" y="0"/>
                </a:moveTo>
                <a:lnTo>
                  <a:pt x="0" y="0"/>
                </a:lnTo>
                <a:lnTo>
                  <a:pt x="50472" y="13969"/>
                </a:lnTo>
                <a:lnTo>
                  <a:pt x="3729935" y="13969"/>
                </a:lnTo>
                <a:lnTo>
                  <a:pt x="3779040" y="0"/>
                </a:lnTo>
                <a:close/>
              </a:path>
            </a:pathLst>
          </a:custGeom>
          <a:solidFill>
            <a:srgbClr val="00A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5245673" y="250190"/>
            <a:ext cx="3688715" cy="13970"/>
          </a:xfrm>
          <a:custGeom>
            <a:avLst/>
            <a:gdLst/>
            <a:ahLst/>
            <a:cxnLst/>
            <a:rect l="l" t="t" r="r" b="b"/>
            <a:pathLst>
              <a:path w="3688715" h="13970">
                <a:moveTo>
                  <a:pt x="3688516" y="0"/>
                </a:moveTo>
                <a:lnTo>
                  <a:pt x="0" y="0"/>
                </a:lnTo>
                <a:lnTo>
                  <a:pt x="50472" y="13969"/>
                </a:lnTo>
                <a:lnTo>
                  <a:pt x="3639411" y="13969"/>
                </a:lnTo>
                <a:lnTo>
                  <a:pt x="3688516" y="0"/>
                </a:lnTo>
                <a:close/>
              </a:path>
            </a:pathLst>
          </a:custGeom>
          <a:solidFill>
            <a:srgbClr val="00A1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5291557" y="262890"/>
            <a:ext cx="3598545" cy="13970"/>
          </a:xfrm>
          <a:custGeom>
            <a:avLst/>
            <a:gdLst/>
            <a:ahLst/>
            <a:cxnLst/>
            <a:rect l="l" t="t" r="r" b="b"/>
            <a:pathLst>
              <a:path w="3598545" h="13970">
                <a:moveTo>
                  <a:pt x="3597991" y="0"/>
                </a:moveTo>
                <a:lnTo>
                  <a:pt x="0" y="0"/>
                </a:lnTo>
                <a:lnTo>
                  <a:pt x="50472" y="13969"/>
                </a:lnTo>
                <a:lnTo>
                  <a:pt x="3548887" y="13969"/>
                </a:lnTo>
                <a:lnTo>
                  <a:pt x="3597991" y="0"/>
                </a:lnTo>
                <a:close/>
              </a:path>
            </a:pathLst>
          </a:custGeom>
          <a:solidFill>
            <a:srgbClr val="00A1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5337441" y="275590"/>
            <a:ext cx="3507740" cy="13970"/>
          </a:xfrm>
          <a:custGeom>
            <a:avLst/>
            <a:gdLst/>
            <a:ahLst/>
            <a:cxnLst/>
            <a:rect l="l" t="t" r="r" b="b"/>
            <a:pathLst>
              <a:path w="3507740" h="13970">
                <a:moveTo>
                  <a:pt x="3507467" y="0"/>
                </a:moveTo>
                <a:lnTo>
                  <a:pt x="0" y="0"/>
                </a:lnTo>
                <a:lnTo>
                  <a:pt x="50472" y="13969"/>
                </a:lnTo>
                <a:lnTo>
                  <a:pt x="3458362" y="13969"/>
                </a:lnTo>
                <a:lnTo>
                  <a:pt x="3507467" y="0"/>
                </a:lnTo>
                <a:close/>
              </a:path>
            </a:pathLst>
          </a:custGeom>
          <a:solidFill>
            <a:srgbClr val="00A2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5387913" y="289559"/>
            <a:ext cx="3408045" cy="13970"/>
          </a:xfrm>
          <a:custGeom>
            <a:avLst/>
            <a:gdLst/>
            <a:ahLst/>
            <a:cxnLst/>
            <a:rect l="l" t="t" r="r" b="b"/>
            <a:pathLst>
              <a:path w="3408045" h="13970">
                <a:moveTo>
                  <a:pt x="3407890" y="0"/>
                </a:moveTo>
                <a:lnTo>
                  <a:pt x="0" y="0"/>
                </a:lnTo>
                <a:lnTo>
                  <a:pt x="50472" y="13970"/>
                </a:lnTo>
                <a:lnTo>
                  <a:pt x="3358786" y="13970"/>
                </a:lnTo>
                <a:lnTo>
                  <a:pt x="3407890" y="0"/>
                </a:lnTo>
                <a:close/>
              </a:path>
            </a:pathLst>
          </a:custGeom>
          <a:solidFill>
            <a:srgbClr val="00A2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5433797" y="302259"/>
            <a:ext cx="3317875" cy="13970"/>
          </a:xfrm>
          <a:custGeom>
            <a:avLst/>
            <a:gdLst/>
            <a:ahLst/>
            <a:cxnLst/>
            <a:rect l="l" t="t" r="r" b="b"/>
            <a:pathLst>
              <a:path w="3317875" h="13970">
                <a:moveTo>
                  <a:pt x="3317366" y="0"/>
                </a:moveTo>
                <a:lnTo>
                  <a:pt x="0" y="0"/>
                </a:lnTo>
                <a:lnTo>
                  <a:pt x="50472" y="13970"/>
                </a:lnTo>
                <a:lnTo>
                  <a:pt x="3268261" y="13970"/>
                </a:lnTo>
                <a:lnTo>
                  <a:pt x="3317366" y="0"/>
                </a:lnTo>
                <a:close/>
              </a:path>
            </a:pathLst>
          </a:custGeom>
          <a:solidFill>
            <a:srgbClr val="00A3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5479669" y="314959"/>
            <a:ext cx="3227070" cy="26670"/>
          </a:xfrm>
          <a:custGeom>
            <a:avLst/>
            <a:gdLst/>
            <a:ahLst/>
            <a:cxnLst/>
            <a:rect l="l" t="t" r="r" b="b"/>
            <a:pathLst>
              <a:path w="3227070" h="26670">
                <a:moveTo>
                  <a:pt x="3226854" y="0"/>
                </a:moveTo>
                <a:lnTo>
                  <a:pt x="0" y="0"/>
                </a:lnTo>
                <a:lnTo>
                  <a:pt x="32131" y="8890"/>
                </a:lnTo>
                <a:lnTo>
                  <a:pt x="49161" y="12700"/>
                </a:lnTo>
                <a:lnTo>
                  <a:pt x="54838" y="13970"/>
                </a:lnTo>
                <a:lnTo>
                  <a:pt x="111633" y="26670"/>
                </a:lnTo>
                <a:lnTo>
                  <a:pt x="3133102" y="26670"/>
                </a:lnTo>
                <a:lnTo>
                  <a:pt x="3177743" y="13970"/>
                </a:lnTo>
                <a:lnTo>
                  <a:pt x="3182213" y="12700"/>
                </a:lnTo>
                <a:lnTo>
                  <a:pt x="3226854" y="0"/>
                </a:lnTo>
                <a:close/>
              </a:path>
            </a:pathLst>
          </a:custGeom>
          <a:solidFill>
            <a:srgbClr val="00A3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5585629" y="340359"/>
            <a:ext cx="3032125" cy="13970"/>
          </a:xfrm>
          <a:custGeom>
            <a:avLst/>
            <a:gdLst/>
            <a:ahLst/>
            <a:cxnLst/>
            <a:rect l="l" t="t" r="r" b="b"/>
            <a:pathLst>
              <a:path w="3032125" h="13970">
                <a:moveTo>
                  <a:pt x="3031612" y="0"/>
                </a:moveTo>
                <a:lnTo>
                  <a:pt x="0" y="0"/>
                </a:lnTo>
                <a:lnTo>
                  <a:pt x="62471" y="13970"/>
                </a:lnTo>
                <a:lnTo>
                  <a:pt x="2982507" y="13970"/>
                </a:lnTo>
                <a:lnTo>
                  <a:pt x="3031612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5648101" y="354329"/>
            <a:ext cx="2920365" cy="13970"/>
          </a:xfrm>
          <a:custGeom>
            <a:avLst/>
            <a:gdLst/>
            <a:ahLst/>
            <a:cxnLst/>
            <a:rect l="l" t="t" r="r" b="b"/>
            <a:pathLst>
              <a:path w="2920365" h="13970">
                <a:moveTo>
                  <a:pt x="2920036" y="0"/>
                </a:moveTo>
                <a:lnTo>
                  <a:pt x="0" y="0"/>
                </a:lnTo>
                <a:lnTo>
                  <a:pt x="62471" y="13970"/>
                </a:lnTo>
                <a:lnTo>
                  <a:pt x="2870931" y="13970"/>
                </a:lnTo>
                <a:lnTo>
                  <a:pt x="2920036" y="0"/>
                </a:lnTo>
                <a:close/>
              </a:path>
            </a:pathLst>
          </a:custGeom>
          <a:solidFill>
            <a:srgbClr val="00A4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5704893" y="367029"/>
            <a:ext cx="2818765" cy="13970"/>
          </a:xfrm>
          <a:custGeom>
            <a:avLst/>
            <a:gdLst/>
            <a:ahLst/>
            <a:cxnLst/>
            <a:rect l="l" t="t" r="r" b="b"/>
            <a:pathLst>
              <a:path w="2818765" h="13970">
                <a:moveTo>
                  <a:pt x="2818603" y="0"/>
                </a:moveTo>
                <a:lnTo>
                  <a:pt x="0" y="0"/>
                </a:lnTo>
                <a:lnTo>
                  <a:pt x="62471" y="13970"/>
                </a:lnTo>
                <a:lnTo>
                  <a:pt x="2769498" y="13970"/>
                </a:lnTo>
                <a:lnTo>
                  <a:pt x="2818603" y="0"/>
                </a:lnTo>
                <a:close/>
              </a:path>
            </a:pathLst>
          </a:custGeom>
          <a:solidFill>
            <a:srgbClr val="00A4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5761685" y="379729"/>
            <a:ext cx="2717165" cy="13970"/>
          </a:xfrm>
          <a:custGeom>
            <a:avLst/>
            <a:gdLst/>
            <a:ahLst/>
            <a:cxnLst/>
            <a:rect l="l" t="t" r="r" b="b"/>
            <a:pathLst>
              <a:path w="2717165" h="13970">
                <a:moveTo>
                  <a:pt x="2717170" y="0"/>
                </a:moveTo>
                <a:lnTo>
                  <a:pt x="0" y="0"/>
                </a:lnTo>
                <a:lnTo>
                  <a:pt x="62471" y="13970"/>
                </a:lnTo>
                <a:lnTo>
                  <a:pt x="2668066" y="13970"/>
                </a:lnTo>
                <a:lnTo>
                  <a:pt x="2717170" y="0"/>
                </a:lnTo>
                <a:close/>
              </a:path>
            </a:pathLst>
          </a:custGeom>
          <a:solidFill>
            <a:srgbClr val="00A5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5818478" y="392429"/>
            <a:ext cx="2616200" cy="13970"/>
          </a:xfrm>
          <a:custGeom>
            <a:avLst/>
            <a:gdLst/>
            <a:ahLst/>
            <a:cxnLst/>
            <a:rect l="l" t="t" r="r" b="b"/>
            <a:pathLst>
              <a:path w="2616200" h="13970">
                <a:moveTo>
                  <a:pt x="2615737" y="0"/>
                </a:moveTo>
                <a:lnTo>
                  <a:pt x="0" y="0"/>
                </a:lnTo>
                <a:lnTo>
                  <a:pt x="62471" y="13970"/>
                </a:lnTo>
                <a:lnTo>
                  <a:pt x="2566633" y="13970"/>
                </a:lnTo>
                <a:lnTo>
                  <a:pt x="2615737" y="0"/>
                </a:lnTo>
                <a:close/>
              </a:path>
            </a:pathLst>
          </a:custGeom>
          <a:solidFill>
            <a:srgbClr val="00A5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5875270" y="405129"/>
            <a:ext cx="2514600" cy="15240"/>
          </a:xfrm>
          <a:custGeom>
            <a:avLst/>
            <a:gdLst/>
            <a:ahLst/>
            <a:cxnLst/>
            <a:rect l="l" t="t" r="r" b="b"/>
            <a:pathLst>
              <a:path w="2514600" h="15240">
                <a:moveTo>
                  <a:pt x="2514305" y="0"/>
                </a:moveTo>
                <a:lnTo>
                  <a:pt x="0" y="0"/>
                </a:lnTo>
                <a:lnTo>
                  <a:pt x="68150" y="15240"/>
                </a:lnTo>
                <a:lnTo>
                  <a:pt x="2460736" y="15240"/>
                </a:lnTo>
                <a:lnTo>
                  <a:pt x="2514305" y="0"/>
                </a:lnTo>
                <a:close/>
              </a:path>
            </a:pathLst>
          </a:custGeom>
          <a:solidFill>
            <a:srgbClr val="00A6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5937741" y="419100"/>
            <a:ext cx="2402840" cy="13970"/>
          </a:xfrm>
          <a:custGeom>
            <a:avLst/>
            <a:gdLst/>
            <a:ahLst/>
            <a:cxnLst/>
            <a:rect l="l" t="t" r="r" b="b"/>
            <a:pathLst>
              <a:path w="2402840" h="13970">
                <a:moveTo>
                  <a:pt x="2402729" y="0"/>
                </a:moveTo>
                <a:lnTo>
                  <a:pt x="0" y="0"/>
                </a:lnTo>
                <a:lnTo>
                  <a:pt x="62471" y="13970"/>
                </a:lnTo>
                <a:lnTo>
                  <a:pt x="2353624" y="13970"/>
                </a:lnTo>
                <a:lnTo>
                  <a:pt x="2402729" y="0"/>
                </a:lnTo>
                <a:close/>
              </a:path>
            </a:pathLst>
          </a:custGeom>
          <a:solidFill>
            <a:srgbClr val="00A6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5994534" y="431800"/>
            <a:ext cx="2301875" cy="13970"/>
          </a:xfrm>
          <a:custGeom>
            <a:avLst/>
            <a:gdLst/>
            <a:ahLst/>
            <a:cxnLst/>
            <a:rect l="l" t="t" r="r" b="b"/>
            <a:pathLst>
              <a:path w="2301875" h="13970">
                <a:moveTo>
                  <a:pt x="2301296" y="0"/>
                </a:moveTo>
                <a:lnTo>
                  <a:pt x="0" y="0"/>
                </a:lnTo>
                <a:lnTo>
                  <a:pt x="62471" y="13970"/>
                </a:lnTo>
                <a:lnTo>
                  <a:pt x="2250916" y="13970"/>
                </a:lnTo>
                <a:lnTo>
                  <a:pt x="2256655" y="12700"/>
                </a:lnTo>
                <a:lnTo>
                  <a:pt x="2301296" y="0"/>
                </a:lnTo>
                <a:close/>
              </a:path>
            </a:pathLst>
          </a:custGeom>
          <a:solidFill>
            <a:srgbClr val="00A6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6051326" y="444500"/>
            <a:ext cx="2200275" cy="13970"/>
          </a:xfrm>
          <a:custGeom>
            <a:avLst/>
            <a:gdLst/>
            <a:ahLst/>
            <a:cxnLst/>
            <a:rect l="l" t="t" r="r" b="b"/>
            <a:pathLst>
              <a:path w="2200275" h="13970">
                <a:moveTo>
                  <a:pt x="2199863" y="0"/>
                </a:moveTo>
                <a:lnTo>
                  <a:pt x="0" y="0"/>
                </a:lnTo>
                <a:lnTo>
                  <a:pt x="62471" y="13970"/>
                </a:lnTo>
                <a:lnTo>
                  <a:pt x="2136729" y="13970"/>
                </a:lnTo>
                <a:lnTo>
                  <a:pt x="2199863" y="0"/>
                </a:lnTo>
                <a:close/>
              </a:path>
            </a:pathLst>
          </a:custGeom>
          <a:solidFill>
            <a:srgbClr val="00A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6108118" y="457200"/>
            <a:ext cx="2085975" cy="13970"/>
          </a:xfrm>
          <a:custGeom>
            <a:avLst/>
            <a:gdLst/>
            <a:ahLst/>
            <a:cxnLst/>
            <a:rect l="l" t="t" r="r" b="b"/>
            <a:pathLst>
              <a:path w="2085975" h="13970">
                <a:moveTo>
                  <a:pt x="2085677" y="0"/>
                </a:moveTo>
                <a:lnTo>
                  <a:pt x="0" y="0"/>
                </a:lnTo>
                <a:lnTo>
                  <a:pt x="62471" y="13970"/>
                </a:lnTo>
                <a:lnTo>
                  <a:pt x="2022543" y="13970"/>
                </a:lnTo>
                <a:lnTo>
                  <a:pt x="2085677" y="0"/>
                </a:lnTo>
                <a:close/>
              </a:path>
            </a:pathLst>
          </a:custGeom>
          <a:solidFill>
            <a:srgbClr val="00A7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6164910" y="469900"/>
            <a:ext cx="1971675" cy="15240"/>
          </a:xfrm>
          <a:custGeom>
            <a:avLst/>
            <a:gdLst/>
            <a:ahLst/>
            <a:cxnLst/>
            <a:rect l="l" t="t" r="r" b="b"/>
            <a:pathLst>
              <a:path w="1971675" h="15240">
                <a:moveTo>
                  <a:pt x="1971490" y="0"/>
                </a:moveTo>
                <a:lnTo>
                  <a:pt x="0" y="0"/>
                </a:lnTo>
                <a:lnTo>
                  <a:pt x="68150" y="15239"/>
                </a:lnTo>
                <a:lnTo>
                  <a:pt x="1902617" y="15239"/>
                </a:lnTo>
                <a:lnTo>
                  <a:pt x="1971490" y="0"/>
                </a:lnTo>
                <a:close/>
              </a:path>
            </a:pathLst>
          </a:custGeom>
          <a:solidFill>
            <a:srgbClr val="00A7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6227382" y="483869"/>
            <a:ext cx="1845945" cy="13970"/>
          </a:xfrm>
          <a:custGeom>
            <a:avLst/>
            <a:gdLst/>
            <a:ahLst/>
            <a:cxnLst/>
            <a:rect l="l" t="t" r="r" b="b"/>
            <a:pathLst>
              <a:path w="1845945" h="13970">
                <a:moveTo>
                  <a:pt x="1845885" y="0"/>
                </a:moveTo>
                <a:lnTo>
                  <a:pt x="0" y="0"/>
                </a:lnTo>
                <a:lnTo>
                  <a:pt x="62471" y="13969"/>
                </a:lnTo>
                <a:lnTo>
                  <a:pt x="1782751" y="13969"/>
                </a:lnTo>
                <a:lnTo>
                  <a:pt x="1845885" y="0"/>
                </a:lnTo>
                <a:close/>
              </a:path>
            </a:pathLst>
          </a:custGeom>
          <a:solidFill>
            <a:srgbClr val="00A8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6284174" y="496569"/>
            <a:ext cx="1732280" cy="13970"/>
          </a:xfrm>
          <a:custGeom>
            <a:avLst/>
            <a:gdLst/>
            <a:ahLst/>
            <a:cxnLst/>
            <a:rect l="l" t="t" r="r" b="b"/>
            <a:pathLst>
              <a:path w="1732279" h="13970">
                <a:moveTo>
                  <a:pt x="1731699" y="0"/>
                </a:moveTo>
                <a:lnTo>
                  <a:pt x="0" y="0"/>
                </a:lnTo>
                <a:lnTo>
                  <a:pt x="34075" y="7619"/>
                </a:lnTo>
                <a:lnTo>
                  <a:pt x="72823" y="13969"/>
                </a:lnTo>
                <a:lnTo>
                  <a:pt x="1668565" y="13969"/>
                </a:lnTo>
                <a:lnTo>
                  <a:pt x="1731699" y="0"/>
                </a:lnTo>
                <a:close/>
              </a:path>
            </a:pathLst>
          </a:custGeom>
          <a:solidFill>
            <a:srgbClr val="00A8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6349248" y="509269"/>
            <a:ext cx="1609725" cy="13970"/>
          </a:xfrm>
          <a:custGeom>
            <a:avLst/>
            <a:gdLst/>
            <a:ahLst/>
            <a:cxnLst/>
            <a:rect l="l" t="t" r="r" b="b"/>
            <a:pathLst>
              <a:path w="1609725" h="13970">
                <a:moveTo>
                  <a:pt x="1609231" y="0"/>
                </a:moveTo>
                <a:lnTo>
                  <a:pt x="0" y="0"/>
                </a:lnTo>
                <a:lnTo>
                  <a:pt x="85245" y="13969"/>
                </a:lnTo>
                <a:lnTo>
                  <a:pt x="1528530" y="13969"/>
                </a:lnTo>
                <a:lnTo>
                  <a:pt x="1603491" y="1269"/>
                </a:lnTo>
                <a:lnTo>
                  <a:pt x="1609231" y="0"/>
                </a:lnTo>
                <a:close/>
              </a:path>
            </a:pathLst>
          </a:custGeom>
          <a:solidFill>
            <a:srgbClr val="00A9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6426744" y="521969"/>
            <a:ext cx="1458595" cy="13970"/>
          </a:xfrm>
          <a:custGeom>
            <a:avLst/>
            <a:gdLst/>
            <a:ahLst/>
            <a:cxnLst/>
            <a:rect l="l" t="t" r="r" b="b"/>
            <a:pathLst>
              <a:path w="1458595" h="13970">
                <a:moveTo>
                  <a:pt x="1458530" y="0"/>
                </a:moveTo>
                <a:lnTo>
                  <a:pt x="0" y="0"/>
                </a:lnTo>
                <a:lnTo>
                  <a:pt x="85245" y="13969"/>
                </a:lnTo>
                <a:lnTo>
                  <a:pt x="1376073" y="13969"/>
                </a:lnTo>
                <a:lnTo>
                  <a:pt x="1458530" y="0"/>
                </a:lnTo>
                <a:close/>
              </a:path>
            </a:pathLst>
          </a:custGeom>
          <a:solidFill>
            <a:srgbClr val="00A9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6511990" y="535940"/>
            <a:ext cx="1290955" cy="13970"/>
          </a:xfrm>
          <a:custGeom>
            <a:avLst/>
            <a:gdLst/>
            <a:ahLst/>
            <a:cxnLst/>
            <a:rect l="l" t="t" r="r" b="b"/>
            <a:pathLst>
              <a:path w="1290954" h="13970">
                <a:moveTo>
                  <a:pt x="1290828" y="0"/>
                </a:moveTo>
                <a:lnTo>
                  <a:pt x="0" y="0"/>
                </a:lnTo>
                <a:lnTo>
                  <a:pt x="85245" y="13970"/>
                </a:lnTo>
                <a:lnTo>
                  <a:pt x="1208371" y="13970"/>
                </a:lnTo>
                <a:lnTo>
                  <a:pt x="1290828" y="0"/>
                </a:lnTo>
                <a:close/>
              </a:path>
            </a:pathLst>
          </a:custGeom>
          <a:solidFill>
            <a:srgbClr val="00A9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6589485" y="548640"/>
            <a:ext cx="1138555" cy="13970"/>
          </a:xfrm>
          <a:custGeom>
            <a:avLst/>
            <a:gdLst/>
            <a:ahLst/>
            <a:cxnLst/>
            <a:rect l="l" t="t" r="r" b="b"/>
            <a:pathLst>
              <a:path w="1138554" h="13970">
                <a:moveTo>
                  <a:pt x="1138371" y="0"/>
                </a:moveTo>
                <a:lnTo>
                  <a:pt x="0" y="0"/>
                </a:lnTo>
                <a:lnTo>
                  <a:pt x="85245" y="13970"/>
                </a:lnTo>
                <a:lnTo>
                  <a:pt x="1055914" y="13970"/>
                </a:lnTo>
                <a:lnTo>
                  <a:pt x="1138371" y="0"/>
                </a:lnTo>
                <a:close/>
              </a:path>
            </a:pathLst>
          </a:custGeom>
          <a:solidFill>
            <a:srgbClr val="00A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6666981" y="561340"/>
            <a:ext cx="986155" cy="13970"/>
          </a:xfrm>
          <a:custGeom>
            <a:avLst/>
            <a:gdLst/>
            <a:ahLst/>
            <a:cxnLst/>
            <a:rect l="l" t="t" r="r" b="b"/>
            <a:pathLst>
              <a:path w="986154" h="13970">
                <a:moveTo>
                  <a:pt x="985914" y="0"/>
                </a:moveTo>
                <a:lnTo>
                  <a:pt x="0" y="0"/>
                </a:lnTo>
                <a:lnTo>
                  <a:pt x="30998" y="5080"/>
                </a:lnTo>
                <a:lnTo>
                  <a:pt x="127306" y="13970"/>
                </a:lnTo>
                <a:lnTo>
                  <a:pt x="853450" y="13970"/>
                </a:lnTo>
                <a:lnTo>
                  <a:pt x="978418" y="1270"/>
                </a:lnTo>
                <a:lnTo>
                  <a:pt x="985914" y="0"/>
                </a:lnTo>
                <a:close/>
              </a:path>
            </a:pathLst>
          </a:custGeom>
          <a:solidFill>
            <a:srgbClr val="00AA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6780530" y="574040"/>
            <a:ext cx="752475" cy="13970"/>
          </a:xfrm>
          <a:custGeom>
            <a:avLst/>
            <a:gdLst/>
            <a:ahLst/>
            <a:cxnLst/>
            <a:rect l="l" t="t" r="r" b="b"/>
            <a:pathLst>
              <a:path w="752475" h="13970">
                <a:moveTo>
                  <a:pt x="752398" y="0"/>
                </a:moveTo>
                <a:lnTo>
                  <a:pt x="0" y="0"/>
                </a:lnTo>
                <a:lnTo>
                  <a:pt x="151341" y="13970"/>
                </a:lnTo>
                <a:lnTo>
                  <a:pt x="614934" y="13970"/>
                </a:lnTo>
                <a:lnTo>
                  <a:pt x="752398" y="0"/>
                </a:lnTo>
                <a:close/>
              </a:path>
            </a:pathLst>
          </a:custGeom>
          <a:solidFill>
            <a:srgbClr val="00AA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6959384" y="586739"/>
            <a:ext cx="411480" cy="12700"/>
          </a:xfrm>
          <a:custGeom>
            <a:avLst/>
            <a:gdLst/>
            <a:ahLst/>
            <a:cxnLst/>
            <a:rect l="l" t="t" r="r" b="b"/>
            <a:pathLst>
              <a:path w="411479" h="12700">
                <a:moveTo>
                  <a:pt x="411086" y="0"/>
                </a:moveTo>
                <a:lnTo>
                  <a:pt x="0" y="0"/>
                </a:lnTo>
                <a:lnTo>
                  <a:pt x="0" y="7620"/>
                </a:lnTo>
                <a:lnTo>
                  <a:pt x="55029" y="7620"/>
                </a:lnTo>
                <a:lnTo>
                  <a:pt x="55029" y="10160"/>
                </a:lnTo>
                <a:lnTo>
                  <a:pt x="144360" y="10160"/>
                </a:lnTo>
                <a:lnTo>
                  <a:pt x="144360" y="12700"/>
                </a:lnTo>
                <a:lnTo>
                  <a:pt x="258330" y="12700"/>
                </a:lnTo>
                <a:lnTo>
                  <a:pt x="258330" y="10160"/>
                </a:lnTo>
                <a:lnTo>
                  <a:pt x="335178" y="10160"/>
                </a:lnTo>
                <a:lnTo>
                  <a:pt x="335178" y="7620"/>
                </a:lnTo>
                <a:lnTo>
                  <a:pt x="411086" y="7620"/>
                </a:lnTo>
                <a:lnTo>
                  <a:pt x="411086" y="0"/>
                </a:lnTo>
                <a:close/>
              </a:path>
            </a:pathLst>
          </a:custGeom>
          <a:solidFill>
            <a:srgbClr val="00AB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0" y="741679"/>
            <a:ext cx="505459" cy="19050"/>
          </a:xfrm>
          <a:custGeom>
            <a:avLst/>
            <a:gdLst/>
            <a:ahLst/>
            <a:cxnLst/>
            <a:rect l="l" t="t" r="r" b="b"/>
            <a:pathLst>
              <a:path w="505459" h="19050">
                <a:moveTo>
                  <a:pt x="504863" y="0"/>
                </a:moveTo>
                <a:lnTo>
                  <a:pt x="0" y="0"/>
                </a:lnTo>
                <a:lnTo>
                  <a:pt x="0" y="8890"/>
                </a:lnTo>
                <a:lnTo>
                  <a:pt x="0" y="19050"/>
                </a:lnTo>
                <a:lnTo>
                  <a:pt x="466559" y="19050"/>
                </a:lnTo>
                <a:lnTo>
                  <a:pt x="486994" y="8890"/>
                </a:lnTo>
                <a:lnTo>
                  <a:pt x="504863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0" y="759460"/>
            <a:ext cx="469265" cy="10160"/>
          </a:xfrm>
          <a:custGeom>
            <a:avLst/>
            <a:gdLst/>
            <a:ahLst/>
            <a:cxnLst/>
            <a:rect l="l" t="t" r="r" b="b"/>
            <a:pathLst>
              <a:path w="469265" h="10159">
                <a:moveTo>
                  <a:pt x="469124" y="0"/>
                </a:moveTo>
                <a:lnTo>
                  <a:pt x="0" y="0"/>
                </a:lnTo>
                <a:lnTo>
                  <a:pt x="0" y="10160"/>
                </a:lnTo>
                <a:lnTo>
                  <a:pt x="448697" y="10160"/>
                </a:lnTo>
                <a:lnTo>
                  <a:pt x="469124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0" y="768350"/>
            <a:ext cx="451484" cy="10160"/>
          </a:xfrm>
          <a:custGeom>
            <a:avLst/>
            <a:gdLst/>
            <a:ahLst/>
            <a:cxnLst/>
            <a:rect l="l" t="t" r="r" b="b"/>
            <a:pathLst>
              <a:path w="451484" h="10159">
                <a:moveTo>
                  <a:pt x="451251" y="0"/>
                </a:moveTo>
                <a:lnTo>
                  <a:pt x="0" y="0"/>
                </a:lnTo>
                <a:lnTo>
                  <a:pt x="0" y="10160"/>
                </a:lnTo>
                <a:lnTo>
                  <a:pt x="430824" y="10160"/>
                </a:lnTo>
                <a:lnTo>
                  <a:pt x="451251" y="0"/>
                </a:lnTo>
                <a:close/>
              </a:path>
            </a:pathLst>
          </a:custGeom>
          <a:solidFill>
            <a:srgbClr val="0096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0" y="778510"/>
            <a:ext cx="431165" cy="8890"/>
          </a:xfrm>
          <a:custGeom>
            <a:avLst/>
            <a:gdLst/>
            <a:ahLst/>
            <a:cxnLst/>
            <a:rect l="l" t="t" r="r" b="b"/>
            <a:pathLst>
              <a:path w="431165" h="8890">
                <a:moveTo>
                  <a:pt x="430824" y="0"/>
                </a:moveTo>
                <a:lnTo>
                  <a:pt x="0" y="0"/>
                </a:lnTo>
                <a:lnTo>
                  <a:pt x="0" y="8889"/>
                </a:lnTo>
                <a:lnTo>
                  <a:pt x="412950" y="8889"/>
                </a:lnTo>
                <a:lnTo>
                  <a:pt x="430824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0" y="787400"/>
            <a:ext cx="413384" cy="10160"/>
          </a:xfrm>
          <a:custGeom>
            <a:avLst/>
            <a:gdLst/>
            <a:ahLst/>
            <a:cxnLst/>
            <a:rect l="l" t="t" r="r" b="b"/>
            <a:pathLst>
              <a:path w="413384" h="10159">
                <a:moveTo>
                  <a:pt x="412950" y="0"/>
                </a:moveTo>
                <a:lnTo>
                  <a:pt x="0" y="0"/>
                </a:lnTo>
                <a:lnTo>
                  <a:pt x="0" y="10160"/>
                </a:lnTo>
                <a:lnTo>
                  <a:pt x="392523" y="10160"/>
                </a:lnTo>
                <a:lnTo>
                  <a:pt x="41295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0" y="796290"/>
            <a:ext cx="395605" cy="10160"/>
          </a:xfrm>
          <a:custGeom>
            <a:avLst/>
            <a:gdLst/>
            <a:ahLst/>
            <a:cxnLst/>
            <a:rect l="l" t="t" r="r" b="b"/>
            <a:pathLst>
              <a:path w="395605" h="10159">
                <a:moveTo>
                  <a:pt x="395076" y="0"/>
                </a:moveTo>
                <a:lnTo>
                  <a:pt x="0" y="0"/>
                </a:lnTo>
                <a:lnTo>
                  <a:pt x="0" y="10160"/>
                </a:lnTo>
                <a:lnTo>
                  <a:pt x="374650" y="10160"/>
                </a:lnTo>
                <a:lnTo>
                  <a:pt x="395076" y="0"/>
                </a:lnTo>
                <a:close/>
              </a:path>
            </a:pathLst>
          </a:custGeom>
          <a:solidFill>
            <a:srgbClr val="0093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0" y="805179"/>
            <a:ext cx="375920" cy="10160"/>
          </a:xfrm>
          <a:custGeom>
            <a:avLst/>
            <a:gdLst/>
            <a:ahLst/>
            <a:cxnLst/>
            <a:rect l="l" t="t" r="r" b="b"/>
            <a:pathLst>
              <a:path w="375920" h="10159">
                <a:moveTo>
                  <a:pt x="375920" y="0"/>
                </a:move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366801" y="10160"/>
                </a:lnTo>
                <a:lnTo>
                  <a:pt x="366801" y="1270"/>
                </a:lnTo>
                <a:lnTo>
                  <a:pt x="375920" y="1270"/>
                </a:lnTo>
                <a:lnTo>
                  <a:pt x="37592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0" y="814070"/>
            <a:ext cx="361315" cy="10160"/>
          </a:xfrm>
          <a:custGeom>
            <a:avLst/>
            <a:gdLst/>
            <a:ahLst/>
            <a:cxnLst/>
            <a:rect l="l" t="t" r="r" b="b"/>
            <a:pathLst>
              <a:path w="361315" h="10159">
                <a:moveTo>
                  <a:pt x="361212" y="0"/>
                </a:moveTo>
                <a:lnTo>
                  <a:pt x="0" y="0"/>
                </a:lnTo>
                <a:lnTo>
                  <a:pt x="0" y="10159"/>
                </a:lnTo>
                <a:lnTo>
                  <a:pt x="343296" y="10159"/>
                </a:lnTo>
                <a:lnTo>
                  <a:pt x="361212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0" y="824230"/>
            <a:ext cx="343535" cy="8890"/>
          </a:xfrm>
          <a:custGeom>
            <a:avLst/>
            <a:gdLst/>
            <a:ahLst/>
            <a:cxnLst/>
            <a:rect l="l" t="t" r="r" b="b"/>
            <a:pathLst>
              <a:path w="343535" h="8890">
                <a:moveTo>
                  <a:pt x="343296" y="0"/>
                </a:moveTo>
                <a:lnTo>
                  <a:pt x="0" y="0"/>
                </a:lnTo>
                <a:lnTo>
                  <a:pt x="0" y="8890"/>
                </a:lnTo>
                <a:lnTo>
                  <a:pt x="327619" y="8890"/>
                </a:lnTo>
                <a:lnTo>
                  <a:pt x="343296" y="0"/>
                </a:lnTo>
                <a:close/>
              </a:path>
            </a:pathLst>
          </a:custGeom>
          <a:solidFill>
            <a:srgbClr val="0090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0" y="833120"/>
            <a:ext cx="327660" cy="10160"/>
          </a:xfrm>
          <a:custGeom>
            <a:avLst/>
            <a:gdLst/>
            <a:ahLst/>
            <a:cxnLst/>
            <a:rect l="l" t="t" r="r" b="b"/>
            <a:pathLst>
              <a:path w="327660" h="10159">
                <a:moveTo>
                  <a:pt x="327619" y="0"/>
                </a:moveTo>
                <a:lnTo>
                  <a:pt x="0" y="0"/>
                </a:lnTo>
                <a:lnTo>
                  <a:pt x="0" y="10159"/>
                </a:lnTo>
                <a:lnTo>
                  <a:pt x="309702" y="10159"/>
                </a:lnTo>
                <a:lnTo>
                  <a:pt x="327619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0" y="842010"/>
            <a:ext cx="312420" cy="10160"/>
          </a:xfrm>
          <a:custGeom>
            <a:avLst/>
            <a:gdLst/>
            <a:ahLst/>
            <a:cxnLst/>
            <a:rect l="l" t="t" r="r" b="b"/>
            <a:pathLst>
              <a:path w="312420" h="10159">
                <a:moveTo>
                  <a:pt x="311942" y="0"/>
                </a:moveTo>
                <a:lnTo>
                  <a:pt x="0" y="0"/>
                </a:lnTo>
                <a:lnTo>
                  <a:pt x="0" y="10160"/>
                </a:lnTo>
                <a:lnTo>
                  <a:pt x="294025" y="10160"/>
                </a:lnTo>
                <a:lnTo>
                  <a:pt x="311942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0" y="850900"/>
            <a:ext cx="296545" cy="10160"/>
          </a:xfrm>
          <a:custGeom>
            <a:avLst/>
            <a:gdLst/>
            <a:ahLst/>
            <a:cxnLst/>
            <a:rect l="l" t="t" r="r" b="b"/>
            <a:pathLst>
              <a:path w="296545" h="10159">
                <a:moveTo>
                  <a:pt x="296265" y="0"/>
                </a:moveTo>
                <a:lnTo>
                  <a:pt x="0" y="0"/>
                </a:lnTo>
                <a:lnTo>
                  <a:pt x="0" y="10160"/>
                </a:lnTo>
                <a:lnTo>
                  <a:pt x="278348" y="10160"/>
                </a:lnTo>
                <a:lnTo>
                  <a:pt x="296265" y="0"/>
                </a:lnTo>
                <a:close/>
              </a:path>
            </a:pathLst>
          </a:custGeom>
          <a:solidFill>
            <a:srgbClr val="008D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0" y="859790"/>
            <a:ext cx="280670" cy="10160"/>
          </a:xfrm>
          <a:custGeom>
            <a:avLst/>
            <a:gdLst/>
            <a:ahLst/>
            <a:cxnLst/>
            <a:rect l="l" t="t" r="r" b="b"/>
            <a:pathLst>
              <a:path w="280670" h="10159">
                <a:moveTo>
                  <a:pt x="280588" y="0"/>
                </a:moveTo>
                <a:lnTo>
                  <a:pt x="0" y="0"/>
                </a:lnTo>
                <a:lnTo>
                  <a:pt x="0" y="10160"/>
                </a:lnTo>
                <a:lnTo>
                  <a:pt x="262671" y="10160"/>
                </a:lnTo>
                <a:lnTo>
                  <a:pt x="280588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0" y="869950"/>
            <a:ext cx="262890" cy="8890"/>
          </a:xfrm>
          <a:custGeom>
            <a:avLst/>
            <a:gdLst/>
            <a:ahLst/>
            <a:cxnLst/>
            <a:rect l="l" t="t" r="r" b="b"/>
            <a:pathLst>
              <a:path w="262890" h="8890">
                <a:moveTo>
                  <a:pt x="262671" y="0"/>
                </a:moveTo>
                <a:lnTo>
                  <a:pt x="0" y="0"/>
                </a:lnTo>
                <a:lnTo>
                  <a:pt x="0" y="8889"/>
                </a:lnTo>
                <a:lnTo>
                  <a:pt x="246994" y="8889"/>
                </a:lnTo>
                <a:lnTo>
                  <a:pt x="262671" y="0"/>
                </a:lnTo>
                <a:close/>
              </a:path>
            </a:pathLst>
          </a:custGeom>
          <a:solidFill>
            <a:srgbClr val="008B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3810" y="203200"/>
            <a:ext cx="913384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0540" y="1874520"/>
            <a:ext cx="2489200" cy="3742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00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77740" y="1854341"/>
            <a:ext cx="3419475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00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067175" cy="10160"/>
          </a:xfrm>
          <a:custGeom>
            <a:avLst/>
            <a:gdLst/>
            <a:ahLst/>
            <a:cxnLst/>
            <a:rect l="l" t="t" r="r" b="b"/>
            <a:pathLst>
              <a:path w="4067175" h="10160">
                <a:moveTo>
                  <a:pt x="4066921" y="10160"/>
                </a:moveTo>
                <a:lnTo>
                  <a:pt x="4046397" y="1270"/>
                </a:lnTo>
                <a:lnTo>
                  <a:pt x="4043476" y="0"/>
                </a:ln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4066921" y="10160"/>
                </a:lnTo>
                <a:close/>
              </a:path>
            </a:pathLst>
          </a:custGeom>
          <a:solidFill>
            <a:srgbClr val="00EAF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89"/>
            <a:ext cx="4087495" cy="10160"/>
          </a:xfrm>
          <a:custGeom>
            <a:avLst/>
            <a:gdLst/>
            <a:ahLst/>
            <a:cxnLst/>
            <a:rect l="l" t="t" r="r" b="b"/>
            <a:pathLst>
              <a:path w="4087495" h="10160">
                <a:moveTo>
                  <a:pt x="4064000" y="0"/>
                </a:moveTo>
                <a:lnTo>
                  <a:pt x="0" y="0"/>
                </a:lnTo>
                <a:lnTo>
                  <a:pt x="0" y="10159"/>
                </a:lnTo>
                <a:lnTo>
                  <a:pt x="4087446" y="10159"/>
                </a:lnTo>
                <a:lnTo>
                  <a:pt x="4064000" y="0"/>
                </a:lnTo>
                <a:close/>
              </a:path>
            </a:pathLst>
          </a:custGeom>
          <a:solidFill>
            <a:srgbClr val="00E9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7779"/>
            <a:ext cx="4105910" cy="10160"/>
          </a:xfrm>
          <a:custGeom>
            <a:avLst/>
            <a:gdLst/>
            <a:ahLst/>
            <a:cxnLst/>
            <a:rect l="l" t="t" r="r" b="b"/>
            <a:pathLst>
              <a:path w="4105910" h="10159">
                <a:moveTo>
                  <a:pt x="4105605" y="7620"/>
                </a:moveTo>
                <a:lnTo>
                  <a:pt x="4093299" y="7620"/>
                </a:lnTo>
                <a:lnTo>
                  <a:pt x="4093299" y="0"/>
                </a:lnTo>
                <a:lnTo>
                  <a:pt x="0" y="0"/>
                </a:lnTo>
                <a:lnTo>
                  <a:pt x="0" y="7620"/>
                </a:lnTo>
                <a:lnTo>
                  <a:pt x="0" y="10160"/>
                </a:lnTo>
                <a:lnTo>
                  <a:pt x="4105605" y="10160"/>
                </a:lnTo>
                <a:lnTo>
                  <a:pt x="4105605" y="7620"/>
                </a:lnTo>
                <a:close/>
              </a:path>
            </a:pathLst>
          </a:custGeom>
          <a:solidFill>
            <a:srgbClr val="00E8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7940"/>
            <a:ext cx="4133850" cy="8890"/>
          </a:xfrm>
          <a:custGeom>
            <a:avLst/>
            <a:gdLst/>
            <a:ahLst/>
            <a:cxnLst/>
            <a:rect l="l" t="t" r="r" b="b"/>
            <a:pathLst>
              <a:path w="4133850" h="8890">
                <a:moveTo>
                  <a:pt x="4109127" y="0"/>
                </a:moveTo>
                <a:lnTo>
                  <a:pt x="0" y="0"/>
                </a:lnTo>
                <a:lnTo>
                  <a:pt x="0" y="8889"/>
                </a:lnTo>
                <a:lnTo>
                  <a:pt x="4133722" y="8889"/>
                </a:lnTo>
                <a:lnTo>
                  <a:pt x="4109127" y="0"/>
                </a:lnTo>
                <a:close/>
              </a:path>
            </a:pathLst>
          </a:custGeom>
          <a:solidFill>
            <a:srgbClr val="00E7F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6830"/>
            <a:ext cx="4162425" cy="10160"/>
          </a:xfrm>
          <a:custGeom>
            <a:avLst/>
            <a:gdLst/>
            <a:ahLst/>
            <a:cxnLst/>
            <a:rect l="l" t="t" r="r" b="b"/>
            <a:pathLst>
              <a:path w="4162425" h="10159">
                <a:moveTo>
                  <a:pt x="4133722" y="0"/>
                </a:moveTo>
                <a:lnTo>
                  <a:pt x="0" y="0"/>
                </a:lnTo>
                <a:lnTo>
                  <a:pt x="0" y="10160"/>
                </a:lnTo>
                <a:lnTo>
                  <a:pt x="4161832" y="10160"/>
                </a:lnTo>
                <a:lnTo>
                  <a:pt x="4133722" y="0"/>
                </a:lnTo>
                <a:close/>
              </a:path>
            </a:pathLst>
          </a:custGeom>
          <a:solidFill>
            <a:srgbClr val="00E6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5719"/>
            <a:ext cx="4186554" cy="10160"/>
          </a:xfrm>
          <a:custGeom>
            <a:avLst/>
            <a:gdLst/>
            <a:ahLst/>
            <a:cxnLst/>
            <a:rect l="l" t="t" r="r" b="b"/>
            <a:pathLst>
              <a:path w="4186554" h="10159">
                <a:moveTo>
                  <a:pt x="4158318" y="0"/>
                </a:moveTo>
                <a:lnTo>
                  <a:pt x="0" y="0"/>
                </a:lnTo>
                <a:lnTo>
                  <a:pt x="0" y="10159"/>
                </a:lnTo>
                <a:lnTo>
                  <a:pt x="4186428" y="10159"/>
                </a:lnTo>
                <a:lnTo>
                  <a:pt x="4158318" y="0"/>
                </a:lnTo>
                <a:close/>
              </a:path>
            </a:pathLst>
          </a:custGeom>
          <a:solidFill>
            <a:srgbClr val="00E5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4609"/>
            <a:ext cx="4210050" cy="10160"/>
          </a:xfrm>
          <a:custGeom>
            <a:avLst/>
            <a:gdLst/>
            <a:ahLst/>
            <a:cxnLst/>
            <a:rect l="l" t="t" r="r" b="b"/>
            <a:pathLst>
              <a:path w="4210050" h="10159">
                <a:moveTo>
                  <a:pt x="4209592" y="8890"/>
                </a:moveTo>
                <a:lnTo>
                  <a:pt x="4195203" y="8890"/>
                </a:lnTo>
                <a:lnTo>
                  <a:pt x="4195203" y="0"/>
                </a:ln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4209592" y="10160"/>
                </a:lnTo>
                <a:lnTo>
                  <a:pt x="4209592" y="8890"/>
                </a:lnTo>
                <a:close/>
              </a:path>
            </a:pathLst>
          </a:custGeom>
          <a:solidFill>
            <a:srgbClr val="00E4F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3500"/>
            <a:ext cx="4241165" cy="10160"/>
          </a:xfrm>
          <a:custGeom>
            <a:avLst/>
            <a:gdLst/>
            <a:ahLst/>
            <a:cxnLst/>
            <a:rect l="l" t="t" r="r" b="b"/>
            <a:pathLst>
              <a:path w="4241165" h="10159">
                <a:moveTo>
                  <a:pt x="4207510" y="0"/>
                </a:moveTo>
                <a:lnTo>
                  <a:pt x="0" y="0"/>
                </a:lnTo>
                <a:lnTo>
                  <a:pt x="0" y="10159"/>
                </a:lnTo>
                <a:lnTo>
                  <a:pt x="4240934" y="10159"/>
                </a:lnTo>
                <a:lnTo>
                  <a:pt x="4207510" y="0"/>
                </a:lnTo>
                <a:close/>
              </a:path>
            </a:pathLst>
          </a:custGeom>
          <a:solidFill>
            <a:srgbClr val="00E3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736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72" y="8890"/>
                </a:moveTo>
                <a:lnTo>
                  <a:pt x="4240923" y="0"/>
                </a:lnTo>
                <a:lnTo>
                  <a:pt x="0" y="0"/>
                </a:lnTo>
                <a:lnTo>
                  <a:pt x="0" y="8890"/>
                </a:lnTo>
                <a:lnTo>
                  <a:pt x="4270172" y="889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17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E2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825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03598" y="10160"/>
                </a:moveTo>
                <a:lnTo>
                  <a:pt x="4270172" y="0"/>
                </a:lnTo>
                <a:lnTo>
                  <a:pt x="0" y="0"/>
                </a:lnTo>
                <a:lnTo>
                  <a:pt x="0" y="10160"/>
                </a:lnTo>
                <a:lnTo>
                  <a:pt x="4303598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37117" y="0"/>
                </a:lnTo>
                <a:lnTo>
                  <a:pt x="9109634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914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32846" y="10160"/>
                </a:moveTo>
                <a:lnTo>
                  <a:pt x="4299420" y="0"/>
                </a:lnTo>
                <a:lnTo>
                  <a:pt x="0" y="0"/>
                </a:lnTo>
                <a:lnTo>
                  <a:pt x="0" y="10160"/>
                </a:lnTo>
                <a:lnTo>
                  <a:pt x="4332846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13075" y="0"/>
                </a:lnTo>
                <a:lnTo>
                  <a:pt x="908558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1003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62094" y="10160"/>
                </a:moveTo>
                <a:lnTo>
                  <a:pt x="4328668" y="0"/>
                </a:lnTo>
                <a:lnTo>
                  <a:pt x="0" y="0"/>
                </a:lnTo>
                <a:lnTo>
                  <a:pt x="0" y="10160"/>
                </a:lnTo>
                <a:lnTo>
                  <a:pt x="43620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89022" y="0"/>
                </a:lnTo>
                <a:lnTo>
                  <a:pt x="906153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1092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91342" y="10160"/>
                </a:moveTo>
                <a:lnTo>
                  <a:pt x="4357916" y="0"/>
                </a:lnTo>
                <a:lnTo>
                  <a:pt x="0" y="0"/>
                </a:lnTo>
                <a:lnTo>
                  <a:pt x="0" y="10160"/>
                </a:lnTo>
                <a:lnTo>
                  <a:pt x="4391342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68" y="0"/>
                </a:lnTo>
                <a:lnTo>
                  <a:pt x="903748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0" y="8890"/>
                </a:moveTo>
                <a:lnTo>
                  <a:pt x="4391342" y="0"/>
                </a:lnTo>
                <a:lnTo>
                  <a:pt x="0" y="0"/>
                </a:lnTo>
                <a:lnTo>
                  <a:pt x="0" y="8890"/>
                </a:lnTo>
                <a:lnTo>
                  <a:pt x="4420590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85" y="0"/>
                </a:lnTo>
                <a:lnTo>
                  <a:pt x="901343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1282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54017" y="10160"/>
                </a:moveTo>
                <a:lnTo>
                  <a:pt x="4420590" y="0"/>
                </a:lnTo>
                <a:lnTo>
                  <a:pt x="0" y="0"/>
                </a:lnTo>
                <a:lnTo>
                  <a:pt x="0" y="10160"/>
                </a:lnTo>
                <a:lnTo>
                  <a:pt x="445401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13431" y="0"/>
                </a:lnTo>
                <a:lnTo>
                  <a:pt x="8985948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1371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83265" y="10160"/>
                </a:moveTo>
                <a:lnTo>
                  <a:pt x="4449838" y="0"/>
                </a:ln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89377" y="0"/>
                </a:lnTo>
                <a:lnTo>
                  <a:pt x="896189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1460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65336" y="0"/>
                </a:lnTo>
                <a:lnTo>
                  <a:pt x="8937841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52594" y="10160"/>
                </a:moveTo>
                <a:lnTo>
                  <a:pt x="4511281" y="0"/>
                </a:lnTo>
                <a:lnTo>
                  <a:pt x="0" y="0"/>
                </a:lnTo>
                <a:lnTo>
                  <a:pt x="0" y="10160"/>
                </a:lnTo>
                <a:lnTo>
                  <a:pt x="45525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3" y="0"/>
                </a:lnTo>
                <a:lnTo>
                  <a:pt x="891380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16509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1" y="8890"/>
                </a:moveTo>
                <a:lnTo>
                  <a:pt x="4552594" y="0"/>
                </a:lnTo>
                <a:lnTo>
                  <a:pt x="0" y="0"/>
                </a:lnTo>
                <a:lnTo>
                  <a:pt x="0" y="8890"/>
                </a:lnTo>
                <a:lnTo>
                  <a:pt x="4588751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0" y="0"/>
                </a:lnTo>
                <a:lnTo>
                  <a:pt x="88897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17398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30064" y="10160"/>
                </a:moveTo>
                <a:lnTo>
                  <a:pt x="4588751" y="0"/>
                </a:lnTo>
                <a:lnTo>
                  <a:pt x="0" y="0"/>
                </a:lnTo>
                <a:lnTo>
                  <a:pt x="0" y="10160"/>
                </a:lnTo>
                <a:lnTo>
                  <a:pt x="463006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89746" y="0"/>
                </a:lnTo>
                <a:lnTo>
                  <a:pt x="886226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0" y="1828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66208" y="10160"/>
                </a:moveTo>
                <a:lnTo>
                  <a:pt x="4624895" y="0"/>
                </a:lnTo>
                <a:lnTo>
                  <a:pt x="0" y="0"/>
                </a:lnTo>
                <a:lnTo>
                  <a:pt x="0" y="10160"/>
                </a:lnTo>
                <a:lnTo>
                  <a:pt x="4666208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65692" y="0"/>
                </a:lnTo>
                <a:lnTo>
                  <a:pt x="883820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0" y="1917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02353" y="10160"/>
                </a:moveTo>
                <a:lnTo>
                  <a:pt x="4661039" y="0"/>
                </a:lnTo>
                <a:lnTo>
                  <a:pt x="0" y="0"/>
                </a:lnTo>
                <a:lnTo>
                  <a:pt x="0" y="10160"/>
                </a:lnTo>
                <a:lnTo>
                  <a:pt x="4702353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41638" y="0"/>
                </a:lnTo>
                <a:lnTo>
                  <a:pt x="8814156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2006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38509" y="10160"/>
                </a:moveTo>
                <a:lnTo>
                  <a:pt x="4697196" y="0"/>
                </a:lnTo>
                <a:lnTo>
                  <a:pt x="0" y="0"/>
                </a:lnTo>
                <a:lnTo>
                  <a:pt x="0" y="10160"/>
                </a:lnTo>
                <a:lnTo>
                  <a:pt x="4738509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7" y="0"/>
                </a:lnTo>
                <a:lnTo>
                  <a:pt x="879010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21081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54" y="8890"/>
                </a:moveTo>
                <a:lnTo>
                  <a:pt x="4738509" y="0"/>
                </a:lnTo>
                <a:lnTo>
                  <a:pt x="0" y="0"/>
                </a:lnTo>
                <a:lnTo>
                  <a:pt x="0" y="8890"/>
                </a:lnTo>
                <a:lnTo>
                  <a:pt x="4774654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02" y="0"/>
                </a:lnTo>
                <a:lnTo>
                  <a:pt x="876606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2197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15967" y="10160"/>
                </a:moveTo>
                <a:lnTo>
                  <a:pt x="4774654" y="0"/>
                </a:lnTo>
                <a:lnTo>
                  <a:pt x="0" y="0"/>
                </a:lnTo>
                <a:lnTo>
                  <a:pt x="0" y="10160"/>
                </a:lnTo>
                <a:lnTo>
                  <a:pt x="481596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62619" y="0"/>
                </a:lnTo>
                <a:lnTo>
                  <a:pt x="8762619" y="2540"/>
                </a:lnTo>
                <a:lnTo>
                  <a:pt x="8747277" y="2540"/>
                </a:lnTo>
                <a:lnTo>
                  <a:pt x="8747277" y="10160"/>
                </a:lnTo>
                <a:lnTo>
                  <a:pt x="9144000" y="10160"/>
                </a:lnTo>
                <a:lnTo>
                  <a:pt x="9144000" y="254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2285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52111" y="10160"/>
                </a:moveTo>
                <a:lnTo>
                  <a:pt x="4810798" y="0"/>
                </a:lnTo>
                <a:lnTo>
                  <a:pt x="0" y="0"/>
                </a:lnTo>
                <a:lnTo>
                  <a:pt x="0" y="10160"/>
                </a:lnTo>
                <a:lnTo>
                  <a:pt x="4852111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39340" y="0"/>
                </a:lnTo>
                <a:lnTo>
                  <a:pt x="870759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23750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8268" y="10147"/>
                </a:moveTo>
                <a:lnTo>
                  <a:pt x="4846955" y="0"/>
                </a:lnTo>
                <a:lnTo>
                  <a:pt x="0" y="0"/>
                </a:lnTo>
                <a:lnTo>
                  <a:pt x="0" y="10147"/>
                </a:lnTo>
                <a:lnTo>
                  <a:pt x="4888268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711552" y="0"/>
                </a:lnTo>
                <a:lnTo>
                  <a:pt x="867981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24637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4924412" y="10172"/>
                </a:moveTo>
                <a:lnTo>
                  <a:pt x="4883099" y="0"/>
                </a:lnTo>
                <a:lnTo>
                  <a:pt x="0" y="0"/>
                </a:lnTo>
                <a:lnTo>
                  <a:pt x="0" y="10172"/>
                </a:lnTo>
                <a:lnTo>
                  <a:pt x="492441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83777" y="0"/>
                </a:lnTo>
                <a:lnTo>
                  <a:pt x="8652027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256552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8877"/>
                </a:moveTo>
                <a:lnTo>
                  <a:pt x="4924412" y="0"/>
                </a:lnTo>
                <a:lnTo>
                  <a:pt x="0" y="0"/>
                </a:lnTo>
                <a:lnTo>
                  <a:pt x="0" y="8877"/>
                </a:lnTo>
                <a:lnTo>
                  <a:pt x="4960569" y="8877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27" y="0"/>
                </a:lnTo>
                <a:lnTo>
                  <a:pt x="8624252" y="8877"/>
                </a:lnTo>
                <a:lnTo>
                  <a:pt x="9144000" y="887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2654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5001882" y="10172"/>
                </a:moveTo>
                <a:lnTo>
                  <a:pt x="4960569" y="0"/>
                </a:lnTo>
                <a:lnTo>
                  <a:pt x="0" y="0"/>
                </a:lnTo>
                <a:lnTo>
                  <a:pt x="0" y="10172"/>
                </a:lnTo>
                <a:lnTo>
                  <a:pt x="500188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24240" y="0"/>
                </a:lnTo>
                <a:lnTo>
                  <a:pt x="8592490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2743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38026" y="10160"/>
                </a:moveTo>
                <a:lnTo>
                  <a:pt x="4996713" y="0"/>
                </a:lnTo>
                <a:lnTo>
                  <a:pt x="0" y="0"/>
                </a:lnTo>
                <a:lnTo>
                  <a:pt x="0" y="10160"/>
                </a:lnTo>
                <a:lnTo>
                  <a:pt x="5038026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96465" y="0"/>
                </a:lnTo>
                <a:lnTo>
                  <a:pt x="856471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2832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74170" y="10160"/>
                </a:moveTo>
                <a:lnTo>
                  <a:pt x="5032857" y="0"/>
                </a:lnTo>
                <a:lnTo>
                  <a:pt x="0" y="0"/>
                </a:lnTo>
                <a:lnTo>
                  <a:pt x="0" y="10160"/>
                </a:lnTo>
                <a:lnTo>
                  <a:pt x="5074170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68690" y="0"/>
                </a:lnTo>
                <a:lnTo>
                  <a:pt x="8536927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0" y="2920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110327" y="10160"/>
                </a:moveTo>
                <a:lnTo>
                  <a:pt x="5069014" y="0"/>
                </a:lnTo>
                <a:lnTo>
                  <a:pt x="0" y="0"/>
                </a:lnTo>
                <a:lnTo>
                  <a:pt x="0" y="10160"/>
                </a:lnTo>
                <a:lnTo>
                  <a:pt x="511032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2" y="0"/>
                </a:lnTo>
                <a:lnTo>
                  <a:pt x="850915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46472" y="8890"/>
                </a:moveTo>
                <a:lnTo>
                  <a:pt x="5110327" y="0"/>
                </a:lnTo>
                <a:lnTo>
                  <a:pt x="0" y="0"/>
                </a:lnTo>
                <a:lnTo>
                  <a:pt x="0" y="8890"/>
                </a:lnTo>
                <a:lnTo>
                  <a:pt x="5146472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7171" y="0"/>
                </a:lnTo>
                <a:lnTo>
                  <a:pt x="8507171" y="1270"/>
                </a:lnTo>
                <a:lnTo>
                  <a:pt x="8491842" y="1270"/>
                </a:lnTo>
                <a:lnTo>
                  <a:pt x="8491842" y="8890"/>
                </a:lnTo>
                <a:lnTo>
                  <a:pt x="9144000" y="8890"/>
                </a:lnTo>
                <a:lnTo>
                  <a:pt x="9144000" y="127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0" y="3111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352040" y="0"/>
                </a:moveTo>
                <a:lnTo>
                  <a:pt x="0" y="0"/>
                </a:lnTo>
                <a:lnTo>
                  <a:pt x="0" y="10160"/>
                </a:lnTo>
                <a:lnTo>
                  <a:pt x="2175040" y="10160"/>
                </a:lnTo>
                <a:lnTo>
                  <a:pt x="2352040" y="0"/>
                </a:lnTo>
                <a:close/>
              </a:path>
              <a:path w="9144000" h="10160">
                <a:moveTo>
                  <a:pt x="5187785" y="10160"/>
                </a:moveTo>
                <a:lnTo>
                  <a:pt x="5146472" y="0"/>
                </a:lnTo>
                <a:lnTo>
                  <a:pt x="2824480" y="0"/>
                </a:lnTo>
                <a:lnTo>
                  <a:pt x="2986278" y="10160"/>
                </a:lnTo>
                <a:lnTo>
                  <a:pt x="518778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78507" y="0"/>
                </a:lnTo>
                <a:lnTo>
                  <a:pt x="844296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32005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197163" y="0"/>
                </a:moveTo>
                <a:lnTo>
                  <a:pt x="0" y="0"/>
                </a:lnTo>
                <a:lnTo>
                  <a:pt x="0" y="10147"/>
                </a:lnTo>
                <a:lnTo>
                  <a:pt x="2020163" y="10147"/>
                </a:lnTo>
                <a:lnTo>
                  <a:pt x="2197163" y="0"/>
                </a:lnTo>
                <a:close/>
              </a:path>
              <a:path w="9144000" h="10160">
                <a:moveTo>
                  <a:pt x="5223929" y="10147"/>
                </a:moveTo>
                <a:lnTo>
                  <a:pt x="5182616" y="0"/>
                </a:lnTo>
                <a:lnTo>
                  <a:pt x="2966059" y="0"/>
                </a:lnTo>
                <a:lnTo>
                  <a:pt x="3127857" y="10147"/>
                </a:lnTo>
                <a:lnTo>
                  <a:pt x="5223929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447392" y="0"/>
                </a:lnTo>
                <a:lnTo>
                  <a:pt x="841184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0" y="3289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  <a:path w="9144000" h="10795">
                <a:moveTo>
                  <a:pt x="5260086" y="10172"/>
                </a:moveTo>
                <a:lnTo>
                  <a:pt x="5218773" y="0"/>
                </a:lnTo>
                <a:lnTo>
                  <a:pt x="3107639" y="0"/>
                </a:lnTo>
                <a:lnTo>
                  <a:pt x="3269450" y="10172"/>
                </a:lnTo>
                <a:lnTo>
                  <a:pt x="5260086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409622" y="0"/>
                </a:lnTo>
                <a:lnTo>
                  <a:pt x="8409622" y="3810"/>
                </a:lnTo>
                <a:lnTo>
                  <a:pt x="8391842" y="3810"/>
                </a:lnTo>
                <a:lnTo>
                  <a:pt x="8391842" y="10160"/>
                </a:lnTo>
                <a:lnTo>
                  <a:pt x="9136761" y="10160"/>
                </a:lnTo>
                <a:lnTo>
                  <a:pt x="9136761" y="3810"/>
                </a:lnTo>
                <a:lnTo>
                  <a:pt x="9144000" y="381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89" y="0"/>
                </a:moveTo>
                <a:lnTo>
                  <a:pt x="0" y="0"/>
                </a:lnTo>
                <a:lnTo>
                  <a:pt x="0" y="8890"/>
                </a:lnTo>
                <a:lnTo>
                  <a:pt x="1783969" y="8890"/>
                </a:lnTo>
                <a:lnTo>
                  <a:pt x="1844789" y="0"/>
                </a:lnTo>
                <a:close/>
              </a:path>
              <a:path w="9102725" h="8889">
                <a:moveTo>
                  <a:pt x="5345023" y="8890"/>
                </a:moveTo>
                <a:lnTo>
                  <a:pt x="5300827" y="0"/>
                </a:lnTo>
                <a:lnTo>
                  <a:pt x="3392995" y="0"/>
                </a:lnTo>
                <a:lnTo>
                  <a:pt x="3471494" y="8890"/>
                </a:lnTo>
                <a:lnTo>
                  <a:pt x="5345023" y="889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02" y="0"/>
                </a:lnTo>
                <a:lnTo>
                  <a:pt x="8318487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0" y="356869"/>
            <a:ext cx="9065260" cy="10160"/>
          </a:xfrm>
          <a:custGeom>
            <a:avLst/>
            <a:gdLst/>
            <a:ahLst/>
            <a:cxnLst/>
            <a:rect l="l" t="t" r="r" b="b"/>
            <a:pathLst>
              <a:path w="9065260" h="10160">
                <a:moveTo>
                  <a:pt x="1783969" y="0"/>
                </a:moveTo>
                <a:lnTo>
                  <a:pt x="0" y="0"/>
                </a:lnTo>
                <a:lnTo>
                  <a:pt x="0" y="10160"/>
                </a:lnTo>
                <a:lnTo>
                  <a:pt x="1714461" y="10160"/>
                </a:lnTo>
                <a:lnTo>
                  <a:pt x="1783969" y="0"/>
                </a:lnTo>
                <a:close/>
              </a:path>
              <a:path w="9065260" h="10160">
                <a:moveTo>
                  <a:pt x="5395531" y="10160"/>
                </a:moveTo>
                <a:lnTo>
                  <a:pt x="5345023" y="0"/>
                </a:lnTo>
                <a:lnTo>
                  <a:pt x="3471494" y="0"/>
                </a:lnTo>
                <a:lnTo>
                  <a:pt x="3561207" y="10160"/>
                </a:lnTo>
                <a:lnTo>
                  <a:pt x="5395531" y="10160"/>
                </a:lnTo>
                <a:close/>
              </a:path>
              <a:path w="9065260" h="10160">
                <a:moveTo>
                  <a:pt x="9065095" y="0"/>
                </a:moveTo>
                <a:lnTo>
                  <a:pt x="8302942" y="0"/>
                </a:lnTo>
                <a:lnTo>
                  <a:pt x="8302942" y="8890"/>
                </a:lnTo>
                <a:lnTo>
                  <a:pt x="8285162" y="8890"/>
                </a:lnTo>
                <a:lnTo>
                  <a:pt x="8285162" y="10160"/>
                </a:lnTo>
                <a:lnTo>
                  <a:pt x="9050401" y="10160"/>
                </a:lnTo>
                <a:lnTo>
                  <a:pt x="9050401" y="8890"/>
                </a:lnTo>
                <a:lnTo>
                  <a:pt x="9065095" y="8890"/>
                </a:lnTo>
                <a:lnTo>
                  <a:pt x="9065095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0" y="365759"/>
            <a:ext cx="9052560" cy="10160"/>
          </a:xfrm>
          <a:custGeom>
            <a:avLst/>
            <a:gdLst/>
            <a:ahLst/>
            <a:cxnLst/>
            <a:rect l="l" t="t" r="r" b="b"/>
            <a:pathLst>
              <a:path w="9052560" h="10160">
                <a:moveTo>
                  <a:pt x="1723148" y="0"/>
                </a:moveTo>
                <a:lnTo>
                  <a:pt x="0" y="0"/>
                </a:lnTo>
                <a:lnTo>
                  <a:pt x="0" y="10160"/>
                </a:lnTo>
                <a:lnTo>
                  <a:pt x="1653654" y="10160"/>
                </a:lnTo>
                <a:lnTo>
                  <a:pt x="1723148" y="0"/>
                </a:lnTo>
                <a:close/>
              </a:path>
              <a:path w="9052560" h="10160">
                <a:moveTo>
                  <a:pt x="5439727" y="10160"/>
                </a:moveTo>
                <a:lnTo>
                  <a:pt x="5389219" y="0"/>
                </a:lnTo>
                <a:lnTo>
                  <a:pt x="3549993" y="0"/>
                </a:lnTo>
                <a:lnTo>
                  <a:pt x="3639693" y="10160"/>
                </a:lnTo>
                <a:lnTo>
                  <a:pt x="5439727" y="10160"/>
                </a:lnTo>
                <a:close/>
              </a:path>
              <a:path w="9052560" h="10160">
                <a:moveTo>
                  <a:pt x="9052560" y="0"/>
                </a:moveTo>
                <a:lnTo>
                  <a:pt x="8287372" y="0"/>
                </a:lnTo>
                <a:lnTo>
                  <a:pt x="8251812" y="10160"/>
                </a:lnTo>
                <a:lnTo>
                  <a:pt x="9018003" y="10160"/>
                </a:lnTo>
                <a:lnTo>
                  <a:pt x="9052560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0" y="374649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1" y="0"/>
                </a:moveTo>
                <a:lnTo>
                  <a:pt x="0" y="0"/>
                </a:lnTo>
                <a:lnTo>
                  <a:pt x="0" y="10160"/>
                </a:lnTo>
                <a:lnTo>
                  <a:pt x="1592834" y="10160"/>
                </a:lnTo>
                <a:lnTo>
                  <a:pt x="1662341" y="0"/>
                </a:lnTo>
                <a:close/>
              </a:path>
              <a:path w="9022715" h="10160">
                <a:moveTo>
                  <a:pt x="5483923" y="10160"/>
                </a:moveTo>
                <a:lnTo>
                  <a:pt x="5433415" y="0"/>
                </a:lnTo>
                <a:lnTo>
                  <a:pt x="3628479" y="0"/>
                </a:lnTo>
                <a:lnTo>
                  <a:pt x="3718191" y="10160"/>
                </a:lnTo>
                <a:lnTo>
                  <a:pt x="5483923" y="1016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57" y="0"/>
                </a:lnTo>
                <a:lnTo>
                  <a:pt x="8220710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  <a:path w="8987790" h="8889">
                <a:moveTo>
                  <a:pt x="5528119" y="8890"/>
                </a:moveTo>
                <a:lnTo>
                  <a:pt x="5483923" y="0"/>
                </a:lnTo>
                <a:lnTo>
                  <a:pt x="3718191" y="0"/>
                </a:lnTo>
                <a:lnTo>
                  <a:pt x="3796690" y="8890"/>
                </a:lnTo>
                <a:lnTo>
                  <a:pt x="5528119" y="889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697" y="0"/>
                </a:lnTo>
                <a:lnTo>
                  <a:pt x="8182965" y="8890"/>
                </a:lnTo>
                <a:lnTo>
                  <a:pt x="8957564" y="8890"/>
                </a:lnTo>
                <a:lnTo>
                  <a:pt x="898779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0" y="393699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54" y="0"/>
                </a:moveTo>
                <a:lnTo>
                  <a:pt x="0" y="0"/>
                </a:lnTo>
                <a:lnTo>
                  <a:pt x="0" y="8890"/>
                </a:lnTo>
                <a:lnTo>
                  <a:pt x="1500632" y="8890"/>
                </a:lnTo>
                <a:lnTo>
                  <a:pt x="1538554" y="0"/>
                </a:lnTo>
                <a:close/>
              </a:path>
              <a:path w="8957945" h="8889">
                <a:moveTo>
                  <a:pt x="5572315" y="8890"/>
                </a:moveTo>
                <a:lnTo>
                  <a:pt x="5528119" y="0"/>
                </a:lnTo>
                <a:lnTo>
                  <a:pt x="3796690" y="0"/>
                </a:lnTo>
                <a:lnTo>
                  <a:pt x="3875176" y="8890"/>
                </a:lnTo>
                <a:lnTo>
                  <a:pt x="5572315" y="889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5" y="0"/>
                </a:lnTo>
                <a:lnTo>
                  <a:pt x="8145221" y="8890"/>
                </a:lnTo>
                <a:lnTo>
                  <a:pt x="8927338" y="8890"/>
                </a:lnTo>
                <a:lnTo>
                  <a:pt x="8957564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0" y="402589"/>
            <a:ext cx="8927465" cy="10160"/>
          </a:xfrm>
          <a:custGeom>
            <a:avLst/>
            <a:gdLst/>
            <a:ahLst/>
            <a:cxnLst/>
            <a:rect l="l" t="t" r="r" b="b"/>
            <a:pathLst>
              <a:path w="8927465" h="10159">
                <a:moveTo>
                  <a:pt x="1500632" y="0"/>
                </a:moveTo>
                <a:lnTo>
                  <a:pt x="0" y="0"/>
                </a:lnTo>
                <a:lnTo>
                  <a:pt x="0" y="10160"/>
                </a:lnTo>
                <a:lnTo>
                  <a:pt x="1457299" y="10160"/>
                </a:lnTo>
                <a:lnTo>
                  <a:pt x="1500632" y="0"/>
                </a:lnTo>
                <a:close/>
              </a:path>
              <a:path w="8927465" h="10159">
                <a:moveTo>
                  <a:pt x="5622823" y="10160"/>
                </a:moveTo>
                <a:lnTo>
                  <a:pt x="5572315" y="0"/>
                </a:lnTo>
                <a:lnTo>
                  <a:pt x="3875176" y="0"/>
                </a:lnTo>
                <a:lnTo>
                  <a:pt x="3964889" y="10160"/>
                </a:lnTo>
                <a:lnTo>
                  <a:pt x="5622823" y="10160"/>
                </a:lnTo>
                <a:close/>
              </a:path>
              <a:path w="8927465" h="10159">
                <a:moveTo>
                  <a:pt x="8927338" y="0"/>
                </a:moveTo>
                <a:lnTo>
                  <a:pt x="8145221" y="0"/>
                </a:lnTo>
                <a:lnTo>
                  <a:pt x="8102079" y="10160"/>
                </a:lnTo>
                <a:lnTo>
                  <a:pt x="8892794" y="10160"/>
                </a:lnTo>
                <a:lnTo>
                  <a:pt x="8927338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0" y="411479"/>
            <a:ext cx="8888730" cy="10160"/>
          </a:xfrm>
          <a:custGeom>
            <a:avLst/>
            <a:gdLst/>
            <a:ahLst/>
            <a:cxnLst/>
            <a:rect l="l" t="t" r="r" b="b"/>
            <a:pathLst>
              <a:path w="888873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77" y="10160"/>
                </a:lnTo>
                <a:lnTo>
                  <a:pt x="1462722" y="0"/>
                </a:lnTo>
                <a:close/>
              </a:path>
              <a:path w="8888730" h="10159">
                <a:moveTo>
                  <a:pt x="5667019" y="10160"/>
                </a:moveTo>
                <a:lnTo>
                  <a:pt x="5616511" y="0"/>
                </a:lnTo>
                <a:lnTo>
                  <a:pt x="3953675" y="0"/>
                </a:lnTo>
                <a:lnTo>
                  <a:pt x="4043375" y="10160"/>
                </a:lnTo>
                <a:lnTo>
                  <a:pt x="5667019" y="10160"/>
                </a:lnTo>
                <a:close/>
              </a:path>
              <a:path w="8888730" h="10159">
                <a:moveTo>
                  <a:pt x="8888476" y="0"/>
                </a:moveTo>
                <a:lnTo>
                  <a:pt x="8096694" y="0"/>
                </a:lnTo>
                <a:lnTo>
                  <a:pt x="8096694" y="5080"/>
                </a:lnTo>
                <a:lnTo>
                  <a:pt x="8075117" y="5080"/>
                </a:lnTo>
                <a:lnTo>
                  <a:pt x="8075117" y="10160"/>
                </a:lnTo>
                <a:lnTo>
                  <a:pt x="8869502" y="10160"/>
                </a:lnTo>
                <a:lnTo>
                  <a:pt x="8869502" y="5080"/>
                </a:lnTo>
                <a:lnTo>
                  <a:pt x="8888476" y="5080"/>
                </a:lnTo>
                <a:lnTo>
                  <a:pt x="8888476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0" y="0"/>
                </a:moveTo>
                <a:lnTo>
                  <a:pt x="0" y="0"/>
                </a:lnTo>
                <a:lnTo>
                  <a:pt x="0" y="10160"/>
                </a:lnTo>
                <a:lnTo>
                  <a:pt x="1381455" y="10160"/>
                </a:lnTo>
                <a:lnTo>
                  <a:pt x="1424800" y="0"/>
                </a:lnTo>
                <a:close/>
              </a:path>
              <a:path w="8864600" h="10159">
                <a:moveTo>
                  <a:pt x="5711215" y="10160"/>
                </a:moveTo>
                <a:lnTo>
                  <a:pt x="5660707" y="0"/>
                </a:lnTo>
                <a:lnTo>
                  <a:pt x="4032173" y="0"/>
                </a:lnTo>
                <a:lnTo>
                  <a:pt x="4121874" y="10160"/>
                </a:lnTo>
                <a:lnTo>
                  <a:pt x="5711215" y="10160"/>
                </a:lnTo>
                <a:close/>
              </a:path>
              <a:path w="8864600" h="10159">
                <a:moveTo>
                  <a:pt x="8864346" y="0"/>
                </a:moveTo>
                <a:lnTo>
                  <a:pt x="8069732" y="0"/>
                </a:lnTo>
                <a:lnTo>
                  <a:pt x="8026590" y="10160"/>
                </a:lnTo>
                <a:lnTo>
                  <a:pt x="8823046" y="10160"/>
                </a:lnTo>
                <a:lnTo>
                  <a:pt x="8864346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0" y="430529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55" y="0"/>
                </a:moveTo>
                <a:lnTo>
                  <a:pt x="0" y="0"/>
                </a:lnTo>
                <a:lnTo>
                  <a:pt x="0" y="8890"/>
                </a:lnTo>
                <a:lnTo>
                  <a:pt x="1343533" y="8890"/>
                </a:lnTo>
                <a:lnTo>
                  <a:pt x="1381455" y="0"/>
                </a:lnTo>
                <a:close/>
              </a:path>
              <a:path w="8823325" h="8890">
                <a:moveTo>
                  <a:pt x="5740006" y="1270"/>
                </a:moveTo>
                <a:lnTo>
                  <a:pt x="5714377" y="1270"/>
                </a:lnTo>
                <a:lnTo>
                  <a:pt x="5714377" y="0"/>
                </a:lnTo>
                <a:lnTo>
                  <a:pt x="4127487" y="0"/>
                </a:lnTo>
                <a:lnTo>
                  <a:pt x="4127487" y="1270"/>
                </a:lnTo>
                <a:lnTo>
                  <a:pt x="4166730" y="1270"/>
                </a:lnTo>
                <a:lnTo>
                  <a:pt x="4166730" y="8890"/>
                </a:lnTo>
                <a:lnTo>
                  <a:pt x="5740006" y="8890"/>
                </a:lnTo>
                <a:lnTo>
                  <a:pt x="5740006" y="1270"/>
                </a:lnTo>
                <a:close/>
              </a:path>
              <a:path w="8823325" h="8890">
                <a:moveTo>
                  <a:pt x="8823046" y="0"/>
                </a:moveTo>
                <a:lnTo>
                  <a:pt x="8026590" y="0"/>
                </a:lnTo>
                <a:lnTo>
                  <a:pt x="7988846" y="8890"/>
                </a:lnTo>
                <a:lnTo>
                  <a:pt x="8786901" y="8890"/>
                </a:lnTo>
                <a:lnTo>
                  <a:pt x="8823046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0" y="439419"/>
            <a:ext cx="8787130" cy="10160"/>
          </a:xfrm>
          <a:custGeom>
            <a:avLst/>
            <a:gdLst/>
            <a:ahLst/>
            <a:cxnLst/>
            <a:rect l="l" t="t" r="r" b="b"/>
            <a:pathLst>
              <a:path w="8787130" h="10159">
                <a:moveTo>
                  <a:pt x="1343533" y="0"/>
                </a:moveTo>
                <a:lnTo>
                  <a:pt x="0" y="0"/>
                </a:lnTo>
                <a:lnTo>
                  <a:pt x="0" y="10160"/>
                </a:lnTo>
                <a:lnTo>
                  <a:pt x="1300200" y="10160"/>
                </a:lnTo>
                <a:lnTo>
                  <a:pt x="1343533" y="0"/>
                </a:lnTo>
                <a:close/>
              </a:path>
              <a:path w="8787130" h="10159">
                <a:moveTo>
                  <a:pt x="5822404" y="10160"/>
                </a:moveTo>
                <a:lnTo>
                  <a:pt x="5762472" y="0"/>
                </a:lnTo>
                <a:lnTo>
                  <a:pt x="4200372" y="0"/>
                </a:lnTo>
                <a:lnTo>
                  <a:pt x="4290072" y="10160"/>
                </a:lnTo>
                <a:lnTo>
                  <a:pt x="5822404" y="10160"/>
                </a:lnTo>
                <a:close/>
              </a:path>
              <a:path w="8787130" h="10159">
                <a:moveTo>
                  <a:pt x="8786901" y="0"/>
                </a:moveTo>
                <a:lnTo>
                  <a:pt x="7988846" y="0"/>
                </a:lnTo>
                <a:lnTo>
                  <a:pt x="7945717" y="10160"/>
                </a:lnTo>
                <a:lnTo>
                  <a:pt x="8745601" y="10160"/>
                </a:lnTo>
                <a:lnTo>
                  <a:pt x="8786901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0" y="448309"/>
            <a:ext cx="8733155" cy="10160"/>
          </a:xfrm>
          <a:custGeom>
            <a:avLst/>
            <a:gdLst/>
            <a:ahLst/>
            <a:cxnLst/>
            <a:rect l="l" t="t" r="r" b="b"/>
            <a:pathLst>
              <a:path w="8733155" h="10159">
                <a:moveTo>
                  <a:pt x="1305610" y="0"/>
                </a:moveTo>
                <a:lnTo>
                  <a:pt x="0" y="0"/>
                </a:lnTo>
                <a:lnTo>
                  <a:pt x="0" y="10160"/>
                </a:lnTo>
                <a:lnTo>
                  <a:pt x="1262278" y="10160"/>
                </a:lnTo>
                <a:lnTo>
                  <a:pt x="1305610" y="0"/>
                </a:lnTo>
                <a:close/>
              </a:path>
              <a:path w="8733155" h="10159">
                <a:moveTo>
                  <a:pt x="5874842" y="10160"/>
                </a:moveTo>
                <a:lnTo>
                  <a:pt x="5814911" y="0"/>
                </a:lnTo>
                <a:lnTo>
                  <a:pt x="4278858" y="0"/>
                </a:lnTo>
                <a:lnTo>
                  <a:pt x="4368571" y="10160"/>
                </a:lnTo>
                <a:lnTo>
                  <a:pt x="5874842" y="10160"/>
                </a:lnTo>
                <a:close/>
              </a:path>
              <a:path w="8733155" h="10159">
                <a:moveTo>
                  <a:pt x="8732698" y="0"/>
                </a:moveTo>
                <a:lnTo>
                  <a:pt x="7932229" y="0"/>
                </a:lnTo>
                <a:lnTo>
                  <a:pt x="7932229" y="8890"/>
                </a:lnTo>
                <a:lnTo>
                  <a:pt x="7910068" y="8890"/>
                </a:lnTo>
                <a:lnTo>
                  <a:pt x="7910068" y="10160"/>
                </a:lnTo>
                <a:lnTo>
                  <a:pt x="8712048" y="10160"/>
                </a:lnTo>
                <a:lnTo>
                  <a:pt x="8712048" y="8890"/>
                </a:lnTo>
                <a:lnTo>
                  <a:pt x="8732698" y="8890"/>
                </a:lnTo>
                <a:lnTo>
                  <a:pt x="8732698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0" y="457199"/>
            <a:ext cx="8714740" cy="10160"/>
          </a:xfrm>
          <a:custGeom>
            <a:avLst/>
            <a:gdLst/>
            <a:ahLst/>
            <a:cxnLst/>
            <a:rect l="l" t="t" r="r" b="b"/>
            <a:pathLst>
              <a:path w="8714740" h="10159">
                <a:moveTo>
                  <a:pt x="1267688" y="0"/>
                </a:moveTo>
                <a:lnTo>
                  <a:pt x="0" y="0"/>
                </a:lnTo>
                <a:lnTo>
                  <a:pt x="0" y="10160"/>
                </a:lnTo>
                <a:lnTo>
                  <a:pt x="1224356" y="10160"/>
                </a:lnTo>
                <a:lnTo>
                  <a:pt x="1267688" y="0"/>
                </a:lnTo>
                <a:close/>
              </a:path>
              <a:path w="8714740" h="10159">
                <a:moveTo>
                  <a:pt x="5927280" y="10160"/>
                </a:moveTo>
                <a:lnTo>
                  <a:pt x="5867349" y="0"/>
                </a:lnTo>
                <a:lnTo>
                  <a:pt x="4357357" y="0"/>
                </a:lnTo>
                <a:lnTo>
                  <a:pt x="4447070" y="10160"/>
                </a:lnTo>
                <a:lnTo>
                  <a:pt x="5927280" y="10160"/>
                </a:lnTo>
                <a:close/>
              </a:path>
              <a:path w="8714740" h="10159">
                <a:moveTo>
                  <a:pt x="8714626" y="0"/>
                </a:moveTo>
                <a:lnTo>
                  <a:pt x="7913370" y="0"/>
                </a:lnTo>
                <a:lnTo>
                  <a:pt x="7860703" y="10160"/>
                </a:lnTo>
                <a:lnTo>
                  <a:pt x="8673325" y="10160"/>
                </a:lnTo>
                <a:lnTo>
                  <a:pt x="8714626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0" y="466089"/>
            <a:ext cx="8660765" cy="10160"/>
          </a:xfrm>
          <a:custGeom>
            <a:avLst/>
            <a:gdLst/>
            <a:ahLst/>
            <a:cxnLst/>
            <a:rect l="l" t="t" r="r" b="b"/>
            <a:pathLst>
              <a:path w="8660765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  <a:path w="8660765" h="10159">
                <a:moveTo>
                  <a:pt x="5979719" y="10160"/>
                </a:moveTo>
                <a:lnTo>
                  <a:pt x="5919787" y="0"/>
                </a:lnTo>
                <a:lnTo>
                  <a:pt x="4435856" y="0"/>
                </a:lnTo>
                <a:lnTo>
                  <a:pt x="4525556" y="10160"/>
                </a:lnTo>
                <a:lnTo>
                  <a:pt x="5979719" y="10160"/>
                </a:lnTo>
                <a:close/>
              </a:path>
              <a:path w="8660765" h="10159">
                <a:moveTo>
                  <a:pt x="8660409" y="0"/>
                </a:moveTo>
                <a:lnTo>
                  <a:pt x="7844244" y="0"/>
                </a:lnTo>
                <a:lnTo>
                  <a:pt x="7844244" y="8890"/>
                </a:lnTo>
                <a:lnTo>
                  <a:pt x="7817904" y="8890"/>
                </a:lnTo>
                <a:lnTo>
                  <a:pt x="7817904" y="10160"/>
                </a:lnTo>
                <a:lnTo>
                  <a:pt x="8639365" y="10160"/>
                </a:lnTo>
                <a:lnTo>
                  <a:pt x="8639365" y="8890"/>
                </a:lnTo>
                <a:lnTo>
                  <a:pt x="8660409" y="8890"/>
                </a:lnTo>
                <a:lnTo>
                  <a:pt x="8660409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0" y="476249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56" y="0"/>
                </a:moveTo>
                <a:lnTo>
                  <a:pt x="0" y="0"/>
                </a:lnTo>
                <a:lnTo>
                  <a:pt x="0" y="8890"/>
                </a:lnTo>
                <a:lnTo>
                  <a:pt x="1163942" y="8890"/>
                </a:lnTo>
                <a:lnTo>
                  <a:pt x="1191056" y="0"/>
                </a:lnTo>
                <a:close/>
              </a:path>
              <a:path w="8636635" h="8890">
                <a:moveTo>
                  <a:pt x="6032144" y="8890"/>
                </a:moveTo>
                <a:lnTo>
                  <a:pt x="5979719" y="0"/>
                </a:lnTo>
                <a:lnTo>
                  <a:pt x="4525556" y="0"/>
                </a:lnTo>
                <a:lnTo>
                  <a:pt x="4604055" y="8890"/>
                </a:lnTo>
                <a:lnTo>
                  <a:pt x="6032144" y="8890"/>
                </a:lnTo>
                <a:close/>
              </a:path>
              <a:path w="8636635" h="8890">
                <a:moveTo>
                  <a:pt x="8636381" y="0"/>
                </a:moveTo>
                <a:lnTo>
                  <a:pt x="7814615" y="0"/>
                </a:lnTo>
                <a:lnTo>
                  <a:pt x="7768526" y="8890"/>
                </a:lnTo>
                <a:lnTo>
                  <a:pt x="8594649" y="8890"/>
                </a:lnTo>
                <a:lnTo>
                  <a:pt x="8636381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0" y="485139"/>
            <a:ext cx="8594725" cy="10160"/>
          </a:xfrm>
          <a:custGeom>
            <a:avLst/>
            <a:gdLst/>
            <a:ahLst/>
            <a:cxnLst/>
            <a:rect l="l" t="t" r="r" b="b"/>
            <a:pathLst>
              <a:path w="859472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54" y="10160"/>
                </a:lnTo>
                <a:lnTo>
                  <a:pt x="1163955" y="0"/>
                </a:lnTo>
                <a:close/>
              </a:path>
              <a:path w="8594725" h="10159">
                <a:moveTo>
                  <a:pt x="6092075" y="10160"/>
                </a:moveTo>
                <a:lnTo>
                  <a:pt x="6032144" y="0"/>
                </a:lnTo>
                <a:lnTo>
                  <a:pt x="4604055" y="0"/>
                </a:lnTo>
                <a:lnTo>
                  <a:pt x="4693767" y="10160"/>
                </a:lnTo>
                <a:lnTo>
                  <a:pt x="6092075" y="10160"/>
                </a:lnTo>
                <a:close/>
              </a:path>
              <a:path w="8594725" h="10159">
                <a:moveTo>
                  <a:pt x="8594649" y="0"/>
                </a:moveTo>
                <a:lnTo>
                  <a:pt x="7768526" y="0"/>
                </a:lnTo>
                <a:lnTo>
                  <a:pt x="7715859" y="10160"/>
                </a:lnTo>
                <a:lnTo>
                  <a:pt x="8546960" y="10160"/>
                </a:lnTo>
                <a:lnTo>
                  <a:pt x="8594649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0" y="494029"/>
            <a:ext cx="8553450" cy="10160"/>
          </a:xfrm>
          <a:custGeom>
            <a:avLst/>
            <a:gdLst/>
            <a:ahLst/>
            <a:cxnLst/>
            <a:rect l="l" t="t" r="r" b="b"/>
            <a:pathLst>
              <a:path w="8553450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39" y="10160"/>
                </a:lnTo>
                <a:lnTo>
                  <a:pt x="1136840" y="0"/>
                </a:lnTo>
                <a:close/>
              </a:path>
              <a:path w="8553450" h="10159">
                <a:moveTo>
                  <a:pt x="6144514" y="10160"/>
                </a:moveTo>
                <a:lnTo>
                  <a:pt x="6084582" y="0"/>
                </a:lnTo>
                <a:lnTo>
                  <a:pt x="4682553" y="0"/>
                </a:lnTo>
                <a:lnTo>
                  <a:pt x="4772253" y="10160"/>
                </a:lnTo>
                <a:lnTo>
                  <a:pt x="6144514" y="10160"/>
                </a:lnTo>
                <a:close/>
              </a:path>
              <a:path w="8553450" h="10159">
                <a:moveTo>
                  <a:pt x="8552929" y="0"/>
                </a:moveTo>
                <a:lnTo>
                  <a:pt x="7722451" y="0"/>
                </a:lnTo>
                <a:lnTo>
                  <a:pt x="7669784" y="10160"/>
                </a:lnTo>
                <a:lnTo>
                  <a:pt x="8505241" y="10160"/>
                </a:lnTo>
                <a:lnTo>
                  <a:pt x="8552929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13" y="0"/>
                </a:moveTo>
                <a:lnTo>
                  <a:pt x="0" y="0"/>
                </a:lnTo>
                <a:lnTo>
                  <a:pt x="0" y="10160"/>
                </a:lnTo>
                <a:lnTo>
                  <a:pt x="1078725" y="10160"/>
                </a:lnTo>
                <a:lnTo>
                  <a:pt x="1109713" y="0"/>
                </a:lnTo>
                <a:close/>
              </a:path>
              <a:path w="8511540" h="10159">
                <a:moveTo>
                  <a:pt x="6186030" y="3810"/>
                </a:moveTo>
                <a:lnTo>
                  <a:pt x="6148260" y="3810"/>
                </a:lnTo>
                <a:lnTo>
                  <a:pt x="6148260" y="0"/>
                </a:lnTo>
                <a:lnTo>
                  <a:pt x="4777867" y="0"/>
                </a:lnTo>
                <a:lnTo>
                  <a:pt x="4777867" y="3810"/>
                </a:lnTo>
                <a:lnTo>
                  <a:pt x="4822710" y="3810"/>
                </a:lnTo>
                <a:lnTo>
                  <a:pt x="4822710" y="10160"/>
                </a:lnTo>
                <a:lnTo>
                  <a:pt x="6186030" y="10160"/>
                </a:lnTo>
                <a:lnTo>
                  <a:pt x="6186030" y="3810"/>
                </a:lnTo>
                <a:close/>
              </a:path>
              <a:path w="8511540" h="10159">
                <a:moveTo>
                  <a:pt x="8511197" y="0"/>
                </a:moveTo>
                <a:lnTo>
                  <a:pt x="7676362" y="0"/>
                </a:lnTo>
                <a:lnTo>
                  <a:pt x="7623696" y="10160"/>
                </a:lnTo>
                <a:lnTo>
                  <a:pt x="8463509" y="10160"/>
                </a:lnTo>
                <a:lnTo>
                  <a:pt x="851119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0" y="513079"/>
            <a:ext cx="8448675" cy="8890"/>
          </a:xfrm>
          <a:custGeom>
            <a:avLst/>
            <a:gdLst/>
            <a:ahLst/>
            <a:cxnLst/>
            <a:rect l="l" t="t" r="r" b="b"/>
            <a:pathLst>
              <a:path w="844867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10" y="8890"/>
                </a:lnTo>
                <a:lnTo>
                  <a:pt x="1078738" y="0"/>
                </a:lnTo>
                <a:close/>
              </a:path>
              <a:path w="8448675" h="8890">
                <a:moveTo>
                  <a:pt x="6286881" y="8890"/>
                </a:moveTo>
                <a:lnTo>
                  <a:pt x="6212573" y="0"/>
                </a:lnTo>
                <a:lnTo>
                  <a:pt x="4850752" y="0"/>
                </a:lnTo>
                <a:lnTo>
                  <a:pt x="4929238" y="8890"/>
                </a:lnTo>
                <a:lnTo>
                  <a:pt x="6286881" y="8890"/>
                </a:lnTo>
                <a:close/>
              </a:path>
              <a:path w="8448675" h="8890">
                <a:moveTo>
                  <a:pt x="8448599" y="0"/>
                </a:moveTo>
                <a:lnTo>
                  <a:pt x="7607236" y="0"/>
                </a:lnTo>
                <a:lnTo>
                  <a:pt x="7607236" y="6350"/>
                </a:lnTo>
                <a:lnTo>
                  <a:pt x="7580173" y="6350"/>
                </a:lnTo>
                <a:lnTo>
                  <a:pt x="7580173" y="8890"/>
                </a:lnTo>
                <a:lnTo>
                  <a:pt x="8427745" y="8890"/>
                </a:lnTo>
                <a:lnTo>
                  <a:pt x="8427745" y="6350"/>
                </a:lnTo>
                <a:lnTo>
                  <a:pt x="8448599" y="6350"/>
                </a:lnTo>
                <a:lnTo>
                  <a:pt x="8448599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10" y="0"/>
                </a:moveTo>
                <a:lnTo>
                  <a:pt x="0" y="0"/>
                </a:lnTo>
                <a:lnTo>
                  <a:pt x="0" y="8890"/>
                </a:lnTo>
                <a:lnTo>
                  <a:pt x="1024496" y="8890"/>
                </a:lnTo>
                <a:lnTo>
                  <a:pt x="1051610" y="0"/>
                </a:lnTo>
                <a:close/>
              </a:path>
              <a:path w="8422005" h="8890">
                <a:moveTo>
                  <a:pt x="6361201" y="8890"/>
                </a:moveTo>
                <a:lnTo>
                  <a:pt x="6286881" y="0"/>
                </a:lnTo>
                <a:lnTo>
                  <a:pt x="4929238" y="0"/>
                </a:lnTo>
                <a:lnTo>
                  <a:pt x="5007737" y="8890"/>
                </a:lnTo>
                <a:lnTo>
                  <a:pt x="6361201" y="8890"/>
                </a:lnTo>
                <a:close/>
              </a:path>
              <a:path w="8422005" h="8890">
                <a:moveTo>
                  <a:pt x="8421776" y="0"/>
                </a:moveTo>
                <a:lnTo>
                  <a:pt x="7569568" y="0"/>
                </a:lnTo>
                <a:lnTo>
                  <a:pt x="7495286" y="8890"/>
                </a:lnTo>
                <a:lnTo>
                  <a:pt x="8380044" y="8890"/>
                </a:lnTo>
                <a:lnTo>
                  <a:pt x="8421776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0" y="530859"/>
            <a:ext cx="8365490" cy="10160"/>
          </a:xfrm>
          <a:custGeom>
            <a:avLst/>
            <a:gdLst/>
            <a:ahLst/>
            <a:cxnLst/>
            <a:rect l="l" t="t" r="r" b="b"/>
            <a:pathLst>
              <a:path w="8365490" h="10159">
                <a:moveTo>
                  <a:pt x="1024496" y="0"/>
                </a:moveTo>
                <a:lnTo>
                  <a:pt x="0" y="0"/>
                </a:lnTo>
                <a:lnTo>
                  <a:pt x="0" y="10160"/>
                </a:lnTo>
                <a:lnTo>
                  <a:pt x="993508" y="10160"/>
                </a:lnTo>
                <a:lnTo>
                  <a:pt x="1024496" y="0"/>
                </a:lnTo>
                <a:close/>
              </a:path>
              <a:path w="8365490" h="10159">
                <a:moveTo>
                  <a:pt x="6446126" y="10160"/>
                </a:moveTo>
                <a:lnTo>
                  <a:pt x="6361201" y="0"/>
                </a:lnTo>
                <a:lnTo>
                  <a:pt x="5007737" y="0"/>
                </a:lnTo>
                <a:lnTo>
                  <a:pt x="5097450" y="10160"/>
                </a:lnTo>
                <a:lnTo>
                  <a:pt x="6446126" y="10160"/>
                </a:lnTo>
                <a:close/>
              </a:path>
              <a:path w="8365490" h="10159">
                <a:moveTo>
                  <a:pt x="8365147" y="0"/>
                </a:moveTo>
                <a:lnTo>
                  <a:pt x="7468756" y="0"/>
                </a:lnTo>
                <a:lnTo>
                  <a:pt x="7468756" y="6350"/>
                </a:lnTo>
                <a:lnTo>
                  <a:pt x="7426325" y="6350"/>
                </a:lnTo>
                <a:lnTo>
                  <a:pt x="7426325" y="10160"/>
                </a:lnTo>
                <a:lnTo>
                  <a:pt x="8339264" y="10160"/>
                </a:lnTo>
                <a:lnTo>
                  <a:pt x="8339264" y="6350"/>
                </a:lnTo>
                <a:lnTo>
                  <a:pt x="8365147" y="6350"/>
                </a:lnTo>
                <a:lnTo>
                  <a:pt x="836514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539749"/>
            <a:ext cx="8335645" cy="10160"/>
          </a:xfrm>
          <a:custGeom>
            <a:avLst/>
            <a:gdLst/>
            <a:ahLst/>
            <a:cxnLst/>
            <a:rect l="l" t="t" r="r" b="b"/>
            <a:pathLst>
              <a:path w="8335645" h="10159">
                <a:moveTo>
                  <a:pt x="997381" y="0"/>
                </a:moveTo>
                <a:lnTo>
                  <a:pt x="0" y="0"/>
                </a:lnTo>
                <a:lnTo>
                  <a:pt x="0" y="10160"/>
                </a:lnTo>
                <a:lnTo>
                  <a:pt x="966393" y="10160"/>
                </a:lnTo>
                <a:lnTo>
                  <a:pt x="997381" y="0"/>
                </a:lnTo>
                <a:close/>
              </a:path>
              <a:path w="8335645" h="10159">
                <a:moveTo>
                  <a:pt x="6520434" y="10160"/>
                </a:moveTo>
                <a:lnTo>
                  <a:pt x="6435509" y="0"/>
                </a:lnTo>
                <a:lnTo>
                  <a:pt x="5086235" y="0"/>
                </a:lnTo>
                <a:lnTo>
                  <a:pt x="5175936" y="10160"/>
                </a:lnTo>
                <a:lnTo>
                  <a:pt x="6520434" y="10160"/>
                </a:lnTo>
                <a:close/>
              </a:path>
              <a:path w="8335645" h="10159">
                <a:moveTo>
                  <a:pt x="8335607" y="0"/>
                </a:moveTo>
                <a:lnTo>
                  <a:pt x="7421016" y="0"/>
                </a:lnTo>
                <a:lnTo>
                  <a:pt x="7336129" y="10160"/>
                </a:lnTo>
                <a:lnTo>
                  <a:pt x="8277085" y="10160"/>
                </a:lnTo>
                <a:lnTo>
                  <a:pt x="8335607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0" y="548639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67" y="0"/>
                </a:moveTo>
                <a:lnTo>
                  <a:pt x="0" y="0"/>
                </a:lnTo>
                <a:lnTo>
                  <a:pt x="0" y="10160"/>
                </a:lnTo>
                <a:lnTo>
                  <a:pt x="939279" y="10160"/>
                </a:lnTo>
                <a:lnTo>
                  <a:pt x="970267" y="0"/>
                </a:lnTo>
                <a:close/>
              </a:path>
              <a:path w="8284845" h="10159">
                <a:moveTo>
                  <a:pt x="6597561" y="7620"/>
                </a:moveTo>
                <a:lnTo>
                  <a:pt x="6541668" y="7620"/>
                </a:lnTo>
                <a:lnTo>
                  <a:pt x="6541668" y="0"/>
                </a:lnTo>
                <a:lnTo>
                  <a:pt x="5198364" y="0"/>
                </a:lnTo>
                <a:lnTo>
                  <a:pt x="5198364" y="7620"/>
                </a:lnTo>
                <a:lnTo>
                  <a:pt x="5243220" y="7620"/>
                </a:lnTo>
                <a:lnTo>
                  <a:pt x="5243220" y="10160"/>
                </a:lnTo>
                <a:lnTo>
                  <a:pt x="6597561" y="10160"/>
                </a:lnTo>
                <a:lnTo>
                  <a:pt x="6597561" y="7620"/>
                </a:lnTo>
                <a:close/>
              </a:path>
              <a:path w="8284845" h="10159">
                <a:moveTo>
                  <a:pt x="8284400" y="0"/>
                </a:moveTo>
                <a:lnTo>
                  <a:pt x="7346734" y="0"/>
                </a:lnTo>
                <a:lnTo>
                  <a:pt x="7261860" y="10160"/>
                </a:lnTo>
                <a:lnTo>
                  <a:pt x="8225866" y="10160"/>
                </a:lnTo>
                <a:lnTo>
                  <a:pt x="8284400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0" y="558799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79" y="0"/>
                </a:moveTo>
                <a:lnTo>
                  <a:pt x="0" y="0"/>
                </a:lnTo>
                <a:lnTo>
                  <a:pt x="0" y="8890"/>
                </a:lnTo>
                <a:lnTo>
                  <a:pt x="912164" y="8890"/>
                </a:lnTo>
                <a:lnTo>
                  <a:pt x="939279" y="0"/>
                </a:lnTo>
                <a:close/>
              </a:path>
              <a:path w="8226425" h="8890">
                <a:moveTo>
                  <a:pt x="6789915" y="8890"/>
                </a:moveTo>
                <a:lnTo>
                  <a:pt x="6621602" y="0"/>
                </a:lnTo>
                <a:lnTo>
                  <a:pt x="5254434" y="0"/>
                </a:lnTo>
                <a:lnTo>
                  <a:pt x="5332933" y="8890"/>
                </a:lnTo>
                <a:lnTo>
                  <a:pt x="6789915" y="8890"/>
                </a:lnTo>
                <a:close/>
              </a:path>
              <a:path w="8226425" h="8890">
                <a:moveTo>
                  <a:pt x="8225866" y="0"/>
                </a:moveTo>
                <a:lnTo>
                  <a:pt x="7261860" y="0"/>
                </a:lnTo>
                <a:lnTo>
                  <a:pt x="7085419" y="8890"/>
                </a:lnTo>
                <a:lnTo>
                  <a:pt x="8174647" y="8890"/>
                </a:lnTo>
                <a:lnTo>
                  <a:pt x="8225866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567690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0" y="576579"/>
            <a:ext cx="8123555" cy="10160"/>
          </a:xfrm>
          <a:custGeom>
            <a:avLst/>
            <a:gdLst/>
            <a:ahLst/>
            <a:cxnLst/>
            <a:rect l="l" t="t" r="r" b="b"/>
            <a:pathLst>
              <a:path w="8123555" h="10159">
                <a:moveTo>
                  <a:pt x="886536" y="0"/>
                </a:moveTo>
                <a:lnTo>
                  <a:pt x="0" y="0"/>
                </a:lnTo>
                <a:lnTo>
                  <a:pt x="0" y="10160"/>
                </a:lnTo>
                <a:lnTo>
                  <a:pt x="861491" y="10160"/>
                </a:lnTo>
                <a:lnTo>
                  <a:pt x="886536" y="0"/>
                </a:lnTo>
                <a:close/>
              </a:path>
              <a:path w="8123555" h="10159">
                <a:moveTo>
                  <a:pt x="8123441" y="0"/>
                </a:moveTo>
                <a:lnTo>
                  <a:pt x="5411419" y="0"/>
                </a:lnTo>
                <a:lnTo>
                  <a:pt x="5501132" y="10160"/>
                </a:lnTo>
                <a:lnTo>
                  <a:pt x="8064906" y="10160"/>
                </a:lnTo>
                <a:lnTo>
                  <a:pt x="8123441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0" y="585469"/>
            <a:ext cx="8072755" cy="10160"/>
          </a:xfrm>
          <a:custGeom>
            <a:avLst/>
            <a:gdLst/>
            <a:ahLst/>
            <a:cxnLst/>
            <a:rect l="l" t="t" r="r" b="b"/>
            <a:pathLst>
              <a:path w="8072755" h="10159">
                <a:moveTo>
                  <a:pt x="864616" y="0"/>
                </a:moveTo>
                <a:lnTo>
                  <a:pt x="0" y="0"/>
                </a:lnTo>
                <a:lnTo>
                  <a:pt x="0" y="10160"/>
                </a:lnTo>
                <a:lnTo>
                  <a:pt x="839558" y="10160"/>
                </a:lnTo>
                <a:lnTo>
                  <a:pt x="864616" y="0"/>
                </a:lnTo>
                <a:close/>
              </a:path>
              <a:path w="8072755" h="10159">
                <a:moveTo>
                  <a:pt x="8072221" y="0"/>
                </a:moveTo>
                <a:lnTo>
                  <a:pt x="5489918" y="0"/>
                </a:lnTo>
                <a:lnTo>
                  <a:pt x="5579630" y="10160"/>
                </a:lnTo>
                <a:lnTo>
                  <a:pt x="8013700" y="10160"/>
                </a:lnTo>
                <a:lnTo>
                  <a:pt x="8072221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594359"/>
            <a:ext cx="8017509" cy="10160"/>
          </a:xfrm>
          <a:custGeom>
            <a:avLst/>
            <a:gdLst/>
            <a:ahLst/>
            <a:cxnLst/>
            <a:rect l="l" t="t" r="r" b="b"/>
            <a:pathLst>
              <a:path w="8017509" h="10159">
                <a:moveTo>
                  <a:pt x="842695" y="0"/>
                </a:moveTo>
                <a:lnTo>
                  <a:pt x="0" y="0"/>
                </a:lnTo>
                <a:lnTo>
                  <a:pt x="0" y="10160"/>
                </a:lnTo>
                <a:lnTo>
                  <a:pt x="817638" y="10160"/>
                </a:lnTo>
                <a:lnTo>
                  <a:pt x="842695" y="0"/>
                </a:lnTo>
                <a:close/>
              </a:path>
              <a:path w="8017509" h="10159">
                <a:moveTo>
                  <a:pt x="8017357" y="0"/>
                </a:moveTo>
                <a:lnTo>
                  <a:pt x="5574017" y="0"/>
                </a:lnTo>
                <a:lnTo>
                  <a:pt x="5574017" y="1270"/>
                </a:lnTo>
                <a:lnTo>
                  <a:pt x="5618873" y="1270"/>
                </a:lnTo>
                <a:lnTo>
                  <a:pt x="5618873" y="10160"/>
                </a:lnTo>
                <a:lnTo>
                  <a:pt x="7979181" y="10160"/>
                </a:lnTo>
                <a:lnTo>
                  <a:pt x="7979181" y="1270"/>
                </a:lnTo>
                <a:lnTo>
                  <a:pt x="8017357" y="1270"/>
                </a:lnTo>
                <a:lnTo>
                  <a:pt x="8017357" y="0"/>
                </a:lnTo>
                <a:close/>
              </a:path>
            </a:pathLst>
          </a:custGeom>
          <a:solidFill>
            <a:srgbClr val="00A9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38" y="0"/>
                </a:moveTo>
                <a:lnTo>
                  <a:pt x="0" y="0"/>
                </a:lnTo>
                <a:lnTo>
                  <a:pt x="0" y="8890"/>
                </a:lnTo>
                <a:lnTo>
                  <a:pt x="795718" y="8890"/>
                </a:lnTo>
                <a:lnTo>
                  <a:pt x="817638" y="0"/>
                </a:lnTo>
                <a:close/>
              </a:path>
              <a:path w="7945120" h="8890">
                <a:moveTo>
                  <a:pt x="7944675" y="0"/>
                </a:moveTo>
                <a:lnTo>
                  <a:pt x="5658116" y="0"/>
                </a:lnTo>
                <a:lnTo>
                  <a:pt x="5736615" y="8890"/>
                </a:lnTo>
                <a:lnTo>
                  <a:pt x="7875664" y="8890"/>
                </a:lnTo>
                <a:lnTo>
                  <a:pt x="7944675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0" y="613409"/>
            <a:ext cx="7846695" cy="10160"/>
          </a:xfrm>
          <a:custGeom>
            <a:avLst/>
            <a:gdLst/>
            <a:ahLst/>
            <a:cxnLst/>
            <a:rect l="l" t="t" r="r" b="b"/>
            <a:pathLst>
              <a:path w="7846695" h="10159">
                <a:moveTo>
                  <a:pt x="795718" y="0"/>
                </a:moveTo>
                <a:lnTo>
                  <a:pt x="0" y="0"/>
                </a:lnTo>
                <a:lnTo>
                  <a:pt x="0" y="10160"/>
                </a:lnTo>
                <a:lnTo>
                  <a:pt x="770661" y="10160"/>
                </a:lnTo>
                <a:lnTo>
                  <a:pt x="795718" y="0"/>
                </a:lnTo>
                <a:close/>
              </a:path>
              <a:path w="7846695" h="10159">
                <a:moveTo>
                  <a:pt x="7846085" y="0"/>
                </a:moveTo>
                <a:lnTo>
                  <a:pt x="5770257" y="0"/>
                </a:lnTo>
                <a:lnTo>
                  <a:pt x="5770257" y="7620"/>
                </a:lnTo>
                <a:lnTo>
                  <a:pt x="5818263" y="7620"/>
                </a:lnTo>
                <a:lnTo>
                  <a:pt x="5818263" y="10160"/>
                </a:lnTo>
                <a:lnTo>
                  <a:pt x="7806652" y="10160"/>
                </a:lnTo>
                <a:lnTo>
                  <a:pt x="7806652" y="7620"/>
                </a:lnTo>
                <a:lnTo>
                  <a:pt x="7846085" y="7620"/>
                </a:lnTo>
                <a:lnTo>
                  <a:pt x="7846085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622299"/>
            <a:ext cx="7806690" cy="10160"/>
          </a:xfrm>
          <a:custGeom>
            <a:avLst/>
            <a:gdLst/>
            <a:ahLst/>
            <a:cxnLst/>
            <a:rect l="l" t="t" r="r" b="b"/>
            <a:pathLst>
              <a:path w="7806690" h="10159">
                <a:moveTo>
                  <a:pt x="773798" y="0"/>
                </a:moveTo>
                <a:lnTo>
                  <a:pt x="0" y="0"/>
                </a:lnTo>
                <a:lnTo>
                  <a:pt x="0" y="10160"/>
                </a:lnTo>
                <a:lnTo>
                  <a:pt x="748741" y="10160"/>
                </a:lnTo>
                <a:lnTo>
                  <a:pt x="773798" y="0"/>
                </a:lnTo>
                <a:close/>
              </a:path>
              <a:path w="7806690" h="10159">
                <a:moveTo>
                  <a:pt x="7806652" y="0"/>
                </a:moveTo>
                <a:lnTo>
                  <a:pt x="5818263" y="0"/>
                </a:lnTo>
                <a:lnTo>
                  <a:pt x="5933237" y="10160"/>
                </a:lnTo>
                <a:lnTo>
                  <a:pt x="7727772" y="10160"/>
                </a:lnTo>
                <a:lnTo>
                  <a:pt x="7806652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0" y="631189"/>
            <a:ext cx="7738109" cy="10160"/>
          </a:xfrm>
          <a:custGeom>
            <a:avLst/>
            <a:gdLst/>
            <a:ahLst/>
            <a:cxnLst/>
            <a:rect l="l" t="t" r="r" b="b"/>
            <a:pathLst>
              <a:path w="7738109" h="10159">
                <a:moveTo>
                  <a:pt x="751878" y="0"/>
                </a:moveTo>
                <a:lnTo>
                  <a:pt x="0" y="0"/>
                </a:lnTo>
                <a:lnTo>
                  <a:pt x="0" y="10160"/>
                </a:lnTo>
                <a:lnTo>
                  <a:pt x="726821" y="10160"/>
                </a:lnTo>
                <a:lnTo>
                  <a:pt x="751878" y="0"/>
                </a:lnTo>
                <a:close/>
              </a:path>
              <a:path w="7738109" h="10159">
                <a:moveTo>
                  <a:pt x="7737640" y="0"/>
                </a:moveTo>
                <a:lnTo>
                  <a:pt x="5918860" y="0"/>
                </a:lnTo>
                <a:lnTo>
                  <a:pt x="6033833" y="10160"/>
                </a:lnTo>
                <a:lnTo>
                  <a:pt x="7658760" y="10160"/>
                </a:lnTo>
                <a:lnTo>
                  <a:pt x="7737640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0" y="640079"/>
            <a:ext cx="7654290" cy="10160"/>
          </a:xfrm>
          <a:custGeom>
            <a:avLst/>
            <a:gdLst/>
            <a:ahLst/>
            <a:cxnLst/>
            <a:rect l="l" t="t" r="r" b="b"/>
            <a:pathLst>
              <a:path w="7654290" h="10159">
                <a:moveTo>
                  <a:pt x="729957" y="0"/>
                </a:moveTo>
                <a:lnTo>
                  <a:pt x="0" y="0"/>
                </a:lnTo>
                <a:lnTo>
                  <a:pt x="0" y="10160"/>
                </a:lnTo>
                <a:lnTo>
                  <a:pt x="704900" y="10160"/>
                </a:lnTo>
                <a:lnTo>
                  <a:pt x="729957" y="0"/>
                </a:lnTo>
                <a:close/>
              </a:path>
              <a:path w="7654290" h="10159">
                <a:moveTo>
                  <a:pt x="7653833" y="0"/>
                </a:moveTo>
                <a:lnTo>
                  <a:pt x="6041021" y="0"/>
                </a:lnTo>
                <a:lnTo>
                  <a:pt x="6041021" y="3810"/>
                </a:lnTo>
                <a:lnTo>
                  <a:pt x="6098502" y="3810"/>
                </a:lnTo>
                <a:lnTo>
                  <a:pt x="6098502" y="10160"/>
                </a:lnTo>
                <a:lnTo>
                  <a:pt x="7602004" y="10160"/>
                </a:lnTo>
                <a:lnTo>
                  <a:pt x="7602004" y="3810"/>
                </a:lnTo>
                <a:lnTo>
                  <a:pt x="7653833" y="3810"/>
                </a:lnTo>
                <a:lnTo>
                  <a:pt x="7653833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0" y="650239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0" y="0"/>
                </a:moveTo>
                <a:lnTo>
                  <a:pt x="0" y="0"/>
                </a:lnTo>
                <a:lnTo>
                  <a:pt x="0" y="8890"/>
                </a:lnTo>
                <a:lnTo>
                  <a:pt x="682980" y="8890"/>
                </a:lnTo>
                <a:lnTo>
                  <a:pt x="704900" y="0"/>
                </a:lnTo>
                <a:close/>
              </a:path>
              <a:path w="7565390" h="8890">
                <a:moveTo>
                  <a:pt x="7564958" y="0"/>
                </a:moveTo>
                <a:lnTo>
                  <a:pt x="6134430" y="0"/>
                </a:lnTo>
                <a:lnTo>
                  <a:pt x="6235027" y="8890"/>
                </a:lnTo>
                <a:lnTo>
                  <a:pt x="7461250" y="8890"/>
                </a:lnTo>
                <a:lnTo>
                  <a:pt x="7564958" y="0"/>
                </a:lnTo>
                <a:close/>
              </a:path>
            </a:pathLst>
          </a:custGeom>
          <a:solidFill>
            <a:srgbClr val="00A3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0" y="659129"/>
            <a:ext cx="7461250" cy="10160"/>
          </a:xfrm>
          <a:custGeom>
            <a:avLst/>
            <a:gdLst/>
            <a:ahLst/>
            <a:cxnLst/>
            <a:rect l="l" t="t" r="r" b="b"/>
            <a:pathLst>
              <a:path w="7461250" h="10159">
                <a:moveTo>
                  <a:pt x="682980" y="0"/>
                </a:moveTo>
                <a:lnTo>
                  <a:pt x="0" y="0"/>
                </a:lnTo>
                <a:lnTo>
                  <a:pt x="0" y="10160"/>
                </a:lnTo>
                <a:lnTo>
                  <a:pt x="657923" y="10160"/>
                </a:lnTo>
                <a:lnTo>
                  <a:pt x="682980" y="0"/>
                </a:lnTo>
                <a:close/>
              </a:path>
              <a:path w="7461250" h="10159">
                <a:moveTo>
                  <a:pt x="7461250" y="0"/>
                </a:moveTo>
                <a:lnTo>
                  <a:pt x="6235027" y="0"/>
                </a:lnTo>
                <a:lnTo>
                  <a:pt x="6350000" y="10160"/>
                </a:lnTo>
                <a:lnTo>
                  <a:pt x="7342708" y="1016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0" y="668019"/>
            <a:ext cx="7350125" cy="10160"/>
          </a:xfrm>
          <a:custGeom>
            <a:avLst/>
            <a:gdLst/>
            <a:ahLst/>
            <a:cxnLst/>
            <a:rect l="l" t="t" r="r" b="b"/>
            <a:pathLst>
              <a:path w="7350125" h="10159">
                <a:moveTo>
                  <a:pt x="661060" y="0"/>
                </a:moveTo>
                <a:lnTo>
                  <a:pt x="0" y="0"/>
                </a:lnTo>
                <a:lnTo>
                  <a:pt x="0" y="10160"/>
                </a:lnTo>
                <a:lnTo>
                  <a:pt x="636003" y="10160"/>
                </a:lnTo>
                <a:lnTo>
                  <a:pt x="661060" y="0"/>
                </a:lnTo>
                <a:close/>
              </a:path>
              <a:path w="7350125" h="10159">
                <a:moveTo>
                  <a:pt x="7350125" y="0"/>
                </a:moveTo>
                <a:lnTo>
                  <a:pt x="6342812" y="0"/>
                </a:lnTo>
                <a:lnTo>
                  <a:pt x="6342812" y="1270"/>
                </a:lnTo>
                <a:lnTo>
                  <a:pt x="6452781" y="1270"/>
                </a:lnTo>
                <a:lnTo>
                  <a:pt x="6452781" y="10160"/>
                </a:lnTo>
                <a:lnTo>
                  <a:pt x="7290854" y="10160"/>
                </a:lnTo>
                <a:lnTo>
                  <a:pt x="7290854" y="1270"/>
                </a:lnTo>
                <a:lnTo>
                  <a:pt x="7350125" y="1270"/>
                </a:lnTo>
                <a:lnTo>
                  <a:pt x="7350125" y="0"/>
                </a:lnTo>
                <a:close/>
              </a:path>
            </a:pathLst>
          </a:custGeom>
          <a:solidFill>
            <a:srgbClr val="00A1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0" y="676909"/>
            <a:ext cx="7246620" cy="10160"/>
          </a:xfrm>
          <a:custGeom>
            <a:avLst/>
            <a:gdLst/>
            <a:ahLst/>
            <a:cxnLst/>
            <a:rect l="l" t="t" r="r" b="b"/>
            <a:pathLst>
              <a:path w="7246620" h="10159">
                <a:moveTo>
                  <a:pt x="628180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615937" y="10160"/>
                </a:lnTo>
                <a:lnTo>
                  <a:pt x="615937" y="8890"/>
                </a:lnTo>
                <a:lnTo>
                  <a:pt x="628180" y="8890"/>
                </a:lnTo>
                <a:lnTo>
                  <a:pt x="628180" y="0"/>
                </a:lnTo>
                <a:close/>
              </a:path>
              <a:path w="7246620" h="10159">
                <a:moveTo>
                  <a:pt x="7246404" y="0"/>
                </a:moveTo>
                <a:lnTo>
                  <a:pt x="6540894" y="0"/>
                </a:lnTo>
                <a:lnTo>
                  <a:pt x="6540894" y="1270"/>
                </a:lnTo>
                <a:lnTo>
                  <a:pt x="6658369" y="1270"/>
                </a:lnTo>
                <a:lnTo>
                  <a:pt x="6658369" y="10160"/>
                </a:lnTo>
                <a:lnTo>
                  <a:pt x="7076008" y="10160"/>
                </a:lnTo>
                <a:lnTo>
                  <a:pt x="7076008" y="1270"/>
                </a:lnTo>
                <a:lnTo>
                  <a:pt x="7246404" y="1270"/>
                </a:lnTo>
                <a:lnTo>
                  <a:pt x="7246404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54" y="0"/>
                </a:moveTo>
                <a:lnTo>
                  <a:pt x="0" y="0"/>
                </a:lnTo>
                <a:lnTo>
                  <a:pt x="0" y="8890"/>
                </a:lnTo>
                <a:lnTo>
                  <a:pt x="596785" y="8890"/>
                </a:lnTo>
                <a:lnTo>
                  <a:pt x="614654" y="0"/>
                </a:lnTo>
                <a:close/>
              </a:path>
              <a:path w="6913245" h="8890">
                <a:moveTo>
                  <a:pt x="6913029" y="0"/>
                </a:moveTo>
                <a:lnTo>
                  <a:pt x="6761162" y="0"/>
                </a:lnTo>
                <a:lnTo>
                  <a:pt x="6819900" y="2540"/>
                </a:lnTo>
                <a:lnTo>
                  <a:pt x="6913029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0" y="695959"/>
            <a:ext cx="596900" cy="8890"/>
          </a:xfrm>
          <a:custGeom>
            <a:avLst/>
            <a:gdLst/>
            <a:ahLst/>
            <a:cxnLst/>
            <a:rect l="l" t="t" r="r" b="b"/>
            <a:pathLst>
              <a:path w="596900" h="8890">
                <a:moveTo>
                  <a:pt x="596793" y="0"/>
                </a:moveTo>
                <a:lnTo>
                  <a:pt x="0" y="0"/>
                </a:lnTo>
                <a:lnTo>
                  <a:pt x="0" y="8889"/>
                </a:lnTo>
                <a:lnTo>
                  <a:pt x="578919" y="8889"/>
                </a:lnTo>
                <a:lnTo>
                  <a:pt x="596793" y="0"/>
                </a:lnTo>
                <a:close/>
              </a:path>
            </a:pathLst>
          </a:custGeom>
          <a:solidFill>
            <a:srgbClr val="009E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0" y="704850"/>
            <a:ext cx="579120" cy="10160"/>
          </a:xfrm>
          <a:custGeom>
            <a:avLst/>
            <a:gdLst/>
            <a:ahLst/>
            <a:cxnLst/>
            <a:rect l="l" t="t" r="r" b="b"/>
            <a:pathLst>
              <a:path w="579120" h="10159">
                <a:moveTo>
                  <a:pt x="578919" y="0"/>
                </a:moveTo>
                <a:lnTo>
                  <a:pt x="0" y="0"/>
                </a:lnTo>
                <a:lnTo>
                  <a:pt x="0" y="10160"/>
                </a:lnTo>
                <a:lnTo>
                  <a:pt x="558492" y="10160"/>
                </a:lnTo>
                <a:lnTo>
                  <a:pt x="578919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0" y="713740"/>
            <a:ext cx="561340" cy="10160"/>
          </a:xfrm>
          <a:custGeom>
            <a:avLst/>
            <a:gdLst/>
            <a:ahLst/>
            <a:cxnLst/>
            <a:rect l="l" t="t" r="r" b="b"/>
            <a:pathLst>
              <a:path w="561340" h="10159">
                <a:moveTo>
                  <a:pt x="561045" y="0"/>
                </a:moveTo>
                <a:lnTo>
                  <a:pt x="0" y="0"/>
                </a:lnTo>
                <a:lnTo>
                  <a:pt x="0" y="10160"/>
                </a:lnTo>
                <a:lnTo>
                  <a:pt x="540618" y="10160"/>
                </a:lnTo>
                <a:lnTo>
                  <a:pt x="561045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0" y="722630"/>
            <a:ext cx="543560" cy="10160"/>
          </a:xfrm>
          <a:custGeom>
            <a:avLst/>
            <a:gdLst/>
            <a:ahLst/>
            <a:cxnLst/>
            <a:rect l="l" t="t" r="r" b="b"/>
            <a:pathLst>
              <a:path w="543560" h="10159">
                <a:moveTo>
                  <a:pt x="543172" y="0"/>
                </a:moveTo>
                <a:lnTo>
                  <a:pt x="0" y="0"/>
                </a:lnTo>
                <a:lnTo>
                  <a:pt x="0" y="10160"/>
                </a:lnTo>
                <a:lnTo>
                  <a:pt x="522745" y="10160"/>
                </a:lnTo>
                <a:lnTo>
                  <a:pt x="543172" y="0"/>
                </a:lnTo>
                <a:close/>
              </a:path>
            </a:pathLst>
          </a:custGeom>
          <a:solidFill>
            <a:srgbClr val="009B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0" y="732790"/>
            <a:ext cx="523240" cy="8890"/>
          </a:xfrm>
          <a:custGeom>
            <a:avLst/>
            <a:gdLst/>
            <a:ahLst/>
            <a:cxnLst/>
            <a:rect l="l" t="t" r="r" b="b"/>
            <a:pathLst>
              <a:path w="523240" h="8890">
                <a:moveTo>
                  <a:pt x="522745" y="0"/>
                </a:moveTo>
                <a:lnTo>
                  <a:pt x="0" y="0"/>
                </a:lnTo>
                <a:lnTo>
                  <a:pt x="0" y="8889"/>
                </a:lnTo>
                <a:lnTo>
                  <a:pt x="504871" y="8889"/>
                </a:lnTo>
                <a:lnTo>
                  <a:pt x="522745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0" y="741679"/>
            <a:ext cx="505459" cy="19050"/>
          </a:xfrm>
          <a:custGeom>
            <a:avLst/>
            <a:gdLst/>
            <a:ahLst/>
            <a:cxnLst/>
            <a:rect l="l" t="t" r="r" b="b"/>
            <a:pathLst>
              <a:path w="505459" h="19050">
                <a:moveTo>
                  <a:pt x="504863" y="0"/>
                </a:moveTo>
                <a:lnTo>
                  <a:pt x="0" y="0"/>
                </a:lnTo>
                <a:lnTo>
                  <a:pt x="0" y="8890"/>
                </a:lnTo>
                <a:lnTo>
                  <a:pt x="0" y="19050"/>
                </a:lnTo>
                <a:lnTo>
                  <a:pt x="466559" y="19050"/>
                </a:lnTo>
                <a:lnTo>
                  <a:pt x="486994" y="8890"/>
                </a:lnTo>
                <a:lnTo>
                  <a:pt x="504863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0" y="759459"/>
            <a:ext cx="469265" cy="10160"/>
          </a:xfrm>
          <a:custGeom>
            <a:avLst/>
            <a:gdLst/>
            <a:ahLst/>
            <a:cxnLst/>
            <a:rect l="l" t="t" r="r" b="b"/>
            <a:pathLst>
              <a:path w="469265" h="10159">
                <a:moveTo>
                  <a:pt x="469124" y="0"/>
                </a:moveTo>
                <a:lnTo>
                  <a:pt x="0" y="0"/>
                </a:lnTo>
                <a:lnTo>
                  <a:pt x="0" y="10160"/>
                </a:lnTo>
                <a:lnTo>
                  <a:pt x="448697" y="10160"/>
                </a:lnTo>
                <a:lnTo>
                  <a:pt x="469124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0" y="768350"/>
            <a:ext cx="451484" cy="10160"/>
          </a:xfrm>
          <a:custGeom>
            <a:avLst/>
            <a:gdLst/>
            <a:ahLst/>
            <a:cxnLst/>
            <a:rect l="l" t="t" r="r" b="b"/>
            <a:pathLst>
              <a:path w="451484" h="10159">
                <a:moveTo>
                  <a:pt x="451251" y="0"/>
                </a:moveTo>
                <a:lnTo>
                  <a:pt x="0" y="0"/>
                </a:lnTo>
                <a:lnTo>
                  <a:pt x="0" y="10160"/>
                </a:lnTo>
                <a:lnTo>
                  <a:pt x="430824" y="10160"/>
                </a:lnTo>
                <a:lnTo>
                  <a:pt x="451251" y="0"/>
                </a:lnTo>
                <a:close/>
              </a:path>
            </a:pathLst>
          </a:custGeom>
          <a:solidFill>
            <a:srgbClr val="0096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0" y="778509"/>
            <a:ext cx="431165" cy="8890"/>
          </a:xfrm>
          <a:custGeom>
            <a:avLst/>
            <a:gdLst/>
            <a:ahLst/>
            <a:cxnLst/>
            <a:rect l="l" t="t" r="r" b="b"/>
            <a:pathLst>
              <a:path w="431165" h="8890">
                <a:moveTo>
                  <a:pt x="430824" y="0"/>
                </a:moveTo>
                <a:lnTo>
                  <a:pt x="0" y="0"/>
                </a:lnTo>
                <a:lnTo>
                  <a:pt x="0" y="8889"/>
                </a:lnTo>
                <a:lnTo>
                  <a:pt x="412950" y="8889"/>
                </a:lnTo>
                <a:lnTo>
                  <a:pt x="430824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0" y="787400"/>
            <a:ext cx="413384" cy="10160"/>
          </a:xfrm>
          <a:custGeom>
            <a:avLst/>
            <a:gdLst/>
            <a:ahLst/>
            <a:cxnLst/>
            <a:rect l="l" t="t" r="r" b="b"/>
            <a:pathLst>
              <a:path w="413384" h="10159">
                <a:moveTo>
                  <a:pt x="412950" y="0"/>
                </a:moveTo>
                <a:lnTo>
                  <a:pt x="0" y="0"/>
                </a:lnTo>
                <a:lnTo>
                  <a:pt x="0" y="10160"/>
                </a:lnTo>
                <a:lnTo>
                  <a:pt x="392523" y="10160"/>
                </a:lnTo>
                <a:lnTo>
                  <a:pt x="41295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0" y="796290"/>
            <a:ext cx="395605" cy="10160"/>
          </a:xfrm>
          <a:custGeom>
            <a:avLst/>
            <a:gdLst/>
            <a:ahLst/>
            <a:cxnLst/>
            <a:rect l="l" t="t" r="r" b="b"/>
            <a:pathLst>
              <a:path w="395605" h="10159">
                <a:moveTo>
                  <a:pt x="395076" y="0"/>
                </a:moveTo>
                <a:lnTo>
                  <a:pt x="0" y="0"/>
                </a:lnTo>
                <a:lnTo>
                  <a:pt x="0" y="10160"/>
                </a:lnTo>
                <a:lnTo>
                  <a:pt x="374650" y="10160"/>
                </a:lnTo>
                <a:lnTo>
                  <a:pt x="395076" y="0"/>
                </a:lnTo>
                <a:close/>
              </a:path>
            </a:pathLst>
          </a:custGeom>
          <a:solidFill>
            <a:srgbClr val="0093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0" y="805179"/>
            <a:ext cx="375920" cy="10160"/>
          </a:xfrm>
          <a:custGeom>
            <a:avLst/>
            <a:gdLst/>
            <a:ahLst/>
            <a:cxnLst/>
            <a:rect l="l" t="t" r="r" b="b"/>
            <a:pathLst>
              <a:path w="375920" h="10159">
                <a:moveTo>
                  <a:pt x="375920" y="0"/>
                </a:move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366801" y="10160"/>
                </a:lnTo>
                <a:lnTo>
                  <a:pt x="366801" y="1270"/>
                </a:lnTo>
                <a:lnTo>
                  <a:pt x="375920" y="1270"/>
                </a:lnTo>
                <a:lnTo>
                  <a:pt x="37592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0" y="814069"/>
            <a:ext cx="361315" cy="10160"/>
          </a:xfrm>
          <a:custGeom>
            <a:avLst/>
            <a:gdLst/>
            <a:ahLst/>
            <a:cxnLst/>
            <a:rect l="l" t="t" r="r" b="b"/>
            <a:pathLst>
              <a:path w="361315" h="10159">
                <a:moveTo>
                  <a:pt x="361212" y="0"/>
                </a:moveTo>
                <a:lnTo>
                  <a:pt x="0" y="0"/>
                </a:lnTo>
                <a:lnTo>
                  <a:pt x="0" y="10159"/>
                </a:lnTo>
                <a:lnTo>
                  <a:pt x="343296" y="10159"/>
                </a:lnTo>
                <a:lnTo>
                  <a:pt x="361212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0" y="824230"/>
            <a:ext cx="343535" cy="8890"/>
          </a:xfrm>
          <a:custGeom>
            <a:avLst/>
            <a:gdLst/>
            <a:ahLst/>
            <a:cxnLst/>
            <a:rect l="l" t="t" r="r" b="b"/>
            <a:pathLst>
              <a:path w="343535" h="8890">
                <a:moveTo>
                  <a:pt x="343296" y="0"/>
                </a:moveTo>
                <a:lnTo>
                  <a:pt x="0" y="0"/>
                </a:lnTo>
                <a:lnTo>
                  <a:pt x="0" y="8890"/>
                </a:lnTo>
                <a:lnTo>
                  <a:pt x="327619" y="8890"/>
                </a:lnTo>
                <a:lnTo>
                  <a:pt x="343296" y="0"/>
                </a:lnTo>
                <a:close/>
              </a:path>
            </a:pathLst>
          </a:custGeom>
          <a:solidFill>
            <a:srgbClr val="0090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0" y="833119"/>
            <a:ext cx="327660" cy="10160"/>
          </a:xfrm>
          <a:custGeom>
            <a:avLst/>
            <a:gdLst/>
            <a:ahLst/>
            <a:cxnLst/>
            <a:rect l="l" t="t" r="r" b="b"/>
            <a:pathLst>
              <a:path w="327660" h="10159">
                <a:moveTo>
                  <a:pt x="327619" y="0"/>
                </a:moveTo>
                <a:lnTo>
                  <a:pt x="0" y="0"/>
                </a:lnTo>
                <a:lnTo>
                  <a:pt x="0" y="10159"/>
                </a:lnTo>
                <a:lnTo>
                  <a:pt x="309702" y="10159"/>
                </a:lnTo>
                <a:lnTo>
                  <a:pt x="327619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0" y="842010"/>
            <a:ext cx="312420" cy="10160"/>
          </a:xfrm>
          <a:custGeom>
            <a:avLst/>
            <a:gdLst/>
            <a:ahLst/>
            <a:cxnLst/>
            <a:rect l="l" t="t" r="r" b="b"/>
            <a:pathLst>
              <a:path w="312420" h="10159">
                <a:moveTo>
                  <a:pt x="311942" y="0"/>
                </a:moveTo>
                <a:lnTo>
                  <a:pt x="0" y="0"/>
                </a:lnTo>
                <a:lnTo>
                  <a:pt x="0" y="10160"/>
                </a:lnTo>
                <a:lnTo>
                  <a:pt x="294025" y="10160"/>
                </a:lnTo>
                <a:lnTo>
                  <a:pt x="311942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0" y="850900"/>
            <a:ext cx="296545" cy="10160"/>
          </a:xfrm>
          <a:custGeom>
            <a:avLst/>
            <a:gdLst/>
            <a:ahLst/>
            <a:cxnLst/>
            <a:rect l="l" t="t" r="r" b="b"/>
            <a:pathLst>
              <a:path w="296545" h="10159">
                <a:moveTo>
                  <a:pt x="296265" y="0"/>
                </a:moveTo>
                <a:lnTo>
                  <a:pt x="0" y="0"/>
                </a:lnTo>
                <a:lnTo>
                  <a:pt x="0" y="10160"/>
                </a:lnTo>
                <a:lnTo>
                  <a:pt x="278348" y="10160"/>
                </a:lnTo>
                <a:lnTo>
                  <a:pt x="296265" y="0"/>
                </a:lnTo>
                <a:close/>
              </a:path>
            </a:pathLst>
          </a:custGeom>
          <a:solidFill>
            <a:srgbClr val="008D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0" y="859789"/>
            <a:ext cx="280670" cy="10160"/>
          </a:xfrm>
          <a:custGeom>
            <a:avLst/>
            <a:gdLst/>
            <a:ahLst/>
            <a:cxnLst/>
            <a:rect l="l" t="t" r="r" b="b"/>
            <a:pathLst>
              <a:path w="280670" h="10159">
                <a:moveTo>
                  <a:pt x="280588" y="0"/>
                </a:moveTo>
                <a:lnTo>
                  <a:pt x="0" y="0"/>
                </a:lnTo>
                <a:lnTo>
                  <a:pt x="0" y="10160"/>
                </a:lnTo>
                <a:lnTo>
                  <a:pt x="262671" y="10160"/>
                </a:lnTo>
                <a:lnTo>
                  <a:pt x="280588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0" y="869950"/>
            <a:ext cx="262890" cy="8890"/>
          </a:xfrm>
          <a:custGeom>
            <a:avLst/>
            <a:gdLst/>
            <a:ahLst/>
            <a:cxnLst/>
            <a:rect l="l" t="t" r="r" b="b"/>
            <a:pathLst>
              <a:path w="262890" h="8890">
                <a:moveTo>
                  <a:pt x="262671" y="0"/>
                </a:moveTo>
                <a:lnTo>
                  <a:pt x="0" y="0"/>
                </a:lnTo>
                <a:lnTo>
                  <a:pt x="0" y="8889"/>
                </a:lnTo>
                <a:lnTo>
                  <a:pt x="246994" y="8889"/>
                </a:lnTo>
                <a:lnTo>
                  <a:pt x="262671" y="0"/>
                </a:lnTo>
                <a:close/>
              </a:path>
            </a:pathLst>
          </a:custGeom>
          <a:solidFill>
            <a:srgbClr val="008B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4403318" y="0"/>
            <a:ext cx="4740910" cy="17780"/>
          </a:xfrm>
          <a:custGeom>
            <a:avLst/>
            <a:gdLst/>
            <a:ahLst/>
            <a:cxnLst/>
            <a:rect l="l" t="t" r="r" b="b"/>
            <a:pathLst>
              <a:path w="4740909" h="17780">
                <a:moveTo>
                  <a:pt x="4740681" y="0"/>
                </a:moveTo>
                <a:lnTo>
                  <a:pt x="0" y="0"/>
                </a:lnTo>
                <a:lnTo>
                  <a:pt x="14541" y="5080"/>
                </a:lnTo>
                <a:lnTo>
                  <a:pt x="50914" y="17780"/>
                </a:lnTo>
                <a:lnTo>
                  <a:pt x="4740681" y="17780"/>
                </a:lnTo>
                <a:lnTo>
                  <a:pt x="4740681" y="5080"/>
                </a:lnTo>
                <a:lnTo>
                  <a:pt x="4740681" y="3810"/>
                </a:lnTo>
                <a:lnTo>
                  <a:pt x="4740681" y="0"/>
                </a:lnTo>
                <a:close/>
              </a:path>
            </a:pathLst>
          </a:custGeom>
          <a:solidFill>
            <a:srgbClr val="009A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4450599" y="16509"/>
            <a:ext cx="4693920" cy="13970"/>
          </a:xfrm>
          <a:custGeom>
            <a:avLst/>
            <a:gdLst/>
            <a:ahLst/>
            <a:cxnLst/>
            <a:rect l="l" t="t" r="r" b="b"/>
            <a:pathLst>
              <a:path w="4693920" h="13970">
                <a:moveTo>
                  <a:pt x="4693400" y="0"/>
                </a:moveTo>
                <a:lnTo>
                  <a:pt x="0" y="0"/>
                </a:lnTo>
                <a:lnTo>
                  <a:pt x="40005" y="13970"/>
                </a:lnTo>
                <a:lnTo>
                  <a:pt x="4693400" y="13970"/>
                </a:lnTo>
                <a:lnTo>
                  <a:pt x="4693400" y="0"/>
                </a:lnTo>
                <a:close/>
              </a:path>
            </a:pathLst>
          </a:custGeom>
          <a:solidFill>
            <a:srgbClr val="009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490604" y="30480"/>
            <a:ext cx="4653915" cy="13970"/>
          </a:xfrm>
          <a:custGeom>
            <a:avLst/>
            <a:gdLst/>
            <a:ahLst/>
            <a:cxnLst/>
            <a:rect l="l" t="t" r="r" b="b"/>
            <a:pathLst>
              <a:path w="4653915" h="13970">
                <a:moveTo>
                  <a:pt x="4653395" y="0"/>
                </a:moveTo>
                <a:lnTo>
                  <a:pt x="0" y="0"/>
                </a:lnTo>
                <a:lnTo>
                  <a:pt x="40005" y="13970"/>
                </a:lnTo>
                <a:lnTo>
                  <a:pt x="4653395" y="13970"/>
                </a:lnTo>
                <a:lnTo>
                  <a:pt x="4653395" y="0"/>
                </a:lnTo>
                <a:close/>
              </a:path>
            </a:pathLst>
          </a:custGeom>
          <a:solidFill>
            <a:srgbClr val="009B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4526972" y="43180"/>
            <a:ext cx="4617085" cy="13970"/>
          </a:xfrm>
          <a:custGeom>
            <a:avLst/>
            <a:gdLst/>
            <a:ahLst/>
            <a:cxnLst/>
            <a:rect l="l" t="t" r="r" b="b"/>
            <a:pathLst>
              <a:path w="4617084" h="13969">
                <a:moveTo>
                  <a:pt x="4617027" y="0"/>
                </a:moveTo>
                <a:lnTo>
                  <a:pt x="0" y="0"/>
                </a:lnTo>
                <a:lnTo>
                  <a:pt x="14547" y="5079"/>
                </a:lnTo>
                <a:lnTo>
                  <a:pt x="43798" y="13970"/>
                </a:lnTo>
                <a:lnTo>
                  <a:pt x="4617027" y="13970"/>
                </a:lnTo>
                <a:lnTo>
                  <a:pt x="4617027" y="0"/>
                </a:lnTo>
                <a:close/>
              </a:path>
            </a:pathLst>
          </a:custGeom>
          <a:solidFill>
            <a:srgbClr val="009B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4566592" y="55880"/>
            <a:ext cx="4577715" cy="13970"/>
          </a:xfrm>
          <a:custGeom>
            <a:avLst/>
            <a:gdLst/>
            <a:ahLst/>
            <a:cxnLst/>
            <a:rect l="l" t="t" r="r" b="b"/>
            <a:pathLst>
              <a:path w="4577715" h="13969">
                <a:moveTo>
                  <a:pt x="4577407" y="0"/>
                </a:moveTo>
                <a:lnTo>
                  <a:pt x="0" y="0"/>
                </a:lnTo>
                <a:lnTo>
                  <a:pt x="45965" y="13970"/>
                </a:lnTo>
                <a:lnTo>
                  <a:pt x="4577407" y="13970"/>
                </a:lnTo>
                <a:lnTo>
                  <a:pt x="4577407" y="0"/>
                </a:lnTo>
                <a:close/>
              </a:path>
            </a:pathLst>
          </a:custGeom>
          <a:solidFill>
            <a:srgbClr val="009B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4608379" y="68580"/>
            <a:ext cx="4535805" cy="13970"/>
          </a:xfrm>
          <a:custGeom>
            <a:avLst/>
            <a:gdLst/>
            <a:ahLst/>
            <a:cxnLst/>
            <a:rect l="l" t="t" r="r" b="b"/>
            <a:pathLst>
              <a:path w="4535805" h="13969">
                <a:moveTo>
                  <a:pt x="4535620" y="0"/>
                </a:moveTo>
                <a:lnTo>
                  <a:pt x="0" y="0"/>
                </a:lnTo>
                <a:lnTo>
                  <a:pt x="45965" y="13970"/>
                </a:lnTo>
                <a:lnTo>
                  <a:pt x="4535620" y="13970"/>
                </a:lnTo>
                <a:lnTo>
                  <a:pt x="4535620" y="0"/>
                </a:lnTo>
                <a:close/>
              </a:path>
            </a:pathLst>
          </a:custGeom>
          <a:solidFill>
            <a:srgbClr val="009C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4650166" y="81280"/>
            <a:ext cx="4493895" cy="13970"/>
          </a:xfrm>
          <a:custGeom>
            <a:avLst/>
            <a:gdLst/>
            <a:ahLst/>
            <a:cxnLst/>
            <a:rect l="l" t="t" r="r" b="b"/>
            <a:pathLst>
              <a:path w="4493895" h="13969">
                <a:moveTo>
                  <a:pt x="4493833" y="0"/>
                </a:moveTo>
                <a:lnTo>
                  <a:pt x="0" y="0"/>
                </a:lnTo>
                <a:lnTo>
                  <a:pt x="45965" y="13970"/>
                </a:lnTo>
                <a:lnTo>
                  <a:pt x="4493833" y="13970"/>
                </a:lnTo>
                <a:lnTo>
                  <a:pt x="4493833" y="0"/>
                </a:lnTo>
                <a:close/>
              </a:path>
            </a:pathLst>
          </a:custGeom>
          <a:solidFill>
            <a:srgbClr val="009C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4696132" y="95250"/>
            <a:ext cx="4448175" cy="13970"/>
          </a:xfrm>
          <a:custGeom>
            <a:avLst/>
            <a:gdLst/>
            <a:ahLst/>
            <a:cxnLst/>
            <a:rect l="l" t="t" r="r" b="b"/>
            <a:pathLst>
              <a:path w="4448175" h="13969">
                <a:moveTo>
                  <a:pt x="4447867" y="0"/>
                </a:moveTo>
                <a:lnTo>
                  <a:pt x="0" y="0"/>
                </a:lnTo>
                <a:lnTo>
                  <a:pt x="45965" y="13970"/>
                </a:lnTo>
                <a:lnTo>
                  <a:pt x="4447867" y="13970"/>
                </a:lnTo>
                <a:lnTo>
                  <a:pt x="4447867" y="0"/>
                </a:lnTo>
                <a:close/>
              </a:path>
            </a:pathLst>
          </a:custGeom>
          <a:solidFill>
            <a:srgbClr val="009D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4737919" y="107950"/>
            <a:ext cx="4406265" cy="13970"/>
          </a:xfrm>
          <a:custGeom>
            <a:avLst/>
            <a:gdLst/>
            <a:ahLst/>
            <a:cxnLst/>
            <a:rect l="l" t="t" r="r" b="b"/>
            <a:pathLst>
              <a:path w="4406265" h="13969">
                <a:moveTo>
                  <a:pt x="4406080" y="0"/>
                </a:moveTo>
                <a:lnTo>
                  <a:pt x="0" y="0"/>
                </a:lnTo>
                <a:lnTo>
                  <a:pt x="45965" y="13970"/>
                </a:lnTo>
                <a:lnTo>
                  <a:pt x="4406080" y="13970"/>
                </a:lnTo>
                <a:lnTo>
                  <a:pt x="4406080" y="0"/>
                </a:lnTo>
                <a:close/>
              </a:path>
            </a:pathLst>
          </a:custGeom>
          <a:solidFill>
            <a:srgbClr val="009D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4779706" y="120650"/>
            <a:ext cx="4364355" cy="13970"/>
          </a:xfrm>
          <a:custGeom>
            <a:avLst/>
            <a:gdLst/>
            <a:ahLst/>
            <a:cxnLst/>
            <a:rect l="l" t="t" r="r" b="b"/>
            <a:pathLst>
              <a:path w="4364355" h="13969">
                <a:moveTo>
                  <a:pt x="4364293" y="0"/>
                </a:moveTo>
                <a:lnTo>
                  <a:pt x="0" y="0"/>
                </a:lnTo>
                <a:lnTo>
                  <a:pt x="20893" y="6350"/>
                </a:lnTo>
                <a:lnTo>
                  <a:pt x="48423" y="13970"/>
                </a:lnTo>
                <a:lnTo>
                  <a:pt x="4364293" y="13970"/>
                </a:lnTo>
                <a:lnTo>
                  <a:pt x="4364293" y="0"/>
                </a:lnTo>
                <a:close/>
              </a:path>
            </a:pathLst>
          </a:custGeom>
          <a:solidFill>
            <a:srgbClr val="009D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823542" y="133350"/>
            <a:ext cx="4320540" cy="13970"/>
          </a:xfrm>
          <a:custGeom>
            <a:avLst/>
            <a:gdLst/>
            <a:ahLst/>
            <a:cxnLst/>
            <a:rect l="l" t="t" r="r" b="b"/>
            <a:pathLst>
              <a:path w="4320540" h="13969">
                <a:moveTo>
                  <a:pt x="4320458" y="0"/>
                </a:moveTo>
                <a:lnTo>
                  <a:pt x="0" y="0"/>
                </a:lnTo>
                <a:lnTo>
                  <a:pt x="50472" y="13970"/>
                </a:lnTo>
                <a:lnTo>
                  <a:pt x="4320458" y="13970"/>
                </a:lnTo>
                <a:lnTo>
                  <a:pt x="4320458" y="0"/>
                </a:lnTo>
                <a:close/>
              </a:path>
            </a:pathLst>
          </a:custGeom>
          <a:solidFill>
            <a:srgbClr val="009E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4869425" y="146050"/>
            <a:ext cx="4274820" cy="13970"/>
          </a:xfrm>
          <a:custGeom>
            <a:avLst/>
            <a:gdLst/>
            <a:ahLst/>
            <a:cxnLst/>
            <a:rect l="l" t="t" r="r" b="b"/>
            <a:pathLst>
              <a:path w="4274820" h="13969">
                <a:moveTo>
                  <a:pt x="4274574" y="0"/>
                </a:moveTo>
                <a:lnTo>
                  <a:pt x="0" y="0"/>
                </a:lnTo>
                <a:lnTo>
                  <a:pt x="50472" y="13970"/>
                </a:lnTo>
                <a:lnTo>
                  <a:pt x="4274574" y="13970"/>
                </a:lnTo>
                <a:lnTo>
                  <a:pt x="4274574" y="0"/>
                </a:lnTo>
                <a:close/>
              </a:path>
            </a:pathLst>
          </a:custGeom>
          <a:solidFill>
            <a:srgbClr val="009E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4919898" y="160020"/>
            <a:ext cx="4224655" cy="13970"/>
          </a:xfrm>
          <a:custGeom>
            <a:avLst/>
            <a:gdLst/>
            <a:ahLst/>
            <a:cxnLst/>
            <a:rect l="l" t="t" r="r" b="b"/>
            <a:pathLst>
              <a:path w="4224655" h="13969">
                <a:moveTo>
                  <a:pt x="4224101" y="0"/>
                </a:moveTo>
                <a:lnTo>
                  <a:pt x="0" y="0"/>
                </a:lnTo>
                <a:lnTo>
                  <a:pt x="50472" y="13970"/>
                </a:lnTo>
                <a:lnTo>
                  <a:pt x="4224101" y="13970"/>
                </a:lnTo>
                <a:lnTo>
                  <a:pt x="4224101" y="0"/>
                </a:lnTo>
                <a:close/>
              </a:path>
            </a:pathLst>
          </a:custGeom>
          <a:solidFill>
            <a:srgbClr val="009E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4965781" y="172720"/>
            <a:ext cx="4178300" cy="13970"/>
          </a:xfrm>
          <a:custGeom>
            <a:avLst/>
            <a:gdLst/>
            <a:ahLst/>
            <a:cxnLst/>
            <a:rect l="l" t="t" r="r" b="b"/>
            <a:pathLst>
              <a:path w="4178300" h="13969">
                <a:moveTo>
                  <a:pt x="4178218" y="0"/>
                </a:moveTo>
                <a:lnTo>
                  <a:pt x="0" y="0"/>
                </a:lnTo>
                <a:lnTo>
                  <a:pt x="50472" y="13970"/>
                </a:lnTo>
                <a:lnTo>
                  <a:pt x="4178218" y="13970"/>
                </a:lnTo>
                <a:lnTo>
                  <a:pt x="4178218" y="0"/>
                </a:lnTo>
                <a:close/>
              </a:path>
            </a:pathLst>
          </a:custGeom>
          <a:solidFill>
            <a:srgbClr val="009F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5011665" y="185420"/>
            <a:ext cx="4132579" cy="13970"/>
          </a:xfrm>
          <a:custGeom>
            <a:avLst/>
            <a:gdLst/>
            <a:ahLst/>
            <a:cxnLst/>
            <a:rect l="l" t="t" r="r" b="b"/>
            <a:pathLst>
              <a:path w="4132579" h="13969">
                <a:moveTo>
                  <a:pt x="4132334" y="0"/>
                </a:moveTo>
                <a:lnTo>
                  <a:pt x="0" y="0"/>
                </a:lnTo>
                <a:lnTo>
                  <a:pt x="50472" y="13970"/>
                </a:lnTo>
                <a:lnTo>
                  <a:pt x="4101085" y="13970"/>
                </a:lnTo>
                <a:lnTo>
                  <a:pt x="4132334" y="5079"/>
                </a:lnTo>
                <a:lnTo>
                  <a:pt x="4132334" y="0"/>
                </a:lnTo>
                <a:close/>
              </a:path>
            </a:pathLst>
          </a:custGeom>
          <a:solidFill>
            <a:srgbClr val="009F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5057549" y="198120"/>
            <a:ext cx="4060190" cy="13970"/>
          </a:xfrm>
          <a:custGeom>
            <a:avLst/>
            <a:gdLst/>
            <a:ahLst/>
            <a:cxnLst/>
            <a:rect l="l" t="t" r="r" b="b"/>
            <a:pathLst>
              <a:path w="4060190" h="13970">
                <a:moveTo>
                  <a:pt x="4059666" y="0"/>
                </a:moveTo>
                <a:lnTo>
                  <a:pt x="0" y="0"/>
                </a:lnTo>
                <a:lnTo>
                  <a:pt x="50472" y="13970"/>
                </a:lnTo>
                <a:lnTo>
                  <a:pt x="4010561" y="13970"/>
                </a:lnTo>
                <a:lnTo>
                  <a:pt x="4059666" y="0"/>
                </a:lnTo>
                <a:close/>
              </a:path>
            </a:pathLst>
          </a:custGeom>
          <a:solidFill>
            <a:srgbClr val="00A0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5103433" y="210820"/>
            <a:ext cx="3969385" cy="13970"/>
          </a:xfrm>
          <a:custGeom>
            <a:avLst/>
            <a:gdLst/>
            <a:ahLst/>
            <a:cxnLst/>
            <a:rect l="l" t="t" r="r" b="b"/>
            <a:pathLst>
              <a:path w="3969384" h="13970">
                <a:moveTo>
                  <a:pt x="3969141" y="0"/>
                </a:moveTo>
                <a:lnTo>
                  <a:pt x="0" y="0"/>
                </a:lnTo>
                <a:lnTo>
                  <a:pt x="50472" y="13970"/>
                </a:lnTo>
                <a:lnTo>
                  <a:pt x="3920037" y="13970"/>
                </a:lnTo>
                <a:lnTo>
                  <a:pt x="3969141" y="0"/>
                </a:lnTo>
                <a:close/>
              </a:path>
            </a:pathLst>
          </a:custGeom>
          <a:solidFill>
            <a:srgbClr val="00A0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5153905" y="224790"/>
            <a:ext cx="3869690" cy="13970"/>
          </a:xfrm>
          <a:custGeom>
            <a:avLst/>
            <a:gdLst/>
            <a:ahLst/>
            <a:cxnLst/>
            <a:rect l="l" t="t" r="r" b="b"/>
            <a:pathLst>
              <a:path w="3869690" h="13970">
                <a:moveTo>
                  <a:pt x="3869564" y="0"/>
                </a:moveTo>
                <a:lnTo>
                  <a:pt x="0" y="0"/>
                </a:lnTo>
                <a:lnTo>
                  <a:pt x="50472" y="13969"/>
                </a:lnTo>
                <a:lnTo>
                  <a:pt x="3820460" y="13969"/>
                </a:lnTo>
                <a:lnTo>
                  <a:pt x="3869564" y="0"/>
                </a:lnTo>
                <a:close/>
              </a:path>
            </a:pathLst>
          </a:custGeom>
          <a:solidFill>
            <a:srgbClr val="00A0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5199789" y="237490"/>
            <a:ext cx="3779520" cy="13970"/>
          </a:xfrm>
          <a:custGeom>
            <a:avLst/>
            <a:gdLst/>
            <a:ahLst/>
            <a:cxnLst/>
            <a:rect l="l" t="t" r="r" b="b"/>
            <a:pathLst>
              <a:path w="3779520" h="13970">
                <a:moveTo>
                  <a:pt x="3779040" y="0"/>
                </a:moveTo>
                <a:lnTo>
                  <a:pt x="0" y="0"/>
                </a:lnTo>
                <a:lnTo>
                  <a:pt x="50472" y="13969"/>
                </a:lnTo>
                <a:lnTo>
                  <a:pt x="3729935" y="13969"/>
                </a:lnTo>
                <a:lnTo>
                  <a:pt x="3779040" y="0"/>
                </a:lnTo>
                <a:close/>
              </a:path>
            </a:pathLst>
          </a:custGeom>
          <a:solidFill>
            <a:srgbClr val="00A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5245673" y="250190"/>
            <a:ext cx="3688715" cy="13970"/>
          </a:xfrm>
          <a:custGeom>
            <a:avLst/>
            <a:gdLst/>
            <a:ahLst/>
            <a:cxnLst/>
            <a:rect l="l" t="t" r="r" b="b"/>
            <a:pathLst>
              <a:path w="3688715" h="13970">
                <a:moveTo>
                  <a:pt x="3688516" y="0"/>
                </a:moveTo>
                <a:lnTo>
                  <a:pt x="0" y="0"/>
                </a:lnTo>
                <a:lnTo>
                  <a:pt x="50472" y="13969"/>
                </a:lnTo>
                <a:lnTo>
                  <a:pt x="3639411" y="13969"/>
                </a:lnTo>
                <a:lnTo>
                  <a:pt x="3688516" y="0"/>
                </a:lnTo>
                <a:close/>
              </a:path>
            </a:pathLst>
          </a:custGeom>
          <a:solidFill>
            <a:srgbClr val="00A1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5291557" y="262890"/>
            <a:ext cx="3598545" cy="13970"/>
          </a:xfrm>
          <a:custGeom>
            <a:avLst/>
            <a:gdLst/>
            <a:ahLst/>
            <a:cxnLst/>
            <a:rect l="l" t="t" r="r" b="b"/>
            <a:pathLst>
              <a:path w="3598545" h="13970">
                <a:moveTo>
                  <a:pt x="3597991" y="0"/>
                </a:moveTo>
                <a:lnTo>
                  <a:pt x="0" y="0"/>
                </a:lnTo>
                <a:lnTo>
                  <a:pt x="50472" y="13969"/>
                </a:lnTo>
                <a:lnTo>
                  <a:pt x="3548887" y="13969"/>
                </a:lnTo>
                <a:lnTo>
                  <a:pt x="3597991" y="0"/>
                </a:lnTo>
                <a:close/>
              </a:path>
            </a:pathLst>
          </a:custGeom>
          <a:solidFill>
            <a:srgbClr val="00A1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5337441" y="275590"/>
            <a:ext cx="3507740" cy="13970"/>
          </a:xfrm>
          <a:custGeom>
            <a:avLst/>
            <a:gdLst/>
            <a:ahLst/>
            <a:cxnLst/>
            <a:rect l="l" t="t" r="r" b="b"/>
            <a:pathLst>
              <a:path w="3507740" h="13970">
                <a:moveTo>
                  <a:pt x="3507467" y="0"/>
                </a:moveTo>
                <a:lnTo>
                  <a:pt x="0" y="0"/>
                </a:lnTo>
                <a:lnTo>
                  <a:pt x="50472" y="13969"/>
                </a:lnTo>
                <a:lnTo>
                  <a:pt x="3458362" y="13969"/>
                </a:lnTo>
                <a:lnTo>
                  <a:pt x="3507467" y="0"/>
                </a:lnTo>
                <a:close/>
              </a:path>
            </a:pathLst>
          </a:custGeom>
          <a:solidFill>
            <a:srgbClr val="00A2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5387913" y="289559"/>
            <a:ext cx="3408045" cy="13970"/>
          </a:xfrm>
          <a:custGeom>
            <a:avLst/>
            <a:gdLst/>
            <a:ahLst/>
            <a:cxnLst/>
            <a:rect l="l" t="t" r="r" b="b"/>
            <a:pathLst>
              <a:path w="3408045" h="13970">
                <a:moveTo>
                  <a:pt x="3407890" y="0"/>
                </a:moveTo>
                <a:lnTo>
                  <a:pt x="0" y="0"/>
                </a:lnTo>
                <a:lnTo>
                  <a:pt x="50472" y="13970"/>
                </a:lnTo>
                <a:lnTo>
                  <a:pt x="3358786" y="13970"/>
                </a:lnTo>
                <a:lnTo>
                  <a:pt x="3407890" y="0"/>
                </a:lnTo>
                <a:close/>
              </a:path>
            </a:pathLst>
          </a:custGeom>
          <a:solidFill>
            <a:srgbClr val="00A2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5433797" y="302259"/>
            <a:ext cx="3317875" cy="13970"/>
          </a:xfrm>
          <a:custGeom>
            <a:avLst/>
            <a:gdLst/>
            <a:ahLst/>
            <a:cxnLst/>
            <a:rect l="l" t="t" r="r" b="b"/>
            <a:pathLst>
              <a:path w="3317875" h="13970">
                <a:moveTo>
                  <a:pt x="3317366" y="0"/>
                </a:moveTo>
                <a:lnTo>
                  <a:pt x="0" y="0"/>
                </a:lnTo>
                <a:lnTo>
                  <a:pt x="50472" y="13970"/>
                </a:lnTo>
                <a:lnTo>
                  <a:pt x="3268261" y="13970"/>
                </a:lnTo>
                <a:lnTo>
                  <a:pt x="3317366" y="0"/>
                </a:lnTo>
                <a:close/>
              </a:path>
            </a:pathLst>
          </a:custGeom>
          <a:solidFill>
            <a:srgbClr val="00A3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5479669" y="314959"/>
            <a:ext cx="3227070" cy="26670"/>
          </a:xfrm>
          <a:custGeom>
            <a:avLst/>
            <a:gdLst/>
            <a:ahLst/>
            <a:cxnLst/>
            <a:rect l="l" t="t" r="r" b="b"/>
            <a:pathLst>
              <a:path w="3227070" h="26670">
                <a:moveTo>
                  <a:pt x="3226854" y="0"/>
                </a:moveTo>
                <a:lnTo>
                  <a:pt x="0" y="0"/>
                </a:lnTo>
                <a:lnTo>
                  <a:pt x="32131" y="8890"/>
                </a:lnTo>
                <a:lnTo>
                  <a:pt x="49161" y="12700"/>
                </a:lnTo>
                <a:lnTo>
                  <a:pt x="54838" y="13970"/>
                </a:lnTo>
                <a:lnTo>
                  <a:pt x="111633" y="26670"/>
                </a:lnTo>
                <a:lnTo>
                  <a:pt x="3133102" y="26670"/>
                </a:lnTo>
                <a:lnTo>
                  <a:pt x="3177743" y="13970"/>
                </a:lnTo>
                <a:lnTo>
                  <a:pt x="3182213" y="12700"/>
                </a:lnTo>
                <a:lnTo>
                  <a:pt x="3226854" y="0"/>
                </a:lnTo>
                <a:close/>
              </a:path>
            </a:pathLst>
          </a:custGeom>
          <a:solidFill>
            <a:srgbClr val="00A3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5585629" y="340359"/>
            <a:ext cx="3032125" cy="13970"/>
          </a:xfrm>
          <a:custGeom>
            <a:avLst/>
            <a:gdLst/>
            <a:ahLst/>
            <a:cxnLst/>
            <a:rect l="l" t="t" r="r" b="b"/>
            <a:pathLst>
              <a:path w="3032125" h="13970">
                <a:moveTo>
                  <a:pt x="3031612" y="0"/>
                </a:moveTo>
                <a:lnTo>
                  <a:pt x="0" y="0"/>
                </a:lnTo>
                <a:lnTo>
                  <a:pt x="62471" y="13970"/>
                </a:lnTo>
                <a:lnTo>
                  <a:pt x="2982507" y="13970"/>
                </a:lnTo>
                <a:lnTo>
                  <a:pt x="3031612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5648101" y="354329"/>
            <a:ext cx="2920365" cy="13970"/>
          </a:xfrm>
          <a:custGeom>
            <a:avLst/>
            <a:gdLst/>
            <a:ahLst/>
            <a:cxnLst/>
            <a:rect l="l" t="t" r="r" b="b"/>
            <a:pathLst>
              <a:path w="2920365" h="13970">
                <a:moveTo>
                  <a:pt x="2920036" y="0"/>
                </a:moveTo>
                <a:lnTo>
                  <a:pt x="0" y="0"/>
                </a:lnTo>
                <a:lnTo>
                  <a:pt x="62471" y="13970"/>
                </a:lnTo>
                <a:lnTo>
                  <a:pt x="2870931" y="13970"/>
                </a:lnTo>
                <a:lnTo>
                  <a:pt x="2920036" y="0"/>
                </a:lnTo>
                <a:close/>
              </a:path>
            </a:pathLst>
          </a:custGeom>
          <a:solidFill>
            <a:srgbClr val="00A4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5704893" y="367029"/>
            <a:ext cx="2818765" cy="13970"/>
          </a:xfrm>
          <a:custGeom>
            <a:avLst/>
            <a:gdLst/>
            <a:ahLst/>
            <a:cxnLst/>
            <a:rect l="l" t="t" r="r" b="b"/>
            <a:pathLst>
              <a:path w="2818765" h="13970">
                <a:moveTo>
                  <a:pt x="2818603" y="0"/>
                </a:moveTo>
                <a:lnTo>
                  <a:pt x="0" y="0"/>
                </a:lnTo>
                <a:lnTo>
                  <a:pt x="62471" y="13970"/>
                </a:lnTo>
                <a:lnTo>
                  <a:pt x="2769498" y="13970"/>
                </a:lnTo>
                <a:lnTo>
                  <a:pt x="2818603" y="0"/>
                </a:lnTo>
                <a:close/>
              </a:path>
            </a:pathLst>
          </a:custGeom>
          <a:solidFill>
            <a:srgbClr val="00A4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5761685" y="379729"/>
            <a:ext cx="2717165" cy="13970"/>
          </a:xfrm>
          <a:custGeom>
            <a:avLst/>
            <a:gdLst/>
            <a:ahLst/>
            <a:cxnLst/>
            <a:rect l="l" t="t" r="r" b="b"/>
            <a:pathLst>
              <a:path w="2717165" h="13970">
                <a:moveTo>
                  <a:pt x="2717170" y="0"/>
                </a:moveTo>
                <a:lnTo>
                  <a:pt x="0" y="0"/>
                </a:lnTo>
                <a:lnTo>
                  <a:pt x="62471" y="13970"/>
                </a:lnTo>
                <a:lnTo>
                  <a:pt x="2668066" y="13970"/>
                </a:lnTo>
                <a:lnTo>
                  <a:pt x="2717170" y="0"/>
                </a:lnTo>
                <a:close/>
              </a:path>
            </a:pathLst>
          </a:custGeom>
          <a:solidFill>
            <a:srgbClr val="00A5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5818478" y="392429"/>
            <a:ext cx="2616200" cy="13970"/>
          </a:xfrm>
          <a:custGeom>
            <a:avLst/>
            <a:gdLst/>
            <a:ahLst/>
            <a:cxnLst/>
            <a:rect l="l" t="t" r="r" b="b"/>
            <a:pathLst>
              <a:path w="2616200" h="13970">
                <a:moveTo>
                  <a:pt x="2615737" y="0"/>
                </a:moveTo>
                <a:lnTo>
                  <a:pt x="0" y="0"/>
                </a:lnTo>
                <a:lnTo>
                  <a:pt x="62471" y="13970"/>
                </a:lnTo>
                <a:lnTo>
                  <a:pt x="2566633" y="13970"/>
                </a:lnTo>
                <a:lnTo>
                  <a:pt x="2615737" y="0"/>
                </a:lnTo>
                <a:close/>
              </a:path>
            </a:pathLst>
          </a:custGeom>
          <a:solidFill>
            <a:srgbClr val="00A5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5875270" y="405129"/>
            <a:ext cx="2514600" cy="15240"/>
          </a:xfrm>
          <a:custGeom>
            <a:avLst/>
            <a:gdLst/>
            <a:ahLst/>
            <a:cxnLst/>
            <a:rect l="l" t="t" r="r" b="b"/>
            <a:pathLst>
              <a:path w="2514600" h="15240">
                <a:moveTo>
                  <a:pt x="2514305" y="0"/>
                </a:moveTo>
                <a:lnTo>
                  <a:pt x="0" y="0"/>
                </a:lnTo>
                <a:lnTo>
                  <a:pt x="68150" y="15240"/>
                </a:lnTo>
                <a:lnTo>
                  <a:pt x="2460736" y="15240"/>
                </a:lnTo>
                <a:lnTo>
                  <a:pt x="2514305" y="0"/>
                </a:lnTo>
                <a:close/>
              </a:path>
            </a:pathLst>
          </a:custGeom>
          <a:solidFill>
            <a:srgbClr val="00A6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5937741" y="419100"/>
            <a:ext cx="2402840" cy="13970"/>
          </a:xfrm>
          <a:custGeom>
            <a:avLst/>
            <a:gdLst/>
            <a:ahLst/>
            <a:cxnLst/>
            <a:rect l="l" t="t" r="r" b="b"/>
            <a:pathLst>
              <a:path w="2402840" h="13970">
                <a:moveTo>
                  <a:pt x="2402729" y="0"/>
                </a:moveTo>
                <a:lnTo>
                  <a:pt x="0" y="0"/>
                </a:lnTo>
                <a:lnTo>
                  <a:pt x="62471" y="13970"/>
                </a:lnTo>
                <a:lnTo>
                  <a:pt x="2353624" y="13970"/>
                </a:lnTo>
                <a:lnTo>
                  <a:pt x="2402729" y="0"/>
                </a:lnTo>
                <a:close/>
              </a:path>
            </a:pathLst>
          </a:custGeom>
          <a:solidFill>
            <a:srgbClr val="00A6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5994534" y="431800"/>
            <a:ext cx="2301875" cy="13970"/>
          </a:xfrm>
          <a:custGeom>
            <a:avLst/>
            <a:gdLst/>
            <a:ahLst/>
            <a:cxnLst/>
            <a:rect l="l" t="t" r="r" b="b"/>
            <a:pathLst>
              <a:path w="2301875" h="13970">
                <a:moveTo>
                  <a:pt x="2301296" y="0"/>
                </a:moveTo>
                <a:lnTo>
                  <a:pt x="0" y="0"/>
                </a:lnTo>
                <a:lnTo>
                  <a:pt x="62471" y="13970"/>
                </a:lnTo>
                <a:lnTo>
                  <a:pt x="2250916" y="13970"/>
                </a:lnTo>
                <a:lnTo>
                  <a:pt x="2256655" y="12700"/>
                </a:lnTo>
                <a:lnTo>
                  <a:pt x="2301296" y="0"/>
                </a:lnTo>
                <a:close/>
              </a:path>
            </a:pathLst>
          </a:custGeom>
          <a:solidFill>
            <a:srgbClr val="00A6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6051326" y="444500"/>
            <a:ext cx="2200275" cy="13970"/>
          </a:xfrm>
          <a:custGeom>
            <a:avLst/>
            <a:gdLst/>
            <a:ahLst/>
            <a:cxnLst/>
            <a:rect l="l" t="t" r="r" b="b"/>
            <a:pathLst>
              <a:path w="2200275" h="13970">
                <a:moveTo>
                  <a:pt x="2199863" y="0"/>
                </a:moveTo>
                <a:lnTo>
                  <a:pt x="0" y="0"/>
                </a:lnTo>
                <a:lnTo>
                  <a:pt x="62471" y="13970"/>
                </a:lnTo>
                <a:lnTo>
                  <a:pt x="2136729" y="13970"/>
                </a:lnTo>
                <a:lnTo>
                  <a:pt x="2199863" y="0"/>
                </a:lnTo>
                <a:close/>
              </a:path>
            </a:pathLst>
          </a:custGeom>
          <a:solidFill>
            <a:srgbClr val="00A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6108118" y="457200"/>
            <a:ext cx="2085975" cy="13970"/>
          </a:xfrm>
          <a:custGeom>
            <a:avLst/>
            <a:gdLst/>
            <a:ahLst/>
            <a:cxnLst/>
            <a:rect l="l" t="t" r="r" b="b"/>
            <a:pathLst>
              <a:path w="2085975" h="13970">
                <a:moveTo>
                  <a:pt x="2085677" y="0"/>
                </a:moveTo>
                <a:lnTo>
                  <a:pt x="0" y="0"/>
                </a:lnTo>
                <a:lnTo>
                  <a:pt x="62471" y="13970"/>
                </a:lnTo>
                <a:lnTo>
                  <a:pt x="2022543" y="13970"/>
                </a:lnTo>
                <a:lnTo>
                  <a:pt x="2085677" y="0"/>
                </a:lnTo>
                <a:close/>
              </a:path>
            </a:pathLst>
          </a:custGeom>
          <a:solidFill>
            <a:srgbClr val="00A7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6164910" y="469900"/>
            <a:ext cx="1971675" cy="15240"/>
          </a:xfrm>
          <a:custGeom>
            <a:avLst/>
            <a:gdLst/>
            <a:ahLst/>
            <a:cxnLst/>
            <a:rect l="l" t="t" r="r" b="b"/>
            <a:pathLst>
              <a:path w="1971675" h="15240">
                <a:moveTo>
                  <a:pt x="1971490" y="0"/>
                </a:moveTo>
                <a:lnTo>
                  <a:pt x="0" y="0"/>
                </a:lnTo>
                <a:lnTo>
                  <a:pt x="68150" y="15239"/>
                </a:lnTo>
                <a:lnTo>
                  <a:pt x="1902617" y="15239"/>
                </a:lnTo>
                <a:lnTo>
                  <a:pt x="1971490" y="0"/>
                </a:lnTo>
                <a:close/>
              </a:path>
            </a:pathLst>
          </a:custGeom>
          <a:solidFill>
            <a:srgbClr val="00A7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6227382" y="483869"/>
            <a:ext cx="1845945" cy="13970"/>
          </a:xfrm>
          <a:custGeom>
            <a:avLst/>
            <a:gdLst/>
            <a:ahLst/>
            <a:cxnLst/>
            <a:rect l="l" t="t" r="r" b="b"/>
            <a:pathLst>
              <a:path w="1845945" h="13970">
                <a:moveTo>
                  <a:pt x="1845885" y="0"/>
                </a:moveTo>
                <a:lnTo>
                  <a:pt x="0" y="0"/>
                </a:lnTo>
                <a:lnTo>
                  <a:pt x="62471" y="13969"/>
                </a:lnTo>
                <a:lnTo>
                  <a:pt x="1782751" y="13969"/>
                </a:lnTo>
                <a:lnTo>
                  <a:pt x="1845885" y="0"/>
                </a:lnTo>
                <a:close/>
              </a:path>
            </a:pathLst>
          </a:custGeom>
          <a:solidFill>
            <a:srgbClr val="00A8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6284174" y="496569"/>
            <a:ext cx="1732280" cy="13970"/>
          </a:xfrm>
          <a:custGeom>
            <a:avLst/>
            <a:gdLst/>
            <a:ahLst/>
            <a:cxnLst/>
            <a:rect l="l" t="t" r="r" b="b"/>
            <a:pathLst>
              <a:path w="1732279" h="13970">
                <a:moveTo>
                  <a:pt x="1731699" y="0"/>
                </a:moveTo>
                <a:lnTo>
                  <a:pt x="0" y="0"/>
                </a:lnTo>
                <a:lnTo>
                  <a:pt x="34075" y="7619"/>
                </a:lnTo>
                <a:lnTo>
                  <a:pt x="72823" y="13969"/>
                </a:lnTo>
                <a:lnTo>
                  <a:pt x="1668565" y="13969"/>
                </a:lnTo>
                <a:lnTo>
                  <a:pt x="1731699" y="0"/>
                </a:lnTo>
                <a:close/>
              </a:path>
            </a:pathLst>
          </a:custGeom>
          <a:solidFill>
            <a:srgbClr val="00A8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6349248" y="509269"/>
            <a:ext cx="1609725" cy="13970"/>
          </a:xfrm>
          <a:custGeom>
            <a:avLst/>
            <a:gdLst/>
            <a:ahLst/>
            <a:cxnLst/>
            <a:rect l="l" t="t" r="r" b="b"/>
            <a:pathLst>
              <a:path w="1609725" h="13970">
                <a:moveTo>
                  <a:pt x="1609231" y="0"/>
                </a:moveTo>
                <a:lnTo>
                  <a:pt x="0" y="0"/>
                </a:lnTo>
                <a:lnTo>
                  <a:pt x="85245" y="13969"/>
                </a:lnTo>
                <a:lnTo>
                  <a:pt x="1528530" y="13969"/>
                </a:lnTo>
                <a:lnTo>
                  <a:pt x="1603491" y="1269"/>
                </a:lnTo>
                <a:lnTo>
                  <a:pt x="1609231" y="0"/>
                </a:lnTo>
                <a:close/>
              </a:path>
            </a:pathLst>
          </a:custGeom>
          <a:solidFill>
            <a:srgbClr val="00A9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6426744" y="521969"/>
            <a:ext cx="1458595" cy="13970"/>
          </a:xfrm>
          <a:custGeom>
            <a:avLst/>
            <a:gdLst/>
            <a:ahLst/>
            <a:cxnLst/>
            <a:rect l="l" t="t" r="r" b="b"/>
            <a:pathLst>
              <a:path w="1458595" h="13970">
                <a:moveTo>
                  <a:pt x="1458530" y="0"/>
                </a:moveTo>
                <a:lnTo>
                  <a:pt x="0" y="0"/>
                </a:lnTo>
                <a:lnTo>
                  <a:pt x="85245" y="13969"/>
                </a:lnTo>
                <a:lnTo>
                  <a:pt x="1376073" y="13969"/>
                </a:lnTo>
                <a:lnTo>
                  <a:pt x="1458530" y="0"/>
                </a:lnTo>
                <a:close/>
              </a:path>
            </a:pathLst>
          </a:custGeom>
          <a:solidFill>
            <a:srgbClr val="00A9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6511990" y="535940"/>
            <a:ext cx="1290955" cy="13970"/>
          </a:xfrm>
          <a:custGeom>
            <a:avLst/>
            <a:gdLst/>
            <a:ahLst/>
            <a:cxnLst/>
            <a:rect l="l" t="t" r="r" b="b"/>
            <a:pathLst>
              <a:path w="1290954" h="13970">
                <a:moveTo>
                  <a:pt x="1290828" y="0"/>
                </a:moveTo>
                <a:lnTo>
                  <a:pt x="0" y="0"/>
                </a:lnTo>
                <a:lnTo>
                  <a:pt x="85245" y="13970"/>
                </a:lnTo>
                <a:lnTo>
                  <a:pt x="1208371" y="13970"/>
                </a:lnTo>
                <a:lnTo>
                  <a:pt x="1290828" y="0"/>
                </a:lnTo>
                <a:close/>
              </a:path>
            </a:pathLst>
          </a:custGeom>
          <a:solidFill>
            <a:srgbClr val="00A9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6589485" y="548640"/>
            <a:ext cx="1138555" cy="13970"/>
          </a:xfrm>
          <a:custGeom>
            <a:avLst/>
            <a:gdLst/>
            <a:ahLst/>
            <a:cxnLst/>
            <a:rect l="l" t="t" r="r" b="b"/>
            <a:pathLst>
              <a:path w="1138554" h="13970">
                <a:moveTo>
                  <a:pt x="1138371" y="0"/>
                </a:moveTo>
                <a:lnTo>
                  <a:pt x="0" y="0"/>
                </a:lnTo>
                <a:lnTo>
                  <a:pt x="85245" y="13970"/>
                </a:lnTo>
                <a:lnTo>
                  <a:pt x="1055914" y="13970"/>
                </a:lnTo>
                <a:lnTo>
                  <a:pt x="1138371" y="0"/>
                </a:lnTo>
                <a:close/>
              </a:path>
            </a:pathLst>
          </a:custGeom>
          <a:solidFill>
            <a:srgbClr val="00A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6666981" y="561340"/>
            <a:ext cx="986155" cy="13970"/>
          </a:xfrm>
          <a:custGeom>
            <a:avLst/>
            <a:gdLst/>
            <a:ahLst/>
            <a:cxnLst/>
            <a:rect l="l" t="t" r="r" b="b"/>
            <a:pathLst>
              <a:path w="986154" h="13970">
                <a:moveTo>
                  <a:pt x="985914" y="0"/>
                </a:moveTo>
                <a:lnTo>
                  <a:pt x="0" y="0"/>
                </a:lnTo>
                <a:lnTo>
                  <a:pt x="30998" y="5080"/>
                </a:lnTo>
                <a:lnTo>
                  <a:pt x="127306" y="13970"/>
                </a:lnTo>
                <a:lnTo>
                  <a:pt x="853450" y="13970"/>
                </a:lnTo>
                <a:lnTo>
                  <a:pt x="978418" y="1270"/>
                </a:lnTo>
                <a:lnTo>
                  <a:pt x="985914" y="0"/>
                </a:lnTo>
                <a:close/>
              </a:path>
            </a:pathLst>
          </a:custGeom>
          <a:solidFill>
            <a:srgbClr val="00AA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6780530" y="574040"/>
            <a:ext cx="752475" cy="13970"/>
          </a:xfrm>
          <a:custGeom>
            <a:avLst/>
            <a:gdLst/>
            <a:ahLst/>
            <a:cxnLst/>
            <a:rect l="l" t="t" r="r" b="b"/>
            <a:pathLst>
              <a:path w="752475" h="13970">
                <a:moveTo>
                  <a:pt x="752398" y="0"/>
                </a:moveTo>
                <a:lnTo>
                  <a:pt x="0" y="0"/>
                </a:lnTo>
                <a:lnTo>
                  <a:pt x="151341" y="13970"/>
                </a:lnTo>
                <a:lnTo>
                  <a:pt x="614934" y="13970"/>
                </a:lnTo>
                <a:lnTo>
                  <a:pt x="752398" y="0"/>
                </a:lnTo>
                <a:close/>
              </a:path>
            </a:pathLst>
          </a:custGeom>
          <a:solidFill>
            <a:srgbClr val="00AA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6959384" y="586739"/>
            <a:ext cx="411480" cy="12700"/>
          </a:xfrm>
          <a:custGeom>
            <a:avLst/>
            <a:gdLst/>
            <a:ahLst/>
            <a:cxnLst/>
            <a:rect l="l" t="t" r="r" b="b"/>
            <a:pathLst>
              <a:path w="411479" h="12700">
                <a:moveTo>
                  <a:pt x="411086" y="0"/>
                </a:moveTo>
                <a:lnTo>
                  <a:pt x="0" y="0"/>
                </a:lnTo>
                <a:lnTo>
                  <a:pt x="0" y="7620"/>
                </a:lnTo>
                <a:lnTo>
                  <a:pt x="55029" y="7620"/>
                </a:lnTo>
                <a:lnTo>
                  <a:pt x="55029" y="10160"/>
                </a:lnTo>
                <a:lnTo>
                  <a:pt x="144360" y="10160"/>
                </a:lnTo>
                <a:lnTo>
                  <a:pt x="144360" y="12700"/>
                </a:lnTo>
                <a:lnTo>
                  <a:pt x="258330" y="12700"/>
                </a:lnTo>
                <a:lnTo>
                  <a:pt x="258330" y="10160"/>
                </a:lnTo>
                <a:lnTo>
                  <a:pt x="335178" y="10160"/>
                </a:lnTo>
                <a:lnTo>
                  <a:pt x="335178" y="7620"/>
                </a:lnTo>
                <a:lnTo>
                  <a:pt x="411086" y="7620"/>
                </a:lnTo>
                <a:lnTo>
                  <a:pt x="411086" y="0"/>
                </a:lnTo>
                <a:close/>
              </a:path>
            </a:pathLst>
          </a:custGeom>
          <a:solidFill>
            <a:srgbClr val="00AB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3810" y="203200"/>
            <a:ext cx="913384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067175" cy="10160"/>
          </a:xfrm>
          <a:custGeom>
            <a:avLst/>
            <a:gdLst/>
            <a:ahLst/>
            <a:cxnLst/>
            <a:rect l="l" t="t" r="r" b="b"/>
            <a:pathLst>
              <a:path w="4067175" h="10160">
                <a:moveTo>
                  <a:pt x="4066921" y="10160"/>
                </a:moveTo>
                <a:lnTo>
                  <a:pt x="4046397" y="1270"/>
                </a:lnTo>
                <a:lnTo>
                  <a:pt x="4043476" y="0"/>
                </a:ln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4066921" y="10160"/>
                </a:lnTo>
                <a:close/>
              </a:path>
            </a:pathLst>
          </a:custGeom>
          <a:solidFill>
            <a:srgbClr val="00EAF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89"/>
            <a:ext cx="4087495" cy="10160"/>
          </a:xfrm>
          <a:custGeom>
            <a:avLst/>
            <a:gdLst/>
            <a:ahLst/>
            <a:cxnLst/>
            <a:rect l="l" t="t" r="r" b="b"/>
            <a:pathLst>
              <a:path w="4087495" h="10160">
                <a:moveTo>
                  <a:pt x="4064000" y="0"/>
                </a:moveTo>
                <a:lnTo>
                  <a:pt x="0" y="0"/>
                </a:lnTo>
                <a:lnTo>
                  <a:pt x="0" y="10159"/>
                </a:lnTo>
                <a:lnTo>
                  <a:pt x="4087446" y="10159"/>
                </a:lnTo>
                <a:lnTo>
                  <a:pt x="4064000" y="0"/>
                </a:lnTo>
                <a:close/>
              </a:path>
            </a:pathLst>
          </a:custGeom>
          <a:solidFill>
            <a:srgbClr val="00E9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7779"/>
            <a:ext cx="4105910" cy="10160"/>
          </a:xfrm>
          <a:custGeom>
            <a:avLst/>
            <a:gdLst/>
            <a:ahLst/>
            <a:cxnLst/>
            <a:rect l="l" t="t" r="r" b="b"/>
            <a:pathLst>
              <a:path w="4105910" h="10159">
                <a:moveTo>
                  <a:pt x="4105605" y="7620"/>
                </a:moveTo>
                <a:lnTo>
                  <a:pt x="4093299" y="7620"/>
                </a:lnTo>
                <a:lnTo>
                  <a:pt x="4093299" y="0"/>
                </a:lnTo>
                <a:lnTo>
                  <a:pt x="0" y="0"/>
                </a:lnTo>
                <a:lnTo>
                  <a:pt x="0" y="7620"/>
                </a:lnTo>
                <a:lnTo>
                  <a:pt x="0" y="10160"/>
                </a:lnTo>
                <a:lnTo>
                  <a:pt x="4105605" y="10160"/>
                </a:lnTo>
                <a:lnTo>
                  <a:pt x="4105605" y="7620"/>
                </a:lnTo>
                <a:close/>
              </a:path>
            </a:pathLst>
          </a:custGeom>
          <a:solidFill>
            <a:srgbClr val="00E8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7940"/>
            <a:ext cx="4133850" cy="8890"/>
          </a:xfrm>
          <a:custGeom>
            <a:avLst/>
            <a:gdLst/>
            <a:ahLst/>
            <a:cxnLst/>
            <a:rect l="l" t="t" r="r" b="b"/>
            <a:pathLst>
              <a:path w="4133850" h="8890">
                <a:moveTo>
                  <a:pt x="4109127" y="0"/>
                </a:moveTo>
                <a:lnTo>
                  <a:pt x="0" y="0"/>
                </a:lnTo>
                <a:lnTo>
                  <a:pt x="0" y="8889"/>
                </a:lnTo>
                <a:lnTo>
                  <a:pt x="4133722" y="8889"/>
                </a:lnTo>
                <a:lnTo>
                  <a:pt x="4109127" y="0"/>
                </a:lnTo>
                <a:close/>
              </a:path>
            </a:pathLst>
          </a:custGeom>
          <a:solidFill>
            <a:srgbClr val="00E7F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6830"/>
            <a:ext cx="4162425" cy="10160"/>
          </a:xfrm>
          <a:custGeom>
            <a:avLst/>
            <a:gdLst/>
            <a:ahLst/>
            <a:cxnLst/>
            <a:rect l="l" t="t" r="r" b="b"/>
            <a:pathLst>
              <a:path w="4162425" h="10159">
                <a:moveTo>
                  <a:pt x="4133722" y="0"/>
                </a:moveTo>
                <a:lnTo>
                  <a:pt x="0" y="0"/>
                </a:lnTo>
                <a:lnTo>
                  <a:pt x="0" y="10160"/>
                </a:lnTo>
                <a:lnTo>
                  <a:pt x="4161832" y="10160"/>
                </a:lnTo>
                <a:lnTo>
                  <a:pt x="4133722" y="0"/>
                </a:lnTo>
                <a:close/>
              </a:path>
            </a:pathLst>
          </a:custGeom>
          <a:solidFill>
            <a:srgbClr val="00E6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5719"/>
            <a:ext cx="4186554" cy="10160"/>
          </a:xfrm>
          <a:custGeom>
            <a:avLst/>
            <a:gdLst/>
            <a:ahLst/>
            <a:cxnLst/>
            <a:rect l="l" t="t" r="r" b="b"/>
            <a:pathLst>
              <a:path w="4186554" h="10159">
                <a:moveTo>
                  <a:pt x="4158318" y="0"/>
                </a:moveTo>
                <a:lnTo>
                  <a:pt x="0" y="0"/>
                </a:lnTo>
                <a:lnTo>
                  <a:pt x="0" y="10159"/>
                </a:lnTo>
                <a:lnTo>
                  <a:pt x="4186428" y="10159"/>
                </a:lnTo>
                <a:lnTo>
                  <a:pt x="4158318" y="0"/>
                </a:lnTo>
                <a:close/>
              </a:path>
            </a:pathLst>
          </a:custGeom>
          <a:solidFill>
            <a:srgbClr val="00E5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4609"/>
            <a:ext cx="4210050" cy="10160"/>
          </a:xfrm>
          <a:custGeom>
            <a:avLst/>
            <a:gdLst/>
            <a:ahLst/>
            <a:cxnLst/>
            <a:rect l="l" t="t" r="r" b="b"/>
            <a:pathLst>
              <a:path w="4210050" h="10159">
                <a:moveTo>
                  <a:pt x="4209592" y="8890"/>
                </a:moveTo>
                <a:lnTo>
                  <a:pt x="4195203" y="8890"/>
                </a:lnTo>
                <a:lnTo>
                  <a:pt x="4195203" y="0"/>
                </a:ln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4209592" y="10160"/>
                </a:lnTo>
                <a:lnTo>
                  <a:pt x="4209592" y="8890"/>
                </a:lnTo>
                <a:close/>
              </a:path>
            </a:pathLst>
          </a:custGeom>
          <a:solidFill>
            <a:srgbClr val="00E4F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3500"/>
            <a:ext cx="4241165" cy="10160"/>
          </a:xfrm>
          <a:custGeom>
            <a:avLst/>
            <a:gdLst/>
            <a:ahLst/>
            <a:cxnLst/>
            <a:rect l="l" t="t" r="r" b="b"/>
            <a:pathLst>
              <a:path w="4241165" h="10159">
                <a:moveTo>
                  <a:pt x="4207510" y="0"/>
                </a:moveTo>
                <a:lnTo>
                  <a:pt x="0" y="0"/>
                </a:lnTo>
                <a:lnTo>
                  <a:pt x="0" y="10159"/>
                </a:lnTo>
                <a:lnTo>
                  <a:pt x="4240934" y="10159"/>
                </a:lnTo>
                <a:lnTo>
                  <a:pt x="4207510" y="0"/>
                </a:lnTo>
                <a:close/>
              </a:path>
            </a:pathLst>
          </a:custGeom>
          <a:solidFill>
            <a:srgbClr val="00E3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736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72" y="8890"/>
                </a:moveTo>
                <a:lnTo>
                  <a:pt x="4240923" y="0"/>
                </a:lnTo>
                <a:lnTo>
                  <a:pt x="0" y="0"/>
                </a:lnTo>
                <a:lnTo>
                  <a:pt x="0" y="8890"/>
                </a:lnTo>
                <a:lnTo>
                  <a:pt x="4270172" y="889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17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E2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825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03598" y="10160"/>
                </a:moveTo>
                <a:lnTo>
                  <a:pt x="4270172" y="0"/>
                </a:lnTo>
                <a:lnTo>
                  <a:pt x="0" y="0"/>
                </a:lnTo>
                <a:lnTo>
                  <a:pt x="0" y="10160"/>
                </a:lnTo>
                <a:lnTo>
                  <a:pt x="4303598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37117" y="0"/>
                </a:lnTo>
                <a:lnTo>
                  <a:pt x="9109634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914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32846" y="10160"/>
                </a:moveTo>
                <a:lnTo>
                  <a:pt x="4299420" y="0"/>
                </a:lnTo>
                <a:lnTo>
                  <a:pt x="0" y="0"/>
                </a:lnTo>
                <a:lnTo>
                  <a:pt x="0" y="10160"/>
                </a:lnTo>
                <a:lnTo>
                  <a:pt x="4332846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13075" y="0"/>
                </a:lnTo>
                <a:lnTo>
                  <a:pt x="908558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1003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62094" y="10160"/>
                </a:moveTo>
                <a:lnTo>
                  <a:pt x="4328668" y="0"/>
                </a:lnTo>
                <a:lnTo>
                  <a:pt x="0" y="0"/>
                </a:lnTo>
                <a:lnTo>
                  <a:pt x="0" y="10160"/>
                </a:lnTo>
                <a:lnTo>
                  <a:pt x="43620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89022" y="0"/>
                </a:lnTo>
                <a:lnTo>
                  <a:pt x="906153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1092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91342" y="10160"/>
                </a:moveTo>
                <a:lnTo>
                  <a:pt x="4357916" y="0"/>
                </a:lnTo>
                <a:lnTo>
                  <a:pt x="0" y="0"/>
                </a:lnTo>
                <a:lnTo>
                  <a:pt x="0" y="10160"/>
                </a:lnTo>
                <a:lnTo>
                  <a:pt x="4391342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68" y="0"/>
                </a:lnTo>
                <a:lnTo>
                  <a:pt x="903748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0" y="8890"/>
                </a:moveTo>
                <a:lnTo>
                  <a:pt x="4391342" y="0"/>
                </a:lnTo>
                <a:lnTo>
                  <a:pt x="0" y="0"/>
                </a:lnTo>
                <a:lnTo>
                  <a:pt x="0" y="8890"/>
                </a:lnTo>
                <a:lnTo>
                  <a:pt x="4420590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85" y="0"/>
                </a:lnTo>
                <a:lnTo>
                  <a:pt x="901343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1282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54017" y="10160"/>
                </a:moveTo>
                <a:lnTo>
                  <a:pt x="4420590" y="0"/>
                </a:lnTo>
                <a:lnTo>
                  <a:pt x="0" y="0"/>
                </a:lnTo>
                <a:lnTo>
                  <a:pt x="0" y="10160"/>
                </a:lnTo>
                <a:lnTo>
                  <a:pt x="445401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13431" y="0"/>
                </a:lnTo>
                <a:lnTo>
                  <a:pt x="8985948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1371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83265" y="10160"/>
                </a:moveTo>
                <a:lnTo>
                  <a:pt x="4449838" y="0"/>
                </a:ln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89377" y="0"/>
                </a:lnTo>
                <a:lnTo>
                  <a:pt x="896189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1460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65336" y="0"/>
                </a:lnTo>
                <a:lnTo>
                  <a:pt x="8937841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52594" y="10160"/>
                </a:moveTo>
                <a:lnTo>
                  <a:pt x="4511281" y="0"/>
                </a:lnTo>
                <a:lnTo>
                  <a:pt x="0" y="0"/>
                </a:lnTo>
                <a:lnTo>
                  <a:pt x="0" y="10160"/>
                </a:lnTo>
                <a:lnTo>
                  <a:pt x="45525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3" y="0"/>
                </a:lnTo>
                <a:lnTo>
                  <a:pt x="891380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16509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1" y="8890"/>
                </a:moveTo>
                <a:lnTo>
                  <a:pt x="4552594" y="0"/>
                </a:lnTo>
                <a:lnTo>
                  <a:pt x="0" y="0"/>
                </a:lnTo>
                <a:lnTo>
                  <a:pt x="0" y="8890"/>
                </a:lnTo>
                <a:lnTo>
                  <a:pt x="4588751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0" y="0"/>
                </a:lnTo>
                <a:lnTo>
                  <a:pt x="88897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17398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30064" y="10160"/>
                </a:moveTo>
                <a:lnTo>
                  <a:pt x="4588751" y="0"/>
                </a:lnTo>
                <a:lnTo>
                  <a:pt x="0" y="0"/>
                </a:lnTo>
                <a:lnTo>
                  <a:pt x="0" y="10160"/>
                </a:lnTo>
                <a:lnTo>
                  <a:pt x="463006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89746" y="0"/>
                </a:lnTo>
                <a:lnTo>
                  <a:pt x="886226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0" y="1828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66208" y="10160"/>
                </a:moveTo>
                <a:lnTo>
                  <a:pt x="4624895" y="0"/>
                </a:lnTo>
                <a:lnTo>
                  <a:pt x="0" y="0"/>
                </a:lnTo>
                <a:lnTo>
                  <a:pt x="0" y="10160"/>
                </a:lnTo>
                <a:lnTo>
                  <a:pt x="4666208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65692" y="0"/>
                </a:lnTo>
                <a:lnTo>
                  <a:pt x="883820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0" y="1917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02353" y="10160"/>
                </a:moveTo>
                <a:lnTo>
                  <a:pt x="4661039" y="0"/>
                </a:lnTo>
                <a:lnTo>
                  <a:pt x="0" y="0"/>
                </a:lnTo>
                <a:lnTo>
                  <a:pt x="0" y="10160"/>
                </a:lnTo>
                <a:lnTo>
                  <a:pt x="4702353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41638" y="0"/>
                </a:lnTo>
                <a:lnTo>
                  <a:pt x="8814156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2006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38509" y="10160"/>
                </a:moveTo>
                <a:lnTo>
                  <a:pt x="4697196" y="0"/>
                </a:lnTo>
                <a:lnTo>
                  <a:pt x="0" y="0"/>
                </a:lnTo>
                <a:lnTo>
                  <a:pt x="0" y="10160"/>
                </a:lnTo>
                <a:lnTo>
                  <a:pt x="4738509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7" y="0"/>
                </a:lnTo>
                <a:lnTo>
                  <a:pt x="879010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21081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54" y="8890"/>
                </a:moveTo>
                <a:lnTo>
                  <a:pt x="4738509" y="0"/>
                </a:lnTo>
                <a:lnTo>
                  <a:pt x="0" y="0"/>
                </a:lnTo>
                <a:lnTo>
                  <a:pt x="0" y="8890"/>
                </a:lnTo>
                <a:lnTo>
                  <a:pt x="4774654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02" y="0"/>
                </a:lnTo>
                <a:lnTo>
                  <a:pt x="876606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2197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15967" y="10160"/>
                </a:moveTo>
                <a:lnTo>
                  <a:pt x="4774654" y="0"/>
                </a:lnTo>
                <a:lnTo>
                  <a:pt x="0" y="0"/>
                </a:lnTo>
                <a:lnTo>
                  <a:pt x="0" y="10160"/>
                </a:lnTo>
                <a:lnTo>
                  <a:pt x="481596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62619" y="0"/>
                </a:lnTo>
                <a:lnTo>
                  <a:pt x="8762619" y="2540"/>
                </a:lnTo>
                <a:lnTo>
                  <a:pt x="8747277" y="2540"/>
                </a:lnTo>
                <a:lnTo>
                  <a:pt x="8747277" y="10160"/>
                </a:lnTo>
                <a:lnTo>
                  <a:pt x="9144000" y="10160"/>
                </a:lnTo>
                <a:lnTo>
                  <a:pt x="9144000" y="254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2285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52111" y="10160"/>
                </a:moveTo>
                <a:lnTo>
                  <a:pt x="4810798" y="0"/>
                </a:lnTo>
                <a:lnTo>
                  <a:pt x="0" y="0"/>
                </a:lnTo>
                <a:lnTo>
                  <a:pt x="0" y="10160"/>
                </a:lnTo>
                <a:lnTo>
                  <a:pt x="4852111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39340" y="0"/>
                </a:lnTo>
                <a:lnTo>
                  <a:pt x="870759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23750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8268" y="10147"/>
                </a:moveTo>
                <a:lnTo>
                  <a:pt x="4846955" y="0"/>
                </a:lnTo>
                <a:lnTo>
                  <a:pt x="0" y="0"/>
                </a:lnTo>
                <a:lnTo>
                  <a:pt x="0" y="10147"/>
                </a:lnTo>
                <a:lnTo>
                  <a:pt x="4888268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711552" y="0"/>
                </a:lnTo>
                <a:lnTo>
                  <a:pt x="867981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24637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4924412" y="10172"/>
                </a:moveTo>
                <a:lnTo>
                  <a:pt x="4883099" y="0"/>
                </a:lnTo>
                <a:lnTo>
                  <a:pt x="0" y="0"/>
                </a:lnTo>
                <a:lnTo>
                  <a:pt x="0" y="10172"/>
                </a:lnTo>
                <a:lnTo>
                  <a:pt x="492441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83777" y="0"/>
                </a:lnTo>
                <a:lnTo>
                  <a:pt x="8652027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256552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8877"/>
                </a:moveTo>
                <a:lnTo>
                  <a:pt x="4924412" y="0"/>
                </a:lnTo>
                <a:lnTo>
                  <a:pt x="0" y="0"/>
                </a:lnTo>
                <a:lnTo>
                  <a:pt x="0" y="8877"/>
                </a:lnTo>
                <a:lnTo>
                  <a:pt x="4960569" y="8877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27" y="0"/>
                </a:lnTo>
                <a:lnTo>
                  <a:pt x="8624252" y="8877"/>
                </a:lnTo>
                <a:lnTo>
                  <a:pt x="9144000" y="887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2654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5001882" y="10172"/>
                </a:moveTo>
                <a:lnTo>
                  <a:pt x="4960569" y="0"/>
                </a:lnTo>
                <a:lnTo>
                  <a:pt x="0" y="0"/>
                </a:lnTo>
                <a:lnTo>
                  <a:pt x="0" y="10172"/>
                </a:lnTo>
                <a:lnTo>
                  <a:pt x="500188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24240" y="0"/>
                </a:lnTo>
                <a:lnTo>
                  <a:pt x="8592490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2743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38026" y="10160"/>
                </a:moveTo>
                <a:lnTo>
                  <a:pt x="4996713" y="0"/>
                </a:lnTo>
                <a:lnTo>
                  <a:pt x="0" y="0"/>
                </a:lnTo>
                <a:lnTo>
                  <a:pt x="0" y="10160"/>
                </a:lnTo>
                <a:lnTo>
                  <a:pt x="5038026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96465" y="0"/>
                </a:lnTo>
                <a:lnTo>
                  <a:pt x="856471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2832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74170" y="10160"/>
                </a:moveTo>
                <a:lnTo>
                  <a:pt x="5032857" y="0"/>
                </a:lnTo>
                <a:lnTo>
                  <a:pt x="0" y="0"/>
                </a:lnTo>
                <a:lnTo>
                  <a:pt x="0" y="10160"/>
                </a:lnTo>
                <a:lnTo>
                  <a:pt x="5074170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68690" y="0"/>
                </a:lnTo>
                <a:lnTo>
                  <a:pt x="8536927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0" y="2920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110327" y="10160"/>
                </a:moveTo>
                <a:lnTo>
                  <a:pt x="5069014" y="0"/>
                </a:lnTo>
                <a:lnTo>
                  <a:pt x="0" y="0"/>
                </a:lnTo>
                <a:lnTo>
                  <a:pt x="0" y="10160"/>
                </a:lnTo>
                <a:lnTo>
                  <a:pt x="511032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2" y="0"/>
                </a:lnTo>
                <a:lnTo>
                  <a:pt x="850915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46472" y="8890"/>
                </a:moveTo>
                <a:lnTo>
                  <a:pt x="5110327" y="0"/>
                </a:lnTo>
                <a:lnTo>
                  <a:pt x="0" y="0"/>
                </a:lnTo>
                <a:lnTo>
                  <a:pt x="0" y="8890"/>
                </a:lnTo>
                <a:lnTo>
                  <a:pt x="5146472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7171" y="0"/>
                </a:lnTo>
                <a:lnTo>
                  <a:pt x="8507171" y="1270"/>
                </a:lnTo>
                <a:lnTo>
                  <a:pt x="8491842" y="1270"/>
                </a:lnTo>
                <a:lnTo>
                  <a:pt x="8491842" y="8890"/>
                </a:lnTo>
                <a:lnTo>
                  <a:pt x="9144000" y="8890"/>
                </a:lnTo>
                <a:lnTo>
                  <a:pt x="9144000" y="127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0" y="3111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352040" y="0"/>
                </a:moveTo>
                <a:lnTo>
                  <a:pt x="0" y="0"/>
                </a:lnTo>
                <a:lnTo>
                  <a:pt x="0" y="10160"/>
                </a:lnTo>
                <a:lnTo>
                  <a:pt x="2175040" y="10160"/>
                </a:lnTo>
                <a:lnTo>
                  <a:pt x="2352040" y="0"/>
                </a:lnTo>
                <a:close/>
              </a:path>
              <a:path w="9144000" h="10160">
                <a:moveTo>
                  <a:pt x="5187785" y="10160"/>
                </a:moveTo>
                <a:lnTo>
                  <a:pt x="5146472" y="0"/>
                </a:lnTo>
                <a:lnTo>
                  <a:pt x="2824480" y="0"/>
                </a:lnTo>
                <a:lnTo>
                  <a:pt x="2986278" y="10160"/>
                </a:lnTo>
                <a:lnTo>
                  <a:pt x="518778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78507" y="0"/>
                </a:lnTo>
                <a:lnTo>
                  <a:pt x="844296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32005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197163" y="0"/>
                </a:moveTo>
                <a:lnTo>
                  <a:pt x="0" y="0"/>
                </a:lnTo>
                <a:lnTo>
                  <a:pt x="0" y="10147"/>
                </a:lnTo>
                <a:lnTo>
                  <a:pt x="2020163" y="10147"/>
                </a:lnTo>
                <a:lnTo>
                  <a:pt x="2197163" y="0"/>
                </a:lnTo>
                <a:close/>
              </a:path>
              <a:path w="9144000" h="10160">
                <a:moveTo>
                  <a:pt x="5223929" y="10147"/>
                </a:moveTo>
                <a:lnTo>
                  <a:pt x="5182616" y="0"/>
                </a:lnTo>
                <a:lnTo>
                  <a:pt x="2966059" y="0"/>
                </a:lnTo>
                <a:lnTo>
                  <a:pt x="3127857" y="10147"/>
                </a:lnTo>
                <a:lnTo>
                  <a:pt x="5223929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447392" y="0"/>
                </a:lnTo>
                <a:lnTo>
                  <a:pt x="841184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0" y="3289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  <a:path w="9144000" h="10795">
                <a:moveTo>
                  <a:pt x="5260086" y="10172"/>
                </a:moveTo>
                <a:lnTo>
                  <a:pt x="5218773" y="0"/>
                </a:lnTo>
                <a:lnTo>
                  <a:pt x="3107639" y="0"/>
                </a:lnTo>
                <a:lnTo>
                  <a:pt x="3269450" y="10172"/>
                </a:lnTo>
                <a:lnTo>
                  <a:pt x="5260086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409622" y="0"/>
                </a:lnTo>
                <a:lnTo>
                  <a:pt x="8409622" y="3810"/>
                </a:lnTo>
                <a:lnTo>
                  <a:pt x="8391842" y="3810"/>
                </a:lnTo>
                <a:lnTo>
                  <a:pt x="8391842" y="10160"/>
                </a:lnTo>
                <a:lnTo>
                  <a:pt x="9136761" y="10160"/>
                </a:lnTo>
                <a:lnTo>
                  <a:pt x="9136761" y="3810"/>
                </a:lnTo>
                <a:lnTo>
                  <a:pt x="9144000" y="381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89" y="0"/>
                </a:moveTo>
                <a:lnTo>
                  <a:pt x="0" y="0"/>
                </a:lnTo>
                <a:lnTo>
                  <a:pt x="0" y="8890"/>
                </a:lnTo>
                <a:lnTo>
                  <a:pt x="1783969" y="8890"/>
                </a:lnTo>
                <a:lnTo>
                  <a:pt x="1844789" y="0"/>
                </a:lnTo>
                <a:close/>
              </a:path>
              <a:path w="9102725" h="8889">
                <a:moveTo>
                  <a:pt x="5345023" y="8890"/>
                </a:moveTo>
                <a:lnTo>
                  <a:pt x="5300827" y="0"/>
                </a:lnTo>
                <a:lnTo>
                  <a:pt x="3392995" y="0"/>
                </a:lnTo>
                <a:lnTo>
                  <a:pt x="3471494" y="8890"/>
                </a:lnTo>
                <a:lnTo>
                  <a:pt x="5345023" y="889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02" y="0"/>
                </a:lnTo>
                <a:lnTo>
                  <a:pt x="8318487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0" y="356869"/>
            <a:ext cx="9065260" cy="10160"/>
          </a:xfrm>
          <a:custGeom>
            <a:avLst/>
            <a:gdLst/>
            <a:ahLst/>
            <a:cxnLst/>
            <a:rect l="l" t="t" r="r" b="b"/>
            <a:pathLst>
              <a:path w="9065260" h="10160">
                <a:moveTo>
                  <a:pt x="1783969" y="0"/>
                </a:moveTo>
                <a:lnTo>
                  <a:pt x="0" y="0"/>
                </a:lnTo>
                <a:lnTo>
                  <a:pt x="0" y="10160"/>
                </a:lnTo>
                <a:lnTo>
                  <a:pt x="1714461" y="10160"/>
                </a:lnTo>
                <a:lnTo>
                  <a:pt x="1783969" y="0"/>
                </a:lnTo>
                <a:close/>
              </a:path>
              <a:path w="9065260" h="10160">
                <a:moveTo>
                  <a:pt x="5395531" y="10160"/>
                </a:moveTo>
                <a:lnTo>
                  <a:pt x="5345023" y="0"/>
                </a:lnTo>
                <a:lnTo>
                  <a:pt x="3471494" y="0"/>
                </a:lnTo>
                <a:lnTo>
                  <a:pt x="3561207" y="10160"/>
                </a:lnTo>
                <a:lnTo>
                  <a:pt x="5395531" y="10160"/>
                </a:lnTo>
                <a:close/>
              </a:path>
              <a:path w="9065260" h="10160">
                <a:moveTo>
                  <a:pt x="9065095" y="0"/>
                </a:moveTo>
                <a:lnTo>
                  <a:pt x="8302942" y="0"/>
                </a:lnTo>
                <a:lnTo>
                  <a:pt x="8302942" y="8890"/>
                </a:lnTo>
                <a:lnTo>
                  <a:pt x="8285162" y="8890"/>
                </a:lnTo>
                <a:lnTo>
                  <a:pt x="8285162" y="10160"/>
                </a:lnTo>
                <a:lnTo>
                  <a:pt x="9050401" y="10160"/>
                </a:lnTo>
                <a:lnTo>
                  <a:pt x="9050401" y="8890"/>
                </a:lnTo>
                <a:lnTo>
                  <a:pt x="9065095" y="8890"/>
                </a:lnTo>
                <a:lnTo>
                  <a:pt x="9065095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0" y="365759"/>
            <a:ext cx="9052560" cy="10160"/>
          </a:xfrm>
          <a:custGeom>
            <a:avLst/>
            <a:gdLst/>
            <a:ahLst/>
            <a:cxnLst/>
            <a:rect l="l" t="t" r="r" b="b"/>
            <a:pathLst>
              <a:path w="9052560" h="10160">
                <a:moveTo>
                  <a:pt x="1723148" y="0"/>
                </a:moveTo>
                <a:lnTo>
                  <a:pt x="0" y="0"/>
                </a:lnTo>
                <a:lnTo>
                  <a:pt x="0" y="10160"/>
                </a:lnTo>
                <a:lnTo>
                  <a:pt x="1653654" y="10160"/>
                </a:lnTo>
                <a:lnTo>
                  <a:pt x="1723148" y="0"/>
                </a:lnTo>
                <a:close/>
              </a:path>
              <a:path w="9052560" h="10160">
                <a:moveTo>
                  <a:pt x="5439727" y="10160"/>
                </a:moveTo>
                <a:lnTo>
                  <a:pt x="5389219" y="0"/>
                </a:lnTo>
                <a:lnTo>
                  <a:pt x="3549993" y="0"/>
                </a:lnTo>
                <a:lnTo>
                  <a:pt x="3639693" y="10160"/>
                </a:lnTo>
                <a:lnTo>
                  <a:pt x="5439727" y="10160"/>
                </a:lnTo>
                <a:close/>
              </a:path>
              <a:path w="9052560" h="10160">
                <a:moveTo>
                  <a:pt x="9052560" y="0"/>
                </a:moveTo>
                <a:lnTo>
                  <a:pt x="8287372" y="0"/>
                </a:lnTo>
                <a:lnTo>
                  <a:pt x="8251812" y="10160"/>
                </a:lnTo>
                <a:lnTo>
                  <a:pt x="9018003" y="10160"/>
                </a:lnTo>
                <a:lnTo>
                  <a:pt x="9052560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0" y="374649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1" y="0"/>
                </a:moveTo>
                <a:lnTo>
                  <a:pt x="0" y="0"/>
                </a:lnTo>
                <a:lnTo>
                  <a:pt x="0" y="10160"/>
                </a:lnTo>
                <a:lnTo>
                  <a:pt x="1592834" y="10160"/>
                </a:lnTo>
                <a:lnTo>
                  <a:pt x="1662341" y="0"/>
                </a:lnTo>
                <a:close/>
              </a:path>
              <a:path w="9022715" h="10160">
                <a:moveTo>
                  <a:pt x="5483923" y="10160"/>
                </a:moveTo>
                <a:lnTo>
                  <a:pt x="5433415" y="0"/>
                </a:lnTo>
                <a:lnTo>
                  <a:pt x="3628479" y="0"/>
                </a:lnTo>
                <a:lnTo>
                  <a:pt x="3718191" y="10160"/>
                </a:lnTo>
                <a:lnTo>
                  <a:pt x="5483923" y="1016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57" y="0"/>
                </a:lnTo>
                <a:lnTo>
                  <a:pt x="8220710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  <a:path w="8987790" h="8889">
                <a:moveTo>
                  <a:pt x="5528119" y="8890"/>
                </a:moveTo>
                <a:lnTo>
                  <a:pt x="5483923" y="0"/>
                </a:lnTo>
                <a:lnTo>
                  <a:pt x="3718191" y="0"/>
                </a:lnTo>
                <a:lnTo>
                  <a:pt x="3796690" y="8890"/>
                </a:lnTo>
                <a:lnTo>
                  <a:pt x="5528119" y="889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697" y="0"/>
                </a:lnTo>
                <a:lnTo>
                  <a:pt x="8182965" y="8890"/>
                </a:lnTo>
                <a:lnTo>
                  <a:pt x="8957564" y="8890"/>
                </a:lnTo>
                <a:lnTo>
                  <a:pt x="898779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0" y="393699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54" y="0"/>
                </a:moveTo>
                <a:lnTo>
                  <a:pt x="0" y="0"/>
                </a:lnTo>
                <a:lnTo>
                  <a:pt x="0" y="8890"/>
                </a:lnTo>
                <a:lnTo>
                  <a:pt x="1500632" y="8890"/>
                </a:lnTo>
                <a:lnTo>
                  <a:pt x="1538554" y="0"/>
                </a:lnTo>
                <a:close/>
              </a:path>
              <a:path w="8957945" h="8889">
                <a:moveTo>
                  <a:pt x="5572315" y="8890"/>
                </a:moveTo>
                <a:lnTo>
                  <a:pt x="5528119" y="0"/>
                </a:lnTo>
                <a:lnTo>
                  <a:pt x="3796690" y="0"/>
                </a:lnTo>
                <a:lnTo>
                  <a:pt x="3875176" y="8890"/>
                </a:lnTo>
                <a:lnTo>
                  <a:pt x="5572315" y="889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5" y="0"/>
                </a:lnTo>
                <a:lnTo>
                  <a:pt x="8145221" y="8890"/>
                </a:lnTo>
                <a:lnTo>
                  <a:pt x="8927338" y="8890"/>
                </a:lnTo>
                <a:lnTo>
                  <a:pt x="8957564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0" y="402589"/>
            <a:ext cx="8927465" cy="10160"/>
          </a:xfrm>
          <a:custGeom>
            <a:avLst/>
            <a:gdLst/>
            <a:ahLst/>
            <a:cxnLst/>
            <a:rect l="l" t="t" r="r" b="b"/>
            <a:pathLst>
              <a:path w="8927465" h="10159">
                <a:moveTo>
                  <a:pt x="1500632" y="0"/>
                </a:moveTo>
                <a:lnTo>
                  <a:pt x="0" y="0"/>
                </a:lnTo>
                <a:lnTo>
                  <a:pt x="0" y="10160"/>
                </a:lnTo>
                <a:lnTo>
                  <a:pt x="1457299" y="10160"/>
                </a:lnTo>
                <a:lnTo>
                  <a:pt x="1500632" y="0"/>
                </a:lnTo>
                <a:close/>
              </a:path>
              <a:path w="8927465" h="10159">
                <a:moveTo>
                  <a:pt x="5622823" y="10160"/>
                </a:moveTo>
                <a:lnTo>
                  <a:pt x="5572315" y="0"/>
                </a:lnTo>
                <a:lnTo>
                  <a:pt x="3875176" y="0"/>
                </a:lnTo>
                <a:lnTo>
                  <a:pt x="3964889" y="10160"/>
                </a:lnTo>
                <a:lnTo>
                  <a:pt x="5622823" y="10160"/>
                </a:lnTo>
                <a:close/>
              </a:path>
              <a:path w="8927465" h="10159">
                <a:moveTo>
                  <a:pt x="8927338" y="0"/>
                </a:moveTo>
                <a:lnTo>
                  <a:pt x="8145221" y="0"/>
                </a:lnTo>
                <a:lnTo>
                  <a:pt x="8102079" y="10160"/>
                </a:lnTo>
                <a:lnTo>
                  <a:pt x="8892794" y="10160"/>
                </a:lnTo>
                <a:lnTo>
                  <a:pt x="8927338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0" y="411479"/>
            <a:ext cx="8888730" cy="10160"/>
          </a:xfrm>
          <a:custGeom>
            <a:avLst/>
            <a:gdLst/>
            <a:ahLst/>
            <a:cxnLst/>
            <a:rect l="l" t="t" r="r" b="b"/>
            <a:pathLst>
              <a:path w="888873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77" y="10160"/>
                </a:lnTo>
                <a:lnTo>
                  <a:pt x="1462722" y="0"/>
                </a:lnTo>
                <a:close/>
              </a:path>
              <a:path w="8888730" h="10159">
                <a:moveTo>
                  <a:pt x="5667019" y="10160"/>
                </a:moveTo>
                <a:lnTo>
                  <a:pt x="5616511" y="0"/>
                </a:lnTo>
                <a:lnTo>
                  <a:pt x="3953675" y="0"/>
                </a:lnTo>
                <a:lnTo>
                  <a:pt x="4043375" y="10160"/>
                </a:lnTo>
                <a:lnTo>
                  <a:pt x="5667019" y="10160"/>
                </a:lnTo>
                <a:close/>
              </a:path>
              <a:path w="8888730" h="10159">
                <a:moveTo>
                  <a:pt x="8888476" y="0"/>
                </a:moveTo>
                <a:lnTo>
                  <a:pt x="8096694" y="0"/>
                </a:lnTo>
                <a:lnTo>
                  <a:pt x="8096694" y="5080"/>
                </a:lnTo>
                <a:lnTo>
                  <a:pt x="8075117" y="5080"/>
                </a:lnTo>
                <a:lnTo>
                  <a:pt x="8075117" y="10160"/>
                </a:lnTo>
                <a:lnTo>
                  <a:pt x="8869502" y="10160"/>
                </a:lnTo>
                <a:lnTo>
                  <a:pt x="8869502" y="5080"/>
                </a:lnTo>
                <a:lnTo>
                  <a:pt x="8888476" y="5080"/>
                </a:lnTo>
                <a:lnTo>
                  <a:pt x="8888476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0" y="0"/>
                </a:moveTo>
                <a:lnTo>
                  <a:pt x="0" y="0"/>
                </a:lnTo>
                <a:lnTo>
                  <a:pt x="0" y="10160"/>
                </a:lnTo>
                <a:lnTo>
                  <a:pt x="1381455" y="10160"/>
                </a:lnTo>
                <a:lnTo>
                  <a:pt x="1424800" y="0"/>
                </a:lnTo>
                <a:close/>
              </a:path>
              <a:path w="8864600" h="10159">
                <a:moveTo>
                  <a:pt x="5711215" y="10160"/>
                </a:moveTo>
                <a:lnTo>
                  <a:pt x="5660707" y="0"/>
                </a:lnTo>
                <a:lnTo>
                  <a:pt x="4032173" y="0"/>
                </a:lnTo>
                <a:lnTo>
                  <a:pt x="4121874" y="10160"/>
                </a:lnTo>
                <a:lnTo>
                  <a:pt x="5711215" y="10160"/>
                </a:lnTo>
                <a:close/>
              </a:path>
              <a:path w="8864600" h="10159">
                <a:moveTo>
                  <a:pt x="8864346" y="0"/>
                </a:moveTo>
                <a:lnTo>
                  <a:pt x="8069732" y="0"/>
                </a:lnTo>
                <a:lnTo>
                  <a:pt x="8026590" y="10160"/>
                </a:lnTo>
                <a:lnTo>
                  <a:pt x="8823046" y="10160"/>
                </a:lnTo>
                <a:lnTo>
                  <a:pt x="8864346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0" y="430529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55" y="0"/>
                </a:moveTo>
                <a:lnTo>
                  <a:pt x="0" y="0"/>
                </a:lnTo>
                <a:lnTo>
                  <a:pt x="0" y="8890"/>
                </a:lnTo>
                <a:lnTo>
                  <a:pt x="1343533" y="8890"/>
                </a:lnTo>
                <a:lnTo>
                  <a:pt x="1381455" y="0"/>
                </a:lnTo>
                <a:close/>
              </a:path>
              <a:path w="8823325" h="8890">
                <a:moveTo>
                  <a:pt x="5740006" y="1270"/>
                </a:moveTo>
                <a:lnTo>
                  <a:pt x="5714377" y="1270"/>
                </a:lnTo>
                <a:lnTo>
                  <a:pt x="5714377" y="0"/>
                </a:lnTo>
                <a:lnTo>
                  <a:pt x="4127487" y="0"/>
                </a:lnTo>
                <a:lnTo>
                  <a:pt x="4127487" y="1270"/>
                </a:lnTo>
                <a:lnTo>
                  <a:pt x="4166730" y="1270"/>
                </a:lnTo>
                <a:lnTo>
                  <a:pt x="4166730" y="8890"/>
                </a:lnTo>
                <a:lnTo>
                  <a:pt x="5740006" y="8890"/>
                </a:lnTo>
                <a:lnTo>
                  <a:pt x="5740006" y="1270"/>
                </a:lnTo>
                <a:close/>
              </a:path>
              <a:path w="8823325" h="8890">
                <a:moveTo>
                  <a:pt x="8823046" y="0"/>
                </a:moveTo>
                <a:lnTo>
                  <a:pt x="8026590" y="0"/>
                </a:lnTo>
                <a:lnTo>
                  <a:pt x="7988846" y="8890"/>
                </a:lnTo>
                <a:lnTo>
                  <a:pt x="8786901" y="8890"/>
                </a:lnTo>
                <a:lnTo>
                  <a:pt x="8823046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0" y="439419"/>
            <a:ext cx="8787130" cy="10160"/>
          </a:xfrm>
          <a:custGeom>
            <a:avLst/>
            <a:gdLst/>
            <a:ahLst/>
            <a:cxnLst/>
            <a:rect l="l" t="t" r="r" b="b"/>
            <a:pathLst>
              <a:path w="8787130" h="10159">
                <a:moveTo>
                  <a:pt x="1343533" y="0"/>
                </a:moveTo>
                <a:lnTo>
                  <a:pt x="0" y="0"/>
                </a:lnTo>
                <a:lnTo>
                  <a:pt x="0" y="10160"/>
                </a:lnTo>
                <a:lnTo>
                  <a:pt x="1300200" y="10160"/>
                </a:lnTo>
                <a:lnTo>
                  <a:pt x="1343533" y="0"/>
                </a:lnTo>
                <a:close/>
              </a:path>
              <a:path w="8787130" h="10159">
                <a:moveTo>
                  <a:pt x="5822404" y="10160"/>
                </a:moveTo>
                <a:lnTo>
                  <a:pt x="5762472" y="0"/>
                </a:lnTo>
                <a:lnTo>
                  <a:pt x="4200372" y="0"/>
                </a:lnTo>
                <a:lnTo>
                  <a:pt x="4290072" y="10160"/>
                </a:lnTo>
                <a:lnTo>
                  <a:pt x="5822404" y="10160"/>
                </a:lnTo>
                <a:close/>
              </a:path>
              <a:path w="8787130" h="10159">
                <a:moveTo>
                  <a:pt x="8786901" y="0"/>
                </a:moveTo>
                <a:lnTo>
                  <a:pt x="7988846" y="0"/>
                </a:lnTo>
                <a:lnTo>
                  <a:pt x="7945717" y="10160"/>
                </a:lnTo>
                <a:lnTo>
                  <a:pt x="8745601" y="10160"/>
                </a:lnTo>
                <a:lnTo>
                  <a:pt x="8786901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0" y="448309"/>
            <a:ext cx="8733155" cy="10160"/>
          </a:xfrm>
          <a:custGeom>
            <a:avLst/>
            <a:gdLst/>
            <a:ahLst/>
            <a:cxnLst/>
            <a:rect l="l" t="t" r="r" b="b"/>
            <a:pathLst>
              <a:path w="8733155" h="10159">
                <a:moveTo>
                  <a:pt x="1305610" y="0"/>
                </a:moveTo>
                <a:lnTo>
                  <a:pt x="0" y="0"/>
                </a:lnTo>
                <a:lnTo>
                  <a:pt x="0" y="10160"/>
                </a:lnTo>
                <a:lnTo>
                  <a:pt x="1262278" y="10160"/>
                </a:lnTo>
                <a:lnTo>
                  <a:pt x="1305610" y="0"/>
                </a:lnTo>
                <a:close/>
              </a:path>
              <a:path w="8733155" h="10159">
                <a:moveTo>
                  <a:pt x="5874842" y="10160"/>
                </a:moveTo>
                <a:lnTo>
                  <a:pt x="5814911" y="0"/>
                </a:lnTo>
                <a:lnTo>
                  <a:pt x="4278858" y="0"/>
                </a:lnTo>
                <a:lnTo>
                  <a:pt x="4368571" y="10160"/>
                </a:lnTo>
                <a:lnTo>
                  <a:pt x="5874842" y="10160"/>
                </a:lnTo>
                <a:close/>
              </a:path>
              <a:path w="8733155" h="10159">
                <a:moveTo>
                  <a:pt x="8732698" y="0"/>
                </a:moveTo>
                <a:lnTo>
                  <a:pt x="7932229" y="0"/>
                </a:lnTo>
                <a:lnTo>
                  <a:pt x="7932229" y="8890"/>
                </a:lnTo>
                <a:lnTo>
                  <a:pt x="7910068" y="8890"/>
                </a:lnTo>
                <a:lnTo>
                  <a:pt x="7910068" y="10160"/>
                </a:lnTo>
                <a:lnTo>
                  <a:pt x="8712048" y="10160"/>
                </a:lnTo>
                <a:lnTo>
                  <a:pt x="8712048" y="8890"/>
                </a:lnTo>
                <a:lnTo>
                  <a:pt x="8732698" y="8890"/>
                </a:lnTo>
                <a:lnTo>
                  <a:pt x="8732698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0" y="457199"/>
            <a:ext cx="8714740" cy="10160"/>
          </a:xfrm>
          <a:custGeom>
            <a:avLst/>
            <a:gdLst/>
            <a:ahLst/>
            <a:cxnLst/>
            <a:rect l="l" t="t" r="r" b="b"/>
            <a:pathLst>
              <a:path w="8714740" h="10159">
                <a:moveTo>
                  <a:pt x="1267688" y="0"/>
                </a:moveTo>
                <a:lnTo>
                  <a:pt x="0" y="0"/>
                </a:lnTo>
                <a:lnTo>
                  <a:pt x="0" y="10160"/>
                </a:lnTo>
                <a:lnTo>
                  <a:pt x="1224356" y="10160"/>
                </a:lnTo>
                <a:lnTo>
                  <a:pt x="1267688" y="0"/>
                </a:lnTo>
                <a:close/>
              </a:path>
              <a:path w="8714740" h="10159">
                <a:moveTo>
                  <a:pt x="5927280" y="10160"/>
                </a:moveTo>
                <a:lnTo>
                  <a:pt x="5867349" y="0"/>
                </a:lnTo>
                <a:lnTo>
                  <a:pt x="4357357" y="0"/>
                </a:lnTo>
                <a:lnTo>
                  <a:pt x="4447070" y="10160"/>
                </a:lnTo>
                <a:lnTo>
                  <a:pt x="5927280" y="10160"/>
                </a:lnTo>
                <a:close/>
              </a:path>
              <a:path w="8714740" h="10159">
                <a:moveTo>
                  <a:pt x="8714626" y="0"/>
                </a:moveTo>
                <a:lnTo>
                  <a:pt x="7913370" y="0"/>
                </a:lnTo>
                <a:lnTo>
                  <a:pt x="7860703" y="10160"/>
                </a:lnTo>
                <a:lnTo>
                  <a:pt x="8673325" y="10160"/>
                </a:lnTo>
                <a:lnTo>
                  <a:pt x="8714626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0" y="466089"/>
            <a:ext cx="8660765" cy="10160"/>
          </a:xfrm>
          <a:custGeom>
            <a:avLst/>
            <a:gdLst/>
            <a:ahLst/>
            <a:cxnLst/>
            <a:rect l="l" t="t" r="r" b="b"/>
            <a:pathLst>
              <a:path w="8660765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  <a:path w="8660765" h="10159">
                <a:moveTo>
                  <a:pt x="5979719" y="10160"/>
                </a:moveTo>
                <a:lnTo>
                  <a:pt x="5919787" y="0"/>
                </a:lnTo>
                <a:lnTo>
                  <a:pt x="4435856" y="0"/>
                </a:lnTo>
                <a:lnTo>
                  <a:pt x="4525556" y="10160"/>
                </a:lnTo>
                <a:lnTo>
                  <a:pt x="5979719" y="10160"/>
                </a:lnTo>
                <a:close/>
              </a:path>
              <a:path w="8660765" h="10159">
                <a:moveTo>
                  <a:pt x="8660409" y="0"/>
                </a:moveTo>
                <a:lnTo>
                  <a:pt x="7844244" y="0"/>
                </a:lnTo>
                <a:lnTo>
                  <a:pt x="7844244" y="8890"/>
                </a:lnTo>
                <a:lnTo>
                  <a:pt x="7817904" y="8890"/>
                </a:lnTo>
                <a:lnTo>
                  <a:pt x="7817904" y="10160"/>
                </a:lnTo>
                <a:lnTo>
                  <a:pt x="8639365" y="10160"/>
                </a:lnTo>
                <a:lnTo>
                  <a:pt x="8639365" y="8890"/>
                </a:lnTo>
                <a:lnTo>
                  <a:pt x="8660409" y="8890"/>
                </a:lnTo>
                <a:lnTo>
                  <a:pt x="8660409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0" y="476249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56" y="0"/>
                </a:moveTo>
                <a:lnTo>
                  <a:pt x="0" y="0"/>
                </a:lnTo>
                <a:lnTo>
                  <a:pt x="0" y="8890"/>
                </a:lnTo>
                <a:lnTo>
                  <a:pt x="1163942" y="8890"/>
                </a:lnTo>
                <a:lnTo>
                  <a:pt x="1191056" y="0"/>
                </a:lnTo>
                <a:close/>
              </a:path>
              <a:path w="8636635" h="8890">
                <a:moveTo>
                  <a:pt x="6032144" y="8890"/>
                </a:moveTo>
                <a:lnTo>
                  <a:pt x="5979719" y="0"/>
                </a:lnTo>
                <a:lnTo>
                  <a:pt x="4525556" y="0"/>
                </a:lnTo>
                <a:lnTo>
                  <a:pt x="4604055" y="8890"/>
                </a:lnTo>
                <a:lnTo>
                  <a:pt x="6032144" y="8890"/>
                </a:lnTo>
                <a:close/>
              </a:path>
              <a:path w="8636635" h="8890">
                <a:moveTo>
                  <a:pt x="8636381" y="0"/>
                </a:moveTo>
                <a:lnTo>
                  <a:pt x="7814615" y="0"/>
                </a:lnTo>
                <a:lnTo>
                  <a:pt x="7768526" y="8890"/>
                </a:lnTo>
                <a:lnTo>
                  <a:pt x="8594649" y="8890"/>
                </a:lnTo>
                <a:lnTo>
                  <a:pt x="8636381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0" y="485139"/>
            <a:ext cx="8594725" cy="10160"/>
          </a:xfrm>
          <a:custGeom>
            <a:avLst/>
            <a:gdLst/>
            <a:ahLst/>
            <a:cxnLst/>
            <a:rect l="l" t="t" r="r" b="b"/>
            <a:pathLst>
              <a:path w="859472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54" y="10160"/>
                </a:lnTo>
                <a:lnTo>
                  <a:pt x="1163955" y="0"/>
                </a:lnTo>
                <a:close/>
              </a:path>
              <a:path w="8594725" h="10159">
                <a:moveTo>
                  <a:pt x="6092075" y="10160"/>
                </a:moveTo>
                <a:lnTo>
                  <a:pt x="6032144" y="0"/>
                </a:lnTo>
                <a:lnTo>
                  <a:pt x="4604055" y="0"/>
                </a:lnTo>
                <a:lnTo>
                  <a:pt x="4693767" y="10160"/>
                </a:lnTo>
                <a:lnTo>
                  <a:pt x="6092075" y="10160"/>
                </a:lnTo>
                <a:close/>
              </a:path>
              <a:path w="8594725" h="10159">
                <a:moveTo>
                  <a:pt x="8594649" y="0"/>
                </a:moveTo>
                <a:lnTo>
                  <a:pt x="7768526" y="0"/>
                </a:lnTo>
                <a:lnTo>
                  <a:pt x="7715859" y="10160"/>
                </a:lnTo>
                <a:lnTo>
                  <a:pt x="8546960" y="10160"/>
                </a:lnTo>
                <a:lnTo>
                  <a:pt x="8594649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0" y="494029"/>
            <a:ext cx="8553450" cy="10160"/>
          </a:xfrm>
          <a:custGeom>
            <a:avLst/>
            <a:gdLst/>
            <a:ahLst/>
            <a:cxnLst/>
            <a:rect l="l" t="t" r="r" b="b"/>
            <a:pathLst>
              <a:path w="8553450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39" y="10160"/>
                </a:lnTo>
                <a:lnTo>
                  <a:pt x="1136840" y="0"/>
                </a:lnTo>
                <a:close/>
              </a:path>
              <a:path w="8553450" h="10159">
                <a:moveTo>
                  <a:pt x="6144514" y="10160"/>
                </a:moveTo>
                <a:lnTo>
                  <a:pt x="6084582" y="0"/>
                </a:lnTo>
                <a:lnTo>
                  <a:pt x="4682553" y="0"/>
                </a:lnTo>
                <a:lnTo>
                  <a:pt x="4772253" y="10160"/>
                </a:lnTo>
                <a:lnTo>
                  <a:pt x="6144514" y="10160"/>
                </a:lnTo>
                <a:close/>
              </a:path>
              <a:path w="8553450" h="10159">
                <a:moveTo>
                  <a:pt x="8552929" y="0"/>
                </a:moveTo>
                <a:lnTo>
                  <a:pt x="7722451" y="0"/>
                </a:lnTo>
                <a:lnTo>
                  <a:pt x="7669784" y="10160"/>
                </a:lnTo>
                <a:lnTo>
                  <a:pt x="8505241" y="10160"/>
                </a:lnTo>
                <a:lnTo>
                  <a:pt x="8552929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13" y="0"/>
                </a:moveTo>
                <a:lnTo>
                  <a:pt x="0" y="0"/>
                </a:lnTo>
                <a:lnTo>
                  <a:pt x="0" y="10160"/>
                </a:lnTo>
                <a:lnTo>
                  <a:pt x="1078725" y="10160"/>
                </a:lnTo>
                <a:lnTo>
                  <a:pt x="1109713" y="0"/>
                </a:lnTo>
                <a:close/>
              </a:path>
              <a:path w="8511540" h="10159">
                <a:moveTo>
                  <a:pt x="6186030" y="3810"/>
                </a:moveTo>
                <a:lnTo>
                  <a:pt x="6148260" y="3810"/>
                </a:lnTo>
                <a:lnTo>
                  <a:pt x="6148260" y="0"/>
                </a:lnTo>
                <a:lnTo>
                  <a:pt x="4777867" y="0"/>
                </a:lnTo>
                <a:lnTo>
                  <a:pt x="4777867" y="3810"/>
                </a:lnTo>
                <a:lnTo>
                  <a:pt x="4822710" y="3810"/>
                </a:lnTo>
                <a:lnTo>
                  <a:pt x="4822710" y="10160"/>
                </a:lnTo>
                <a:lnTo>
                  <a:pt x="6186030" y="10160"/>
                </a:lnTo>
                <a:lnTo>
                  <a:pt x="6186030" y="3810"/>
                </a:lnTo>
                <a:close/>
              </a:path>
              <a:path w="8511540" h="10159">
                <a:moveTo>
                  <a:pt x="8511197" y="0"/>
                </a:moveTo>
                <a:lnTo>
                  <a:pt x="7676362" y="0"/>
                </a:lnTo>
                <a:lnTo>
                  <a:pt x="7623696" y="10160"/>
                </a:lnTo>
                <a:lnTo>
                  <a:pt x="8463509" y="10160"/>
                </a:lnTo>
                <a:lnTo>
                  <a:pt x="851119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0" y="513079"/>
            <a:ext cx="8448675" cy="8890"/>
          </a:xfrm>
          <a:custGeom>
            <a:avLst/>
            <a:gdLst/>
            <a:ahLst/>
            <a:cxnLst/>
            <a:rect l="l" t="t" r="r" b="b"/>
            <a:pathLst>
              <a:path w="844867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10" y="8890"/>
                </a:lnTo>
                <a:lnTo>
                  <a:pt x="1078738" y="0"/>
                </a:lnTo>
                <a:close/>
              </a:path>
              <a:path w="8448675" h="8890">
                <a:moveTo>
                  <a:pt x="6286881" y="8890"/>
                </a:moveTo>
                <a:lnTo>
                  <a:pt x="6212573" y="0"/>
                </a:lnTo>
                <a:lnTo>
                  <a:pt x="4850752" y="0"/>
                </a:lnTo>
                <a:lnTo>
                  <a:pt x="4929238" y="8890"/>
                </a:lnTo>
                <a:lnTo>
                  <a:pt x="6286881" y="8890"/>
                </a:lnTo>
                <a:close/>
              </a:path>
              <a:path w="8448675" h="8890">
                <a:moveTo>
                  <a:pt x="8448599" y="0"/>
                </a:moveTo>
                <a:lnTo>
                  <a:pt x="7607236" y="0"/>
                </a:lnTo>
                <a:lnTo>
                  <a:pt x="7607236" y="6350"/>
                </a:lnTo>
                <a:lnTo>
                  <a:pt x="7580173" y="6350"/>
                </a:lnTo>
                <a:lnTo>
                  <a:pt x="7580173" y="8890"/>
                </a:lnTo>
                <a:lnTo>
                  <a:pt x="8427745" y="8890"/>
                </a:lnTo>
                <a:lnTo>
                  <a:pt x="8427745" y="6350"/>
                </a:lnTo>
                <a:lnTo>
                  <a:pt x="8448599" y="6350"/>
                </a:lnTo>
                <a:lnTo>
                  <a:pt x="8448599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10" y="0"/>
                </a:moveTo>
                <a:lnTo>
                  <a:pt x="0" y="0"/>
                </a:lnTo>
                <a:lnTo>
                  <a:pt x="0" y="8890"/>
                </a:lnTo>
                <a:lnTo>
                  <a:pt x="1024496" y="8890"/>
                </a:lnTo>
                <a:lnTo>
                  <a:pt x="1051610" y="0"/>
                </a:lnTo>
                <a:close/>
              </a:path>
              <a:path w="8422005" h="8890">
                <a:moveTo>
                  <a:pt x="6361201" y="8890"/>
                </a:moveTo>
                <a:lnTo>
                  <a:pt x="6286881" y="0"/>
                </a:lnTo>
                <a:lnTo>
                  <a:pt x="4929238" y="0"/>
                </a:lnTo>
                <a:lnTo>
                  <a:pt x="5007737" y="8890"/>
                </a:lnTo>
                <a:lnTo>
                  <a:pt x="6361201" y="8890"/>
                </a:lnTo>
                <a:close/>
              </a:path>
              <a:path w="8422005" h="8890">
                <a:moveTo>
                  <a:pt x="8421776" y="0"/>
                </a:moveTo>
                <a:lnTo>
                  <a:pt x="7569568" y="0"/>
                </a:lnTo>
                <a:lnTo>
                  <a:pt x="7495286" y="8890"/>
                </a:lnTo>
                <a:lnTo>
                  <a:pt x="8380044" y="8890"/>
                </a:lnTo>
                <a:lnTo>
                  <a:pt x="8421776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0" y="530859"/>
            <a:ext cx="8365490" cy="10160"/>
          </a:xfrm>
          <a:custGeom>
            <a:avLst/>
            <a:gdLst/>
            <a:ahLst/>
            <a:cxnLst/>
            <a:rect l="l" t="t" r="r" b="b"/>
            <a:pathLst>
              <a:path w="8365490" h="10159">
                <a:moveTo>
                  <a:pt x="1024496" y="0"/>
                </a:moveTo>
                <a:lnTo>
                  <a:pt x="0" y="0"/>
                </a:lnTo>
                <a:lnTo>
                  <a:pt x="0" y="10160"/>
                </a:lnTo>
                <a:lnTo>
                  <a:pt x="993508" y="10160"/>
                </a:lnTo>
                <a:lnTo>
                  <a:pt x="1024496" y="0"/>
                </a:lnTo>
                <a:close/>
              </a:path>
              <a:path w="8365490" h="10159">
                <a:moveTo>
                  <a:pt x="6446126" y="10160"/>
                </a:moveTo>
                <a:lnTo>
                  <a:pt x="6361201" y="0"/>
                </a:lnTo>
                <a:lnTo>
                  <a:pt x="5007737" y="0"/>
                </a:lnTo>
                <a:lnTo>
                  <a:pt x="5097450" y="10160"/>
                </a:lnTo>
                <a:lnTo>
                  <a:pt x="6446126" y="10160"/>
                </a:lnTo>
                <a:close/>
              </a:path>
              <a:path w="8365490" h="10159">
                <a:moveTo>
                  <a:pt x="8365147" y="0"/>
                </a:moveTo>
                <a:lnTo>
                  <a:pt x="7468756" y="0"/>
                </a:lnTo>
                <a:lnTo>
                  <a:pt x="7468756" y="6350"/>
                </a:lnTo>
                <a:lnTo>
                  <a:pt x="7426325" y="6350"/>
                </a:lnTo>
                <a:lnTo>
                  <a:pt x="7426325" y="10160"/>
                </a:lnTo>
                <a:lnTo>
                  <a:pt x="8339264" y="10160"/>
                </a:lnTo>
                <a:lnTo>
                  <a:pt x="8339264" y="6350"/>
                </a:lnTo>
                <a:lnTo>
                  <a:pt x="8365147" y="6350"/>
                </a:lnTo>
                <a:lnTo>
                  <a:pt x="836514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539749"/>
            <a:ext cx="8335645" cy="10160"/>
          </a:xfrm>
          <a:custGeom>
            <a:avLst/>
            <a:gdLst/>
            <a:ahLst/>
            <a:cxnLst/>
            <a:rect l="l" t="t" r="r" b="b"/>
            <a:pathLst>
              <a:path w="8335645" h="10159">
                <a:moveTo>
                  <a:pt x="997381" y="0"/>
                </a:moveTo>
                <a:lnTo>
                  <a:pt x="0" y="0"/>
                </a:lnTo>
                <a:lnTo>
                  <a:pt x="0" y="10160"/>
                </a:lnTo>
                <a:lnTo>
                  <a:pt x="966393" y="10160"/>
                </a:lnTo>
                <a:lnTo>
                  <a:pt x="997381" y="0"/>
                </a:lnTo>
                <a:close/>
              </a:path>
              <a:path w="8335645" h="10159">
                <a:moveTo>
                  <a:pt x="6520434" y="10160"/>
                </a:moveTo>
                <a:lnTo>
                  <a:pt x="6435509" y="0"/>
                </a:lnTo>
                <a:lnTo>
                  <a:pt x="5086235" y="0"/>
                </a:lnTo>
                <a:lnTo>
                  <a:pt x="5175936" y="10160"/>
                </a:lnTo>
                <a:lnTo>
                  <a:pt x="6520434" y="10160"/>
                </a:lnTo>
                <a:close/>
              </a:path>
              <a:path w="8335645" h="10159">
                <a:moveTo>
                  <a:pt x="8335607" y="0"/>
                </a:moveTo>
                <a:lnTo>
                  <a:pt x="7421016" y="0"/>
                </a:lnTo>
                <a:lnTo>
                  <a:pt x="7336129" y="10160"/>
                </a:lnTo>
                <a:lnTo>
                  <a:pt x="8277085" y="10160"/>
                </a:lnTo>
                <a:lnTo>
                  <a:pt x="8335607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0" y="548639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67" y="0"/>
                </a:moveTo>
                <a:lnTo>
                  <a:pt x="0" y="0"/>
                </a:lnTo>
                <a:lnTo>
                  <a:pt x="0" y="10160"/>
                </a:lnTo>
                <a:lnTo>
                  <a:pt x="939279" y="10160"/>
                </a:lnTo>
                <a:lnTo>
                  <a:pt x="970267" y="0"/>
                </a:lnTo>
                <a:close/>
              </a:path>
              <a:path w="8284845" h="10159">
                <a:moveTo>
                  <a:pt x="6597561" y="7620"/>
                </a:moveTo>
                <a:lnTo>
                  <a:pt x="6541668" y="7620"/>
                </a:lnTo>
                <a:lnTo>
                  <a:pt x="6541668" y="0"/>
                </a:lnTo>
                <a:lnTo>
                  <a:pt x="5198364" y="0"/>
                </a:lnTo>
                <a:lnTo>
                  <a:pt x="5198364" y="7620"/>
                </a:lnTo>
                <a:lnTo>
                  <a:pt x="5243220" y="7620"/>
                </a:lnTo>
                <a:lnTo>
                  <a:pt x="5243220" y="10160"/>
                </a:lnTo>
                <a:lnTo>
                  <a:pt x="6597561" y="10160"/>
                </a:lnTo>
                <a:lnTo>
                  <a:pt x="6597561" y="7620"/>
                </a:lnTo>
                <a:close/>
              </a:path>
              <a:path w="8284845" h="10159">
                <a:moveTo>
                  <a:pt x="8284400" y="0"/>
                </a:moveTo>
                <a:lnTo>
                  <a:pt x="7346734" y="0"/>
                </a:lnTo>
                <a:lnTo>
                  <a:pt x="7261860" y="10160"/>
                </a:lnTo>
                <a:lnTo>
                  <a:pt x="8225866" y="10160"/>
                </a:lnTo>
                <a:lnTo>
                  <a:pt x="8284400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0" y="558799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79" y="0"/>
                </a:moveTo>
                <a:lnTo>
                  <a:pt x="0" y="0"/>
                </a:lnTo>
                <a:lnTo>
                  <a:pt x="0" y="8890"/>
                </a:lnTo>
                <a:lnTo>
                  <a:pt x="912164" y="8890"/>
                </a:lnTo>
                <a:lnTo>
                  <a:pt x="939279" y="0"/>
                </a:lnTo>
                <a:close/>
              </a:path>
              <a:path w="8226425" h="8890">
                <a:moveTo>
                  <a:pt x="6789915" y="8890"/>
                </a:moveTo>
                <a:lnTo>
                  <a:pt x="6621602" y="0"/>
                </a:lnTo>
                <a:lnTo>
                  <a:pt x="5254434" y="0"/>
                </a:lnTo>
                <a:lnTo>
                  <a:pt x="5332933" y="8890"/>
                </a:lnTo>
                <a:lnTo>
                  <a:pt x="6789915" y="8890"/>
                </a:lnTo>
                <a:close/>
              </a:path>
              <a:path w="8226425" h="8890">
                <a:moveTo>
                  <a:pt x="8225866" y="0"/>
                </a:moveTo>
                <a:lnTo>
                  <a:pt x="7261860" y="0"/>
                </a:lnTo>
                <a:lnTo>
                  <a:pt x="7085419" y="8890"/>
                </a:lnTo>
                <a:lnTo>
                  <a:pt x="8174647" y="8890"/>
                </a:lnTo>
                <a:lnTo>
                  <a:pt x="8225866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567690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0" y="576579"/>
            <a:ext cx="8123555" cy="10160"/>
          </a:xfrm>
          <a:custGeom>
            <a:avLst/>
            <a:gdLst/>
            <a:ahLst/>
            <a:cxnLst/>
            <a:rect l="l" t="t" r="r" b="b"/>
            <a:pathLst>
              <a:path w="8123555" h="10159">
                <a:moveTo>
                  <a:pt x="886536" y="0"/>
                </a:moveTo>
                <a:lnTo>
                  <a:pt x="0" y="0"/>
                </a:lnTo>
                <a:lnTo>
                  <a:pt x="0" y="10160"/>
                </a:lnTo>
                <a:lnTo>
                  <a:pt x="861491" y="10160"/>
                </a:lnTo>
                <a:lnTo>
                  <a:pt x="886536" y="0"/>
                </a:lnTo>
                <a:close/>
              </a:path>
              <a:path w="8123555" h="10159">
                <a:moveTo>
                  <a:pt x="8123441" y="0"/>
                </a:moveTo>
                <a:lnTo>
                  <a:pt x="5411419" y="0"/>
                </a:lnTo>
                <a:lnTo>
                  <a:pt x="5501132" y="10160"/>
                </a:lnTo>
                <a:lnTo>
                  <a:pt x="8064906" y="10160"/>
                </a:lnTo>
                <a:lnTo>
                  <a:pt x="8123441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0" y="585469"/>
            <a:ext cx="8072755" cy="10160"/>
          </a:xfrm>
          <a:custGeom>
            <a:avLst/>
            <a:gdLst/>
            <a:ahLst/>
            <a:cxnLst/>
            <a:rect l="l" t="t" r="r" b="b"/>
            <a:pathLst>
              <a:path w="8072755" h="10159">
                <a:moveTo>
                  <a:pt x="864616" y="0"/>
                </a:moveTo>
                <a:lnTo>
                  <a:pt x="0" y="0"/>
                </a:lnTo>
                <a:lnTo>
                  <a:pt x="0" y="10160"/>
                </a:lnTo>
                <a:lnTo>
                  <a:pt x="839558" y="10160"/>
                </a:lnTo>
                <a:lnTo>
                  <a:pt x="864616" y="0"/>
                </a:lnTo>
                <a:close/>
              </a:path>
              <a:path w="8072755" h="10159">
                <a:moveTo>
                  <a:pt x="8072221" y="0"/>
                </a:moveTo>
                <a:lnTo>
                  <a:pt x="5489918" y="0"/>
                </a:lnTo>
                <a:lnTo>
                  <a:pt x="5579630" y="10160"/>
                </a:lnTo>
                <a:lnTo>
                  <a:pt x="8013700" y="10160"/>
                </a:lnTo>
                <a:lnTo>
                  <a:pt x="8072221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594359"/>
            <a:ext cx="8017509" cy="10160"/>
          </a:xfrm>
          <a:custGeom>
            <a:avLst/>
            <a:gdLst/>
            <a:ahLst/>
            <a:cxnLst/>
            <a:rect l="l" t="t" r="r" b="b"/>
            <a:pathLst>
              <a:path w="8017509" h="10159">
                <a:moveTo>
                  <a:pt x="842695" y="0"/>
                </a:moveTo>
                <a:lnTo>
                  <a:pt x="0" y="0"/>
                </a:lnTo>
                <a:lnTo>
                  <a:pt x="0" y="10160"/>
                </a:lnTo>
                <a:lnTo>
                  <a:pt x="817638" y="10160"/>
                </a:lnTo>
                <a:lnTo>
                  <a:pt x="842695" y="0"/>
                </a:lnTo>
                <a:close/>
              </a:path>
              <a:path w="8017509" h="10159">
                <a:moveTo>
                  <a:pt x="8017357" y="0"/>
                </a:moveTo>
                <a:lnTo>
                  <a:pt x="5574017" y="0"/>
                </a:lnTo>
                <a:lnTo>
                  <a:pt x="5574017" y="1270"/>
                </a:lnTo>
                <a:lnTo>
                  <a:pt x="5618873" y="1270"/>
                </a:lnTo>
                <a:lnTo>
                  <a:pt x="5618873" y="10160"/>
                </a:lnTo>
                <a:lnTo>
                  <a:pt x="7979181" y="10160"/>
                </a:lnTo>
                <a:lnTo>
                  <a:pt x="7979181" y="1270"/>
                </a:lnTo>
                <a:lnTo>
                  <a:pt x="8017357" y="1270"/>
                </a:lnTo>
                <a:lnTo>
                  <a:pt x="8017357" y="0"/>
                </a:lnTo>
                <a:close/>
              </a:path>
            </a:pathLst>
          </a:custGeom>
          <a:solidFill>
            <a:srgbClr val="00A9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38" y="0"/>
                </a:moveTo>
                <a:lnTo>
                  <a:pt x="0" y="0"/>
                </a:lnTo>
                <a:lnTo>
                  <a:pt x="0" y="8890"/>
                </a:lnTo>
                <a:lnTo>
                  <a:pt x="795718" y="8890"/>
                </a:lnTo>
                <a:lnTo>
                  <a:pt x="817638" y="0"/>
                </a:lnTo>
                <a:close/>
              </a:path>
              <a:path w="7945120" h="8890">
                <a:moveTo>
                  <a:pt x="7944675" y="0"/>
                </a:moveTo>
                <a:lnTo>
                  <a:pt x="5658116" y="0"/>
                </a:lnTo>
                <a:lnTo>
                  <a:pt x="5736615" y="8890"/>
                </a:lnTo>
                <a:lnTo>
                  <a:pt x="7875664" y="8890"/>
                </a:lnTo>
                <a:lnTo>
                  <a:pt x="7944675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0" y="613409"/>
            <a:ext cx="7846695" cy="10160"/>
          </a:xfrm>
          <a:custGeom>
            <a:avLst/>
            <a:gdLst/>
            <a:ahLst/>
            <a:cxnLst/>
            <a:rect l="l" t="t" r="r" b="b"/>
            <a:pathLst>
              <a:path w="7846695" h="10159">
                <a:moveTo>
                  <a:pt x="795718" y="0"/>
                </a:moveTo>
                <a:lnTo>
                  <a:pt x="0" y="0"/>
                </a:lnTo>
                <a:lnTo>
                  <a:pt x="0" y="10160"/>
                </a:lnTo>
                <a:lnTo>
                  <a:pt x="770661" y="10160"/>
                </a:lnTo>
                <a:lnTo>
                  <a:pt x="795718" y="0"/>
                </a:lnTo>
                <a:close/>
              </a:path>
              <a:path w="7846695" h="10159">
                <a:moveTo>
                  <a:pt x="7846085" y="0"/>
                </a:moveTo>
                <a:lnTo>
                  <a:pt x="5770257" y="0"/>
                </a:lnTo>
                <a:lnTo>
                  <a:pt x="5770257" y="7620"/>
                </a:lnTo>
                <a:lnTo>
                  <a:pt x="5818263" y="7620"/>
                </a:lnTo>
                <a:lnTo>
                  <a:pt x="5818263" y="10160"/>
                </a:lnTo>
                <a:lnTo>
                  <a:pt x="7806652" y="10160"/>
                </a:lnTo>
                <a:lnTo>
                  <a:pt x="7806652" y="7620"/>
                </a:lnTo>
                <a:lnTo>
                  <a:pt x="7846085" y="7620"/>
                </a:lnTo>
                <a:lnTo>
                  <a:pt x="7846085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622299"/>
            <a:ext cx="7806690" cy="10160"/>
          </a:xfrm>
          <a:custGeom>
            <a:avLst/>
            <a:gdLst/>
            <a:ahLst/>
            <a:cxnLst/>
            <a:rect l="l" t="t" r="r" b="b"/>
            <a:pathLst>
              <a:path w="7806690" h="10159">
                <a:moveTo>
                  <a:pt x="773798" y="0"/>
                </a:moveTo>
                <a:lnTo>
                  <a:pt x="0" y="0"/>
                </a:lnTo>
                <a:lnTo>
                  <a:pt x="0" y="10160"/>
                </a:lnTo>
                <a:lnTo>
                  <a:pt x="748741" y="10160"/>
                </a:lnTo>
                <a:lnTo>
                  <a:pt x="773798" y="0"/>
                </a:lnTo>
                <a:close/>
              </a:path>
              <a:path w="7806690" h="10159">
                <a:moveTo>
                  <a:pt x="7806652" y="0"/>
                </a:moveTo>
                <a:lnTo>
                  <a:pt x="5818263" y="0"/>
                </a:lnTo>
                <a:lnTo>
                  <a:pt x="5933237" y="10160"/>
                </a:lnTo>
                <a:lnTo>
                  <a:pt x="7727772" y="10160"/>
                </a:lnTo>
                <a:lnTo>
                  <a:pt x="7806652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0" y="631189"/>
            <a:ext cx="7738109" cy="10160"/>
          </a:xfrm>
          <a:custGeom>
            <a:avLst/>
            <a:gdLst/>
            <a:ahLst/>
            <a:cxnLst/>
            <a:rect l="l" t="t" r="r" b="b"/>
            <a:pathLst>
              <a:path w="7738109" h="10159">
                <a:moveTo>
                  <a:pt x="751878" y="0"/>
                </a:moveTo>
                <a:lnTo>
                  <a:pt x="0" y="0"/>
                </a:lnTo>
                <a:lnTo>
                  <a:pt x="0" y="10160"/>
                </a:lnTo>
                <a:lnTo>
                  <a:pt x="726821" y="10160"/>
                </a:lnTo>
                <a:lnTo>
                  <a:pt x="751878" y="0"/>
                </a:lnTo>
                <a:close/>
              </a:path>
              <a:path w="7738109" h="10159">
                <a:moveTo>
                  <a:pt x="7737640" y="0"/>
                </a:moveTo>
                <a:lnTo>
                  <a:pt x="5918860" y="0"/>
                </a:lnTo>
                <a:lnTo>
                  <a:pt x="6033833" y="10160"/>
                </a:lnTo>
                <a:lnTo>
                  <a:pt x="7658760" y="10160"/>
                </a:lnTo>
                <a:lnTo>
                  <a:pt x="7737640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0" y="640079"/>
            <a:ext cx="7654290" cy="10160"/>
          </a:xfrm>
          <a:custGeom>
            <a:avLst/>
            <a:gdLst/>
            <a:ahLst/>
            <a:cxnLst/>
            <a:rect l="l" t="t" r="r" b="b"/>
            <a:pathLst>
              <a:path w="7654290" h="10159">
                <a:moveTo>
                  <a:pt x="729957" y="0"/>
                </a:moveTo>
                <a:lnTo>
                  <a:pt x="0" y="0"/>
                </a:lnTo>
                <a:lnTo>
                  <a:pt x="0" y="10160"/>
                </a:lnTo>
                <a:lnTo>
                  <a:pt x="704900" y="10160"/>
                </a:lnTo>
                <a:lnTo>
                  <a:pt x="729957" y="0"/>
                </a:lnTo>
                <a:close/>
              </a:path>
              <a:path w="7654290" h="10159">
                <a:moveTo>
                  <a:pt x="7653833" y="0"/>
                </a:moveTo>
                <a:lnTo>
                  <a:pt x="6041021" y="0"/>
                </a:lnTo>
                <a:lnTo>
                  <a:pt x="6041021" y="3810"/>
                </a:lnTo>
                <a:lnTo>
                  <a:pt x="6098502" y="3810"/>
                </a:lnTo>
                <a:lnTo>
                  <a:pt x="6098502" y="10160"/>
                </a:lnTo>
                <a:lnTo>
                  <a:pt x="7602004" y="10160"/>
                </a:lnTo>
                <a:lnTo>
                  <a:pt x="7602004" y="3810"/>
                </a:lnTo>
                <a:lnTo>
                  <a:pt x="7653833" y="3810"/>
                </a:lnTo>
                <a:lnTo>
                  <a:pt x="7653833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0" y="650239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0" y="0"/>
                </a:moveTo>
                <a:lnTo>
                  <a:pt x="0" y="0"/>
                </a:lnTo>
                <a:lnTo>
                  <a:pt x="0" y="8890"/>
                </a:lnTo>
                <a:lnTo>
                  <a:pt x="682980" y="8890"/>
                </a:lnTo>
                <a:lnTo>
                  <a:pt x="704900" y="0"/>
                </a:lnTo>
                <a:close/>
              </a:path>
              <a:path w="7565390" h="8890">
                <a:moveTo>
                  <a:pt x="7564958" y="0"/>
                </a:moveTo>
                <a:lnTo>
                  <a:pt x="6134430" y="0"/>
                </a:lnTo>
                <a:lnTo>
                  <a:pt x="6235027" y="8890"/>
                </a:lnTo>
                <a:lnTo>
                  <a:pt x="7461250" y="8890"/>
                </a:lnTo>
                <a:lnTo>
                  <a:pt x="7564958" y="0"/>
                </a:lnTo>
                <a:close/>
              </a:path>
            </a:pathLst>
          </a:custGeom>
          <a:solidFill>
            <a:srgbClr val="00A3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0" y="659129"/>
            <a:ext cx="7461250" cy="10160"/>
          </a:xfrm>
          <a:custGeom>
            <a:avLst/>
            <a:gdLst/>
            <a:ahLst/>
            <a:cxnLst/>
            <a:rect l="l" t="t" r="r" b="b"/>
            <a:pathLst>
              <a:path w="7461250" h="10159">
                <a:moveTo>
                  <a:pt x="682980" y="0"/>
                </a:moveTo>
                <a:lnTo>
                  <a:pt x="0" y="0"/>
                </a:lnTo>
                <a:lnTo>
                  <a:pt x="0" y="10160"/>
                </a:lnTo>
                <a:lnTo>
                  <a:pt x="657923" y="10160"/>
                </a:lnTo>
                <a:lnTo>
                  <a:pt x="682980" y="0"/>
                </a:lnTo>
                <a:close/>
              </a:path>
              <a:path w="7461250" h="10159">
                <a:moveTo>
                  <a:pt x="7461250" y="0"/>
                </a:moveTo>
                <a:lnTo>
                  <a:pt x="6235027" y="0"/>
                </a:lnTo>
                <a:lnTo>
                  <a:pt x="6350000" y="10160"/>
                </a:lnTo>
                <a:lnTo>
                  <a:pt x="7342708" y="1016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0" y="668019"/>
            <a:ext cx="7350125" cy="10160"/>
          </a:xfrm>
          <a:custGeom>
            <a:avLst/>
            <a:gdLst/>
            <a:ahLst/>
            <a:cxnLst/>
            <a:rect l="l" t="t" r="r" b="b"/>
            <a:pathLst>
              <a:path w="7350125" h="10159">
                <a:moveTo>
                  <a:pt x="661060" y="0"/>
                </a:moveTo>
                <a:lnTo>
                  <a:pt x="0" y="0"/>
                </a:lnTo>
                <a:lnTo>
                  <a:pt x="0" y="10160"/>
                </a:lnTo>
                <a:lnTo>
                  <a:pt x="636003" y="10160"/>
                </a:lnTo>
                <a:lnTo>
                  <a:pt x="661060" y="0"/>
                </a:lnTo>
                <a:close/>
              </a:path>
              <a:path w="7350125" h="10159">
                <a:moveTo>
                  <a:pt x="7350125" y="0"/>
                </a:moveTo>
                <a:lnTo>
                  <a:pt x="6342812" y="0"/>
                </a:lnTo>
                <a:lnTo>
                  <a:pt x="6342812" y="1270"/>
                </a:lnTo>
                <a:lnTo>
                  <a:pt x="6452781" y="1270"/>
                </a:lnTo>
                <a:lnTo>
                  <a:pt x="6452781" y="10160"/>
                </a:lnTo>
                <a:lnTo>
                  <a:pt x="7290854" y="10160"/>
                </a:lnTo>
                <a:lnTo>
                  <a:pt x="7290854" y="1270"/>
                </a:lnTo>
                <a:lnTo>
                  <a:pt x="7350125" y="1270"/>
                </a:lnTo>
                <a:lnTo>
                  <a:pt x="7350125" y="0"/>
                </a:lnTo>
                <a:close/>
              </a:path>
            </a:pathLst>
          </a:custGeom>
          <a:solidFill>
            <a:srgbClr val="00A1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0" y="676909"/>
            <a:ext cx="7246620" cy="10160"/>
          </a:xfrm>
          <a:custGeom>
            <a:avLst/>
            <a:gdLst/>
            <a:ahLst/>
            <a:cxnLst/>
            <a:rect l="l" t="t" r="r" b="b"/>
            <a:pathLst>
              <a:path w="7246620" h="10159">
                <a:moveTo>
                  <a:pt x="628180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615937" y="10160"/>
                </a:lnTo>
                <a:lnTo>
                  <a:pt x="615937" y="8890"/>
                </a:lnTo>
                <a:lnTo>
                  <a:pt x="628180" y="8890"/>
                </a:lnTo>
                <a:lnTo>
                  <a:pt x="628180" y="0"/>
                </a:lnTo>
                <a:close/>
              </a:path>
              <a:path w="7246620" h="10159">
                <a:moveTo>
                  <a:pt x="7246404" y="0"/>
                </a:moveTo>
                <a:lnTo>
                  <a:pt x="6540894" y="0"/>
                </a:lnTo>
                <a:lnTo>
                  <a:pt x="6540894" y="1270"/>
                </a:lnTo>
                <a:lnTo>
                  <a:pt x="6658369" y="1270"/>
                </a:lnTo>
                <a:lnTo>
                  <a:pt x="6658369" y="10160"/>
                </a:lnTo>
                <a:lnTo>
                  <a:pt x="7076008" y="10160"/>
                </a:lnTo>
                <a:lnTo>
                  <a:pt x="7076008" y="1270"/>
                </a:lnTo>
                <a:lnTo>
                  <a:pt x="7246404" y="1270"/>
                </a:lnTo>
                <a:lnTo>
                  <a:pt x="7246404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54" y="0"/>
                </a:moveTo>
                <a:lnTo>
                  <a:pt x="0" y="0"/>
                </a:lnTo>
                <a:lnTo>
                  <a:pt x="0" y="8890"/>
                </a:lnTo>
                <a:lnTo>
                  <a:pt x="596785" y="8890"/>
                </a:lnTo>
                <a:lnTo>
                  <a:pt x="614654" y="0"/>
                </a:lnTo>
                <a:close/>
              </a:path>
              <a:path w="6913245" h="8890">
                <a:moveTo>
                  <a:pt x="6913029" y="0"/>
                </a:moveTo>
                <a:lnTo>
                  <a:pt x="6761162" y="0"/>
                </a:lnTo>
                <a:lnTo>
                  <a:pt x="6819900" y="2540"/>
                </a:lnTo>
                <a:lnTo>
                  <a:pt x="6913029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0" y="695959"/>
            <a:ext cx="596900" cy="8890"/>
          </a:xfrm>
          <a:custGeom>
            <a:avLst/>
            <a:gdLst/>
            <a:ahLst/>
            <a:cxnLst/>
            <a:rect l="l" t="t" r="r" b="b"/>
            <a:pathLst>
              <a:path w="596900" h="8890">
                <a:moveTo>
                  <a:pt x="596793" y="0"/>
                </a:moveTo>
                <a:lnTo>
                  <a:pt x="0" y="0"/>
                </a:lnTo>
                <a:lnTo>
                  <a:pt x="0" y="8889"/>
                </a:lnTo>
                <a:lnTo>
                  <a:pt x="578919" y="8889"/>
                </a:lnTo>
                <a:lnTo>
                  <a:pt x="596793" y="0"/>
                </a:lnTo>
                <a:close/>
              </a:path>
            </a:pathLst>
          </a:custGeom>
          <a:solidFill>
            <a:srgbClr val="009E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0" y="704850"/>
            <a:ext cx="579120" cy="10160"/>
          </a:xfrm>
          <a:custGeom>
            <a:avLst/>
            <a:gdLst/>
            <a:ahLst/>
            <a:cxnLst/>
            <a:rect l="l" t="t" r="r" b="b"/>
            <a:pathLst>
              <a:path w="579120" h="10159">
                <a:moveTo>
                  <a:pt x="578919" y="0"/>
                </a:moveTo>
                <a:lnTo>
                  <a:pt x="0" y="0"/>
                </a:lnTo>
                <a:lnTo>
                  <a:pt x="0" y="10160"/>
                </a:lnTo>
                <a:lnTo>
                  <a:pt x="558492" y="10160"/>
                </a:lnTo>
                <a:lnTo>
                  <a:pt x="578919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0" y="713740"/>
            <a:ext cx="561340" cy="10160"/>
          </a:xfrm>
          <a:custGeom>
            <a:avLst/>
            <a:gdLst/>
            <a:ahLst/>
            <a:cxnLst/>
            <a:rect l="l" t="t" r="r" b="b"/>
            <a:pathLst>
              <a:path w="561340" h="10159">
                <a:moveTo>
                  <a:pt x="561045" y="0"/>
                </a:moveTo>
                <a:lnTo>
                  <a:pt x="0" y="0"/>
                </a:lnTo>
                <a:lnTo>
                  <a:pt x="0" y="10160"/>
                </a:lnTo>
                <a:lnTo>
                  <a:pt x="540618" y="10160"/>
                </a:lnTo>
                <a:lnTo>
                  <a:pt x="561045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0" y="722630"/>
            <a:ext cx="543560" cy="10160"/>
          </a:xfrm>
          <a:custGeom>
            <a:avLst/>
            <a:gdLst/>
            <a:ahLst/>
            <a:cxnLst/>
            <a:rect l="l" t="t" r="r" b="b"/>
            <a:pathLst>
              <a:path w="543560" h="10159">
                <a:moveTo>
                  <a:pt x="543172" y="0"/>
                </a:moveTo>
                <a:lnTo>
                  <a:pt x="0" y="0"/>
                </a:lnTo>
                <a:lnTo>
                  <a:pt x="0" y="10160"/>
                </a:lnTo>
                <a:lnTo>
                  <a:pt x="522745" y="10160"/>
                </a:lnTo>
                <a:lnTo>
                  <a:pt x="543172" y="0"/>
                </a:lnTo>
                <a:close/>
              </a:path>
            </a:pathLst>
          </a:custGeom>
          <a:solidFill>
            <a:srgbClr val="009B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0" y="732790"/>
            <a:ext cx="523240" cy="8890"/>
          </a:xfrm>
          <a:custGeom>
            <a:avLst/>
            <a:gdLst/>
            <a:ahLst/>
            <a:cxnLst/>
            <a:rect l="l" t="t" r="r" b="b"/>
            <a:pathLst>
              <a:path w="523240" h="8890">
                <a:moveTo>
                  <a:pt x="522745" y="0"/>
                </a:moveTo>
                <a:lnTo>
                  <a:pt x="0" y="0"/>
                </a:lnTo>
                <a:lnTo>
                  <a:pt x="0" y="8889"/>
                </a:lnTo>
                <a:lnTo>
                  <a:pt x="504871" y="8889"/>
                </a:lnTo>
                <a:lnTo>
                  <a:pt x="522745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0" y="741679"/>
            <a:ext cx="505459" cy="19050"/>
          </a:xfrm>
          <a:custGeom>
            <a:avLst/>
            <a:gdLst/>
            <a:ahLst/>
            <a:cxnLst/>
            <a:rect l="l" t="t" r="r" b="b"/>
            <a:pathLst>
              <a:path w="505459" h="19050">
                <a:moveTo>
                  <a:pt x="504863" y="0"/>
                </a:moveTo>
                <a:lnTo>
                  <a:pt x="0" y="0"/>
                </a:lnTo>
                <a:lnTo>
                  <a:pt x="0" y="8890"/>
                </a:lnTo>
                <a:lnTo>
                  <a:pt x="0" y="19050"/>
                </a:lnTo>
                <a:lnTo>
                  <a:pt x="466559" y="19050"/>
                </a:lnTo>
                <a:lnTo>
                  <a:pt x="486994" y="8890"/>
                </a:lnTo>
                <a:lnTo>
                  <a:pt x="504863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0" y="759459"/>
            <a:ext cx="469265" cy="10160"/>
          </a:xfrm>
          <a:custGeom>
            <a:avLst/>
            <a:gdLst/>
            <a:ahLst/>
            <a:cxnLst/>
            <a:rect l="l" t="t" r="r" b="b"/>
            <a:pathLst>
              <a:path w="469265" h="10159">
                <a:moveTo>
                  <a:pt x="469124" y="0"/>
                </a:moveTo>
                <a:lnTo>
                  <a:pt x="0" y="0"/>
                </a:lnTo>
                <a:lnTo>
                  <a:pt x="0" y="10160"/>
                </a:lnTo>
                <a:lnTo>
                  <a:pt x="448697" y="10160"/>
                </a:lnTo>
                <a:lnTo>
                  <a:pt x="469124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0" y="768350"/>
            <a:ext cx="451484" cy="10160"/>
          </a:xfrm>
          <a:custGeom>
            <a:avLst/>
            <a:gdLst/>
            <a:ahLst/>
            <a:cxnLst/>
            <a:rect l="l" t="t" r="r" b="b"/>
            <a:pathLst>
              <a:path w="451484" h="10159">
                <a:moveTo>
                  <a:pt x="451251" y="0"/>
                </a:moveTo>
                <a:lnTo>
                  <a:pt x="0" y="0"/>
                </a:lnTo>
                <a:lnTo>
                  <a:pt x="0" y="10160"/>
                </a:lnTo>
                <a:lnTo>
                  <a:pt x="430824" y="10160"/>
                </a:lnTo>
                <a:lnTo>
                  <a:pt x="451251" y="0"/>
                </a:lnTo>
                <a:close/>
              </a:path>
            </a:pathLst>
          </a:custGeom>
          <a:solidFill>
            <a:srgbClr val="0096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0" y="778509"/>
            <a:ext cx="431165" cy="8890"/>
          </a:xfrm>
          <a:custGeom>
            <a:avLst/>
            <a:gdLst/>
            <a:ahLst/>
            <a:cxnLst/>
            <a:rect l="l" t="t" r="r" b="b"/>
            <a:pathLst>
              <a:path w="431165" h="8890">
                <a:moveTo>
                  <a:pt x="430824" y="0"/>
                </a:moveTo>
                <a:lnTo>
                  <a:pt x="0" y="0"/>
                </a:lnTo>
                <a:lnTo>
                  <a:pt x="0" y="8889"/>
                </a:lnTo>
                <a:lnTo>
                  <a:pt x="412950" y="8889"/>
                </a:lnTo>
                <a:lnTo>
                  <a:pt x="430824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0" y="787400"/>
            <a:ext cx="413384" cy="10160"/>
          </a:xfrm>
          <a:custGeom>
            <a:avLst/>
            <a:gdLst/>
            <a:ahLst/>
            <a:cxnLst/>
            <a:rect l="l" t="t" r="r" b="b"/>
            <a:pathLst>
              <a:path w="413384" h="10159">
                <a:moveTo>
                  <a:pt x="412950" y="0"/>
                </a:moveTo>
                <a:lnTo>
                  <a:pt x="0" y="0"/>
                </a:lnTo>
                <a:lnTo>
                  <a:pt x="0" y="10160"/>
                </a:lnTo>
                <a:lnTo>
                  <a:pt x="392523" y="10160"/>
                </a:lnTo>
                <a:lnTo>
                  <a:pt x="41295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0" y="796290"/>
            <a:ext cx="395605" cy="10160"/>
          </a:xfrm>
          <a:custGeom>
            <a:avLst/>
            <a:gdLst/>
            <a:ahLst/>
            <a:cxnLst/>
            <a:rect l="l" t="t" r="r" b="b"/>
            <a:pathLst>
              <a:path w="395605" h="10159">
                <a:moveTo>
                  <a:pt x="395076" y="0"/>
                </a:moveTo>
                <a:lnTo>
                  <a:pt x="0" y="0"/>
                </a:lnTo>
                <a:lnTo>
                  <a:pt x="0" y="10160"/>
                </a:lnTo>
                <a:lnTo>
                  <a:pt x="374650" y="10160"/>
                </a:lnTo>
                <a:lnTo>
                  <a:pt x="395076" y="0"/>
                </a:lnTo>
                <a:close/>
              </a:path>
            </a:pathLst>
          </a:custGeom>
          <a:solidFill>
            <a:srgbClr val="0093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0" y="805179"/>
            <a:ext cx="375920" cy="10160"/>
          </a:xfrm>
          <a:custGeom>
            <a:avLst/>
            <a:gdLst/>
            <a:ahLst/>
            <a:cxnLst/>
            <a:rect l="l" t="t" r="r" b="b"/>
            <a:pathLst>
              <a:path w="375920" h="10159">
                <a:moveTo>
                  <a:pt x="375920" y="0"/>
                </a:move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366801" y="10160"/>
                </a:lnTo>
                <a:lnTo>
                  <a:pt x="366801" y="1270"/>
                </a:lnTo>
                <a:lnTo>
                  <a:pt x="375920" y="1270"/>
                </a:lnTo>
                <a:lnTo>
                  <a:pt x="37592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0" y="814069"/>
            <a:ext cx="361315" cy="10160"/>
          </a:xfrm>
          <a:custGeom>
            <a:avLst/>
            <a:gdLst/>
            <a:ahLst/>
            <a:cxnLst/>
            <a:rect l="l" t="t" r="r" b="b"/>
            <a:pathLst>
              <a:path w="361315" h="10159">
                <a:moveTo>
                  <a:pt x="361212" y="0"/>
                </a:moveTo>
                <a:lnTo>
                  <a:pt x="0" y="0"/>
                </a:lnTo>
                <a:lnTo>
                  <a:pt x="0" y="10159"/>
                </a:lnTo>
                <a:lnTo>
                  <a:pt x="343296" y="10159"/>
                </a:lnTo>
                <a:lnTo>
                  <a:pt x="361212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0" y="824230"/>
            <a:ext cx="343535" cy="8890"/>
          </a:xfrm>
          <a:custGeom>
            <a:avLst/>
            <a:gdLst/>
            <a:ahLst/>
            <a:cxnLst/>
            <a:rect l="l" t="t" r="r" b="b"/>
            <a:pathLst>
              <a:path w="343535" h="8890">
                <a:moveTo>
                  <a:pt x="343296" y="0"/>
                </a:moveTo>
                <a:lnTo>
                  <a:pt x="0" y="0"/>
                </a:lnTo>
                <a:lnTo>
                  <a:pt x="0" y="8890"/>
                </a:lnTo>
                <a:lnTo>
                  <a:pt x="327619" y="8890"/>
                </a:lnTo>
                <a:lnTo>
                  <a:pt x="343296" y="0"/>
                </a:lnTo>
                <a:close/>
              </a:path>
            </a:pathLst>
          </a:custGeom>
          <a:solidFill>
            <a:srgbClr val="0090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0" y="833119"/>
            <a:ext cx="327660" cy="10160"/>
          </a:xfrm>
          <a:custGeom>
            <a:avLst/>
            <a:gdLst/>
            <a:ahLst/>
            <a:cxnLst/>
            <a:rect l="l" t="t" r="r" b="b"/>
            <a:pathLst>
              <a:path w="327660" h="10159">
                <a:moveTo>
                  <a:pt x="327619" y="0"/>
                </a:moveTo>
                <a:lnTo>
                  <a:pt x="0" y="0"/>
                </a:lnTo>
                <a:lnTo>
                  <a:pt x="0" y="10159"/>
                </a:lnTo>
                <a:lnTo>
                  <a:pt x="309702" y="10159"/>
                </a:lnTo>
                <a:lnTo>
                  <a:pt x="327619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0" y="842010"/>
            <a:ext cx="312420" cy="10160"/>
          </a:xfrm>
          <a:custGeom>
            <a:avLst/>
            <a:gdLst/>
            <a:ahLst/>
            <a:cxnLst/>
            <a:rect l="l" t="t" r="r" b="b"/>
            <a:pathLst>
              <a:path w="312420" h="10159">
                <a:moveTo>
                  <a:pt x="311942" y="0"/>
                </a:moveTo>
                <a:lnTo>
                  <a:pt x="0" y="0"/>
                </a:lnTo>
                <a:lnTo>
                  <a:pt x="0" y="10160"/>
                </a:lnTo>
                <a:lnTo>
                  <a:pt x="294025" y="10160"/>
                </a:lnTo>
                <a:lnTo>
                  <a:pt x="311942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0" y="850900"/>
            <a:ext cx="296545" cy="10160"/>
          </a:xfrm>
          <a:custGeom>
            <a:avLst/>
            <a:gdLst/>
            <a:ahLst/>
            <a:cxnLst/>
            <a:rect l="l" t="t" r="r" b="b"/>
            <a:pathLst>
              <a:path w="296545" h="10159">
                <a:moveTo>
                  <a:pt x="296265" y="0"/>
                </a:moveTo>
                <a:lnTo>
                  <a:pt x="0" y="0"/>
                </a:lnTo>
                <a:lnTo>
                  <a:pt x="0" y="10160"/>
                </a:lnTo>
                <a:lnTo>
                  <a:pt x="278348" y="10160"/>
                </a:lnTo>
                <a:lnTo>
                  <a:pt x="296265" y="0"/>
                </a:lnTo>
                <a:close/>
              </a:path>
            </a:pathLst>
          </a:custGeom>
          <a:solidFill>
            <a:srgbClr val="008D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0" y="859789"/>
            <a:ext cx="280670" cy="10160"/>
          </a:xfrm>
          <a:custGeom>
            <a:avLst/>
            <a:gdLst/>
            <a:ahLst/>
            <a:cxnLst/>
            <a:rect l="l" t="t" r="r" b="b"/>
            <a:pathLst>
              <a:path w="280670" h="10159">
                <a:moveTo>
                  <a:pt x="280588" y="0"/>
                </a:moveTo>
                <a:lnTo>
                  <a:pt x="0" y="0"/>
                </a:lnTo>
                <a:lnTo>
                  <a:pt x="0" y="10160"/>
                </a:lnTo>
                <a:lnTo>
                  <a:pt x="262671" y="10160"/>
                </a:lnTo>
                <a:lnTo>
                  <a:pt x="280588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0" y="869950"/>
            <a:ext cx="262890" cy="8890"/>
          </a:xfrm>
          <a:custGeom>
            <a:avLst/>
            <a:gdLst/>
            <a:ahLst/>
            <a:cxnLst/>
            <a:rect l="l" t="t" r="r" b="b"/>
            <a:pathLst>
              <a:path w="262890" h="8890">
                <a:moveTo>
                  <a:pt x="262671" y="0"/>
                </a:moveTo>
                <a:lnTo>
                  <a:pt x="0" y="0"/>
                </a:lnTo>
                <a:lnTo>
                  <a:pt x="0" y="8889"/>
                </a:lnTo>
                <a:lnTo>
                  <a:pt x="246994" y="8889"/>
                </a:lnTo>
                <a:lnTo>
                  <a:pt x="262671" y="0"/>
                </a:lnTo>
                <a:close/>
              </a:path>
            </a:pathLst>
          </a:custGeom>
          <a:solidFill>
            <a:srgbClr val="008B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4403318" y="0"/>
            <a:ext cx="4740910" cy="17780"/>
          </a:xfrm>
          <a:custGeom>
            <a:avLst/>
            <a:gdLst/>
            <a:ahLst/>
            <a:cxnLst/>
            <a:rect l="l" t="t" r="r" b="b"/>
            <a:pathLst>
              <a:path w="4740909" h="17780">
                <a:moveTo>
                  <a:pt x="4740681" y="0"/>
                </a:moveTo>
                <a:lnTo>
                  <a:pt x="0" y="0"/>
                </a:lnTo>
                <a:lnTo>
                  <a:pt x="14541" y="5080"/>
                </a:lnTo>
                <a:lnTo>
                  <a:pt x="50914" y="17780"/>
                </a:lnTo>
                <a:lnTo>
                  <a:pt x="4740681" y="17780"/>
                </a:lnTo>
                <a:lnTo>
                  <a:pt x="4740681" y="5080"/>
                </a:lnTo>
                <a:lnTo>
                  <a:pt x="4740681" y="3810"/>
                </a:lnTo>
                <a:lnTo>
                  <a:pt x="4740681" y="0"/>
                </a:lnTo>
                <a:close/>
              </a:path>
            </a:pathLst>
          </a:custGeom>
          <a:solidFill>
            <a:srgbClr val="009A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4450599" y="16509"/>
            <a:ext cx="4693920" cy="13970"/>
          </a:xfrm>
          <a:custGeom>
            <a:avLst/>
            <a:gdLst/>
            <a:ahLst/>
            <a:cxnLst/>
            <a:rect l="l" t="t" r="r" b="b"/>
            <a:pathLst>
              <a:path w="4693920" h="13970">
                <a:moveTo>
                  <a:pt x="4693400" y="0"/>
                </a:moveTo>
                <a:lnTo>
                  <a:pt x="0" y="0"/>
                </a:lnTo>
                <a:lnTo>
                  <a:pt x="40005" y="13970"/>
                </a:lnTo>
                <a:lnTo>
                  <a:pt x="4693400" y="13970"/>
                </a:lnTo>
                <a:lnTo>
                  <a:pt x="4693400" y="0"/>
                </a:lnTo>
                <a:close/>
              </a:path>
            </a:pathLst>
          </a:custGeom>
          <a:solidFill>
            <a:srgbClr val="009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490604" y="30480"/>
            <a:ext cx="4653915" cy="13970"/>
          </a:xfrm>
          <a:custGeom>
            <a:avLst/>
            <a:gdLst/>
            <a:ahLst/>
            <a:cxnLst/>
            <a:rect l="l" t="t" r="r" b="b"/>
            <a:pathLst>
              <a:path w="4653915" h="13970">
                <a:moveTo>
                  <a:pt x="4653395" y="0"/>
                </a:moveTo>
                <a:lnTo>
                  <a:pt x="0" y="0"/>
                </a:lnTo>
                <a:lnTo>
                  <a:pt x="40005" y="13970"/>
                </a:lnTo>
                <a:lnTo>
                  <a:pt x="4653395" y="13970"/>
                </a:lnTo>
                <a:lnTo>
                  <a:pt x="4653395" y="0"/>
                </a:lnTo>
                <a:close/>
              </a:path>
            </a:pathLst>
          </a:custGeom>
          <a:solidFill>
            <a:srgbClr val="009B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4526972" y="43180"/>
            <a:ext cx="4617085" cy="13970"/>
          </a:xfrm>
          <a:custGeom>
            <a:avLst/>
            <a:gdLst/>
            <a:ahLst/>
            <a:cxnLst/>
            <a:rect l="l" t="t" r="r" b="b"/>
            <a:pathLst>
              <a:path w="4617084" h="13969">
                <a:moveTo>
                  <a:pt x="4617027" y="0"/>
                </a:moveTo>
                <a:lnTo>
                  <a:pt x="0" y="0"/>
                </a:lnTo>
                <a:lnTo>
                  <a:pt x="14547" y="5079"/>
                </a:lnTo>
                <a:lnTo>
                  <a:pt x="43798" y="13970"/>
                </a:lnTo>
                <a:lnTo>
                  <a:pt x="4617027" y="13970"/>
                </a:lnTo>
                <a:lnTo>
                  <a:pt x="4617027" y="0"/>
                </a:lnTo>
                <a:close/>
              </a:path>
            </a:pathLst>
          </a:custGeom>
          <a:solidFill>
            <a:srgbClr val="009B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4566592" y="55880"/>
            <a:ext cx="4577715" cy="13970"/>
          </a:xfrm>
          <a:custGeom>
            <a:avLst/>
            <a:gdLst/>
            <a:ahLst/>
            <a:cxnLst/>
            <a:rect l="l" t="t" r="r" b="b"/>
            <a:pathLst>
              <a:path w="4577715" h="13969">
                <a:moveTo>
                  <a:pt x="4577407" y="0"/>
                </a:moveTo>
                <a:lnTo>
                  <a:pt x="0" y="0"/>
                </a:lnTo>
                <a:lnTo>
                  <a:pt x="45965" y="13970"/>
                </a:lnTo>
                <a:lnTo>
                  <a:pt x="4577407" y="13970"/>
                </a:lnTo>
                <a:lnTo>
                  <a:pt x="4577407" y="0"/>
                </a:lnTo>
                <a:close/>
              </a:path>
            </a:pathLst>
          </a:custGeom>
          <a:solidFill>
            <a:srgbClr val="009B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4608379" y="68580"/>
            <a:ext cx="4535805" cy="13970"/>
          </a:xfrm>
          <a:custGeom>
            <a:avLst/>
            <a:gdLst/>
            <a:ahLst/>
            <a:cxnLst/>
            <a:rect l="l" t="t" r="r" b="b"/>
            <a:pathLst>
              <a:path w="4535805" h="13969">
                <a:moveTo>
                  <a:pt x="4535620" y="0"/>
                </a:moveTo>
                <a:lnTo>
                  <a:pt x="0" y="0"/>
                </a:lnTo>
                <a:lnTo>
                  <a:pt x="45965" y="13970"/>
                </a:lnTo>
                <a:lnTo>
                  <a:pt x="4535620" y="13970"/>
                </a:lnTo>
                <a:lnTo>
                  <a:pt x="4535620" y="0"/>
                </a:lnTo>
                <a:close/>
              </a:path>
            </a:pathLst>
          </a:custGeom>
          <a:solidFill>
            <a:srgbClr val="009C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4650166" y="81280"/>
            <a:ext cx="4493895" cy="13970"/>
          </a:xfrm>
          <a:custGeom>
            <a:avLst/>
            <a:gdLst/>
            <a:ahLst/>
            <a:cxnLst/>
            <a:rect l="l" t="t" r="r" b="b"/>
            <a:pathLst>
              <a:path w="4493895" h="13969">
                <a:moveTo>
                  <a:pt x="4493833" y="0"/>
                </a:moveTo>
                <a:lnTo>
                  <a:pt x="0" y="0"/>
                </a:lnTo>
                <a:lnTo>
                  <a:pt x="45965" y="13970"/>
                </a:lnTo>
                <a:lnTo>
                  <a:pt x="4493833" y="13970"/>
                </a:lnTo>
                <a:lnTo>
                  <a:pt x="4493833" y="0"/>
                </a:lnTo>
                <a:close/>
              </a:path>
            </a:pathLst>
          </a:custGeom>
          <a:solidFill>
            <a:srgbClr val="009C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4696132" y="95250"/>
            <a:ext cx="4448175" cy="13970"/>
          </a:xfrm>
          <a:custGeom>
            <a:avLst/>
            <a:gdLst/>
            <a:ahLst/>
            <a:cxnLst/>
            <a:rect l="l" t="t" r="r" b="b"/>
            <a:pathLst>
              <a:path w="4448175" h="13969">
                <a:moveTo>
                  <a:pt x="4447867" y="0"/>
                </a:moveTo>
                <a:lnTo>
                  <a:pt x="0" y="0"/>
                </a:lnTo>
                <a:lnTo>
                  <a:pt x="45965" y="13970"/>
                </a:lnTo>
                <a:lnTo>
                  <a:pt x="4447867" y="13970"/>
                </a:lnTo>
                <a:lnTo>
                  <a:pt x="4447867" y="0"/>
                </a:lnTo>
                <a:close/>
              </a:path>
            </a:pathLst>
          </a:custGeom>
          <a:solidFill>
            <a:srgbClr val="009D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4737919" y="107950"/>
            <a:ext cx="4406265" cy="13970"/>
          </a:xfrm>
          <a:custGeom>
            <a:avLst/>
            <a:gdLst/>
            <a:ahLst/>
            <a:cxnLst/>
            <a:rect l="l" t="t" r="r" b="b"/>
            <a:pathLst>
              <a:path w="4406265" h="13969">
                <a:moveTo>
                  <a:pt x="4406080" y="0"/>
                </a:moveTo>
                <a:lnTo>
                  <a:pt x="0" y="0"/>
                </a:lnTo>
                <a:lnTo>
                  <a:pt x="45965" y="13970"/>
                </a:lnTo>
                <a:lnTo>
                  <a:pt x="4406080" y="13970"/>
                </a:lnTo>
                <a:lnTo>
                  <a:pt x="4406080" y="0"/>
                </a:lnTo>
                <a:close/>
              </a:path>
            </a:pathLst>
          </a:custGeom>
          <a:solidFill>
            <a:srgbClr val="009D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4779706" y="120650"/>
            <a:ext cx="4364355" cy="13970"/>
          </a:xfrm>
          <a:custGeom>
            <a:avLst/>
            <a:gdLst/>
            <a:ahLst/>
            <a:cxnLst/>
            <a:rect l="l" t="t" r="r" b="b"/>
            <a:pathLst>
              <a:path w="4364355" h="13969">
                <a:moveTo>
                  <a:pt x="4364293" y="0"/>
                </a:moveTo>
                <a:lnTo>
                  <a:pt x="0" y="0"/>
                </a:lnTo>
                <a:lnTo>
                  <a:pt x="20893" y="6350"/>
                </a:lnTo>
                <a:lnTo>
                  <a:pt x="48423" y="13970"/>
                </a:lnTo>
                <a:lnTo>
                  <a:pt x="4364293" y="13970"/>
                </a:lnTo>
                <a:lnTo>
                  <a:pt x="4364293" y="0"/>
                </a:lnTo>
                <a:close/>
              </a:path>
            </a:pathLst>
          </a:custGeom>
          <a:solidFill>
            <a:srgbClr val="009D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823542" y="133350"/>
            <a:ext cx="4320540" cy="13970"/>
          </a:xfrm>
          <a:custGeom>
            <a:avLst/>
            <a:gdLst/>
            <a:ahLst/>
            <a:cxnLst/>
            <a:rect l="l" t="t" r="r" b="b"/>
            <a:pathLst>
              <a:path w="4320540" h="13969">
                <a:moveTo>
                  <a:pt x="4320458" y="0"/>
                </a:moveTo>
                <a:lnTo>
                  <a:pt x="0" y="0"/>
                </a:lnTo>
                <a:lnTo>
                  <a:pt x="50472" y="13970"/>
                </a:lnTo>
                <a:lnTo>
                  <a:pt x="4320458" y="13970"/>
                </a:lnTo>
                <a:lnTo>
                  <a:pt x="4320458" y="0"/>
                </a:lnTo>
                <a:close/>
              </a:path>
            </a:pathLst>
          </a:custGeom>
          <a:solidFill>
            <a:srgbClr val="009E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4869425" y="146050"/>
            <a:ext cx="4274820" cy="13970"/>
          </a:xfrm>
          <a:custGeom>
            <a:avLst/>
            <a:gdLst/>
            <a:ahLst/>
            <a:cxnLst/>
            <a:rect l="l" t="t" r="r" b="b"/>
            <a:pathLst>
              <a:path w="4274820" h="13969">
                <a:moveTo>
                  <a:pt x="4274574" y="0"/>
                </a:moveTo>
                <a:lnTo>
                  <a:pt x="0" y="0"/>
                </a:lnTo>
                <a:lnTo>
                  <a:pt x="50472" y="13970"/>
                </a:lnTo>
                <a:lnTo>
                  <a:pt x="4274574" y="13970"/>
                </a:lnTo>
                <a:lnTo>
                  <a:pt x="4274574" y="0"/>
                </a:lnTo>
                <a:close/>
              </a:path>
            </a:pathLst>
          </a:custGeom>
          <a:solidFill>
            <a:srgbClr val="009E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4919898" y="160020"/>
            <a:ext cx="4224655" cy="13970"/>
          </a:xfrm>
          <a:custGeom>
            <a:avLst/>
            <a:gdLst/>
            <a:ahLst/>
            <a:cxnLst/>
            <a:rect l="l" t="t" r="r" b="b"/>
            <a:pathLst>
              <a:path w="4224655" h="13969">
                <a:moveTo>
                  <a:pt x="4224101" y="0"/>
                </a:moveTo>
                <a:lnTo>
                  <a:pt x="0" y="0"/>
                </a:lnTo>
                <a:lnTo>
                  <a:pt x="50472" y="13970"/>
                </a:lnTo>
                <a:lnTo>
                  <a:pt x="4224101" y="13970"/>
                </a:lnTo>
                <a:lnTo>
                  <a:pt x="4224101" y="0"/>
                </a:lnTo>
                <a:close/>
              </a:path>
            </a:pathLst>
          </a:custGeom>
          <a:solidFill>
            <a:srgbClr val="009E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4965781" y="172720"/>
            <a:ext cx="4178300" cy="13970"/>
          </a:xfrm>
          <a:custGeom>
            <a:avLst/>
            <a:gdLst/>
            <a:ahLst/>
            <a:cxnLst/>
            <a:rect l="l" t="t" r="r" b="b"/>
            <a:pathLst>
              <a:path w="4178300" h="13969">
                <a:moveTo>
                  <a:pt x="4178218" y="0"/>
                </a:moveTo>
                <a:lnTo>
                  <a:pt x="0" y="0"/>
                </a:lnTo>
                <a:lnTo>
                  <a:pt x="50472" y="13970"/>
                </a:lnTo>
                <a:lnTo>
                  <a:pt x="4178218" y="13970"/>
                </a:lnTo>
                <a:lnTo>
                  <a:pt x="4178218" y="0"/>
                </a:lnTo>
                <a:close/>
              </a:path>
            </a:pathLst>
          </a:custGeom>
          <a:solidFill>
            <a:srgbClr val="009F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5011665" y="185420"/>
            <a:ext cx="4132579" cy="13970"/>
          </a:xfrm>
          <a:custGeom>
            <a:avLst/>
            <a:gdLst/>
            <a:ahLst/>
            <a:cxnLst/>
            <a:rect l="l" t="t" r="r" b="b"/>
            <a:pathLst>
              <a:path w="4132579" h="13969">
                <a:moveTo>
                  <a:pt x="4132334" y="0"/>
                </a:moveTo>
                <a:lnTo>
                  <a:pt x="0" y="0"/>
                </a:lnTo>
                <a:lnTo>
                  <a:pt x="50472" y="13970"/>
                </a:lnTo>
                <a:lnTo>
                  <a:pt x="4101085" y="13970"/>
                </a:lnTo>
                <a:lnTo>
                  <a:pt x="4132334" y="5079"/>
                </a:lnTo>
                <a:lnTo>
                  <a:pt x="4132334" y="0"/>
                </a:lnTo>
                <a:close/>
              </a:path>
            </a:pathLst>
          </a:custGeom>
          <a:solidFill>
            <a:srgbClr val="009F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5057549" y="198120"/>
            <a:ext cx="4060190" cy="13970"/>
          </a:xfrm>
          <a:custGeom>
            <a:avLst/>
            <a:gdLst/>
            <a:ahLst/>
            <a:cxnLst/>
            <a:rect l="l" t="t" r="r" b="b"/>
            <a:pathLst>
              <a:path w="4060190" h="13970">
                <a:moveTo>
                  <a:pt x="4059666" y="0"/>
                </a:moveTo>
                <a:lnTo>
                  <a:pt x="0" y="0"/>
                </a:lnTo>
                <a:lnTo>
                  <a:pt x="50472" y="13970"/>
                </a:lnTo>
                <a:lnTo>
                  <a:pt x="4010561" y="13970"/>
                </a:lnTo>
                <a:lnTo>
                  <a:pt x="4059666" y="0"/>
                </a:lnTo>
                <a:close/>
              </a:path>
            </a:pathLst>
          </a:custGeom>
          <a:solidFill>
            <a:srgbClr val="00A0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5103433" y="210820"/>
            <a:ext cx="3969385" cy="13970"/>
          </a:xfrm>
          <a:custGeom>
            <a:avLst/>
            <a:gdLst/>
            <a:ahLst/>
            <a:cxnLst/>
            <a:rect l="l" t="t" r="r" b="b"/>
            <a:pathLst>
              <a:path w="3969384" h="13970">
                <a:moveTo>
                  <a:pt x="3969141" y="0"/>
                </a:moveTo>
                <a:lnTo>
                  <a:pt x="0" y="0"/>
                </a:lnTo>
                <a:lnTo>
                  <a:pt x="50472" y="13970"/>
                </a:lnTo>
                <a:lnTo>
                  <a:pt x="3920037" y="13970"/>
                </a:lnTo>
                <a:lnTo>
                  <a:pt x="3969141" y="0"/>
                </a:lnTo>
                <a:close/>
              </a:path>
            </a:pathLst>
          </a:custGeom>
          <a:solidFill>
            <a:srgbClr val="00A0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5153905" y="224790"/>
            <a:ext cx="3869690" cy="13970"/>
          </a:xfrm>
          <a:custGeom>
            <a:avLst/>
            <a:gdLst/>
            <a:ahLst/>
            <a:cxnLst/>
            <a:rect l="l" t="t" r="r" b="b"/>
            <a:pathLst>
              <a:path w="3869690" h="13970">
                <a:moveTo>
                  <a:pt x="3869564" y="0"/>
                </a:moveTo>
                <a:lnTo>
                  <a:pt x="0" y="0"/>
                </a:lnTo>
                <a:lnTo>
                  <a:pt x="50472" y="13969"/>
                </a:lnTo>
                <a:lnTo>
                  <a:pt x="3820460" y="13969"/>
                </a:lnTo>
                <a:lnTo>
                  <a:pt x="3869564" y="0"/>
                </a:lnTo>
                <a:close/>
              </a:path>
            </a:pathLst>
          </a:custGeom>
          <a:solidFill>
            <a:srgbClr val="00A0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5199789" y="237490"/>
            <a:ext cx="3779520" cy="13970"/>
          </a:xfrm>
          <a:custGeom>
            <a:avLst/>
            <a:gdLst/>
            <a:ahLst/>
            <a:cxnLst/>
            <a:rect l="l" t="t" r="r" b="b"/>
            <a:pathLst>
              <a:path w="3779520" h="13970">
                <a:moveTo>
                  <a:pt x="3779040" y="0"/>
                </a:moveTo>
                <a:lnTo>
                  <a:pt x="0" y="0"/>
                </a:lnTo>
                <a:lnTo>
                  <a:pt x="50472" y="13969"/>
                </a:lnTo>
                <a:lnTo>
                  <a:pt x="3729935" y="13969"/>
                </a:lnTo>
                <a:lnTo>
                  <a:pt x="3779040" y="0"/>
                </a:lnTo>
                <a:close/>
              </a:path>
            </a:pathLst>
          </a:custGeom>
          <a:solidFill>
            <a:srgbClr val="00A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5245673" y="250190"/>
            <a:ext cx="3688715" cy="13970"/>
          </a:xfrm>
          <a:custGeom>
            <a:avLst/>
            <a:gdLst/>
            <a:ahLst/>
            <a:cxnLst/>
            <a:rect l="l" t="t" r="r" b="b"/>
            <a:pathLst>
              <a:path w="3688715" h="13970">
                <a:moveTo>
                  <a:pt x="3688516" y="0"/>
                </a:moveTo>
                <a:lnTo>
                  <a:pt x="0" y="0"/>
                </a:lnTo>
                <a:lnTo>
                  <a:pt x="50472" y="13969"/>
                </a:lnTo>
                <a:lnTo>
                  <a:pt x="3639411" y="13969"/>
                </a:lnTo>
                <a:lnTo>
                  <a:pt x="3688516" y="0"/>
                </a:lnTo>
                <a:close/>
              </a:path>
            </a:pathLst>
          </a:custGeom>
          <a:solidFill>
            <a:srgbClr val="00A1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5291557" y="262890"/>
            <a:ext cx="3598545" cy="13970"/>
          </a:xfrm>
          <a:custGeom>
            <a:avLst/>
            <a:gdLst/>
            <a:ahLst/>
            <a:cxnLst/>
            <a:rect l="l" t="t" r="r" b="b"/>
            <a:pathLst>
              <a:path w="3598545" h="13970">
                <a:moveTo>
                  <a:pt x="3597991" y="0"/>
                </a:moveTo>
                <a:lnTo>
                  <a:pt x="0" y="0"/>
                </a:lnTo>
                <a:lnTo>
                  <a:pt x="50472" y="13969"/>
                </a:lnTo>
                <a:lnTo>
                  <a:pt x="3548887" y="13969"/>
                </a:lnTo>
                <a:lnTo>
                  <a:pt x="3597991" y="0"/>
                </a:lnTo>
                <a:close/>
              </a:path>
            </a:pathLst>
          </a:custGeom>
          <a:solidFill>
            <a:srgbClr val="00A1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5337441" y="275590"/>
            <a:ext cx="3507740" cy="13970"/>
          </a:xfrm>
          <a:custGeom>
            <a:avLst/>
            <a:gdLst/>
            <a:ahLst/>
            <a:cxnLst/>
            <a:rect l="l" t="t" r="r" b="b"/>
            <a:pathLst>
              <a:path w="3507740" h="13970">
                <a:moveTo>
                  <a:pt x="3507467" y="0"/>
                </a:moveTo>
                <a:lnTo>
                  <a:pt x="0" y="0"/>
                </a:lnTo>
                <a:lnTo>
                  <a:pt x="50472" y="13969"/>
                </a:lnTo>
                <a:lnTo>
                  <a:pt x="3458362" y="13969"/>
                </a:lnTo>
                <a:lnTo>
                  <a:pt x="3507467" y="0"/>
                </a:lnTo>
                <a:close/>
              </a:path>
            </a:pathLst>
          </a:custGeom>
          <a:solidFill>
            <a:srgbClr val="00A2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5387913" y="289559"/>
            <a:ext cx="3408045" cy="13970"/>
          </a:xfrm>
          <a:custGeom>
            <a:avLst/>
            <a:gdLst/>
            <a:ahLst/>
            <a:cxnLst/>
            <a:rect l="l" t="t" r="r" b="b"/>
            <a:pathLst>
              <a:path w="3408045" h="13970">
                <a:moveTo>
                  <a:pt x="3407890" y="0"/>
                </a:moveTo>
                <a:lnTo>
                  <a:pt x="0" y="0"/>
                </a:lnTo>
                <a:lnTo>
                  <a:pt x="50472" y="13970"/>
                </a:lnTo>
                <a:lnTo>
                  <a:pt x="3358786" y="13970"/>
                </a:lnTo>
                <a:lnTo>
                  <a:pt x="3407890" y="0"/>
                </a:lnTo>
                <a:close/>
              </a:path>
            </a:pathLst>
          </a:custGeom>
          <a:solidFill>
            <a:srgbClr val="00A2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5433797" y="302259"/>
            <a:ext cx="3317875" cy="13970"/>
          </a:xfrm>
          <a:custGeom>
            <a:avLst/>
            <a:gdLst/>
            <a:ahLst/>
            <a:cxnLst/>
            <a:rect l="l" t="t" r="r" b="b"/>
            <a:pathLst>
              <a:path w="3317875" h="13970">
                <a:moveTo>
                  <a:pt x="3317366" y="0"/>
                </a:moveTo>
                <a:lnTo>
                  <a:pt x="0" y="0"/>
                </a:lnTo>
                <a:lnTo>
                  <a:pt x="50472" y="13970"/>
                </a:lnTo>
                <a:lnTo>
                  <a:pt x="3268261" y="13970"/>
                </a:lnTo>
                <a:lnTo>
                  <a:pt x="3317366" y="0"/>
                </a:lnTo>
                <a:close/>
              </a:path>
            </a:pathLst>
          </a:custGeom>
          <a:solidFill>
            <a:srgbClr val="00A3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5479669" y="314959"/>
            <a:ext cx="3227070" cy="26670"/>
          </a:xfrm>
          <a:custGeom>
            <a:avLst/>
            <a:gdLst/>
            <a:ahLst/>
            <a:cxnLst/>
            <a:rect l="l" t="t" r="r" b="b"/>
            <a:pathLst>
              <a:path w="3227070" h="26670">
                <a:moveTo>
                  <a:pt x="3226854" y="0"/>
                </a:moveTo>
                <a:lnTo>
                  <a:pt x="0" y="0"/>
                </a:lnTo>
                <a:lnTo>
                  <a:pt x="32131" y="8890"/>
                </a:lnTo>
                <a:lnTo>
                  <a:pt x="49161" y="12700"/>
                </a:lnTo>
                <a:lnTo>
                  <a:pt x="54838" y="13970"/>
                </a:lnTo>
                <a:lnTo>
                  <a:pt x="111633" y="26670"/>
                </a:lnTo>
                <a:lnTo>
                  <a:pt x="3133102" y="26670"/>
                </a:lnTo>
                <a:lnTo>
                  <a:pt x="3177743" y="13970"/>
                </a:lnTo>
                <a:lnTo>
                  <a:pt x="3182213" y="12700"/>
                </a:lnTo>
                <a:lnTo>
                  <a:pt x="3226854" y="0"/>
                </a:lnTo>
                <a:close/>
              </a:path>
            </a:pathLst>
          </a:custGeom>
          <a:solidFill>
            <a:srgbClr val="00A3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5585629" y="340359"/>
            <a:ext cx="3032125" cy="13970"/>
          </a:xfrm>
          <a:custGeom>
            <a:avLst/>
            <a:gdLst/>
            <a:ahLst/>
            <a:cxnLst/>
            <a:rect l="l" t="t" r="r" b="b"/>
            <a:pathLst>
              <a:path w="3032125" h="13970">
                <a:moveTo>
                  <a:pt x="3031612" y="0"/>
                </a:moveTo>
                <a:lnTo>
                  <a:pt x="0" y="0"/>
                </a:lnTo>
                <a:lnTo>
                  <a:pt x="62471" y="13970"/>
                </a:lnTo>
                <a:lnTo>
                  <a:pt x="2982507" y="13970"/>
                </a:lnTo>
                <a:lnTo>
                  <a:pt x="3031612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5648101" y="354329"/>
            <a:ext cx="2920365" cy="13970"/>
          </a:xfrm>
          <a:custGeom>
            <a:avLst/>
            <a:gdLst/>
            <a:ahLst/>
            <a:cxnLst/>
            <a:rect l="l" t="t" r="r" b="b"/>
            <a:pathLst>
              <a:path w="2920365" h="13970">
                <a:moveTo>
                  <a:pt x="2920036" y="0"/>
                </a:moveTo>
                <a:lnTo>
                  <a:pt x="0" y="0"/>
                </a:lnTo>
                <a:lnTo>
                  <a:pt x="62471" y="13970"/>
                </a:lnTo>
                <a:lnTo>
                  <a:pt x="2870931" y="13970"/>
                </a:lnTo>
                <a:lnTo>
                  <a:pt x="2920036" y="0"/>
                </a:lnTo>
                <a:close/>
              </a:path>
            </a:pathLst>
          </a:custGeom>
          <a:solidFill>
            <a:srgbClr val="00A4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5704893" y="367029"/>
            <a:ext cx="2818765" cy="13970"/>
          </a:xfrm>
          <a:custGeom>
            <a:avLst/>
            <a:gdLst/>
            <a:ahLst/>
            <a:cxnLst/>
            <a:rect l="l" t="t" r="r" b="b"/>
            <a:pathLst>
              <a:path w="2818765" h="13970">
                <a:moveTo>
                  <a:pt x="2818603" y="0"/>
                </a:moveTo>
                <a:lnTo>
                  <a:pt x="0" y="0"/>
                </a:lnTo>
                <a:lnTo>
                  <a:pt x="62471" y="13970"/>
                </a:lnTo>
                <a:lnTo>
                  <a:pt x="2769498" y="13970"/>
                </a:lnTo>
                <a:lnTo>
                  <a:pt x="2818603" y="0"/>
                </a:lnTo>
                <a:close/>
              </a:path>
            </a:pathLst>
          </a:custGeom>
          <a:solidFill>
            <a:srgbClr val="00A4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5761685" y="379729"/>
            <a:ext cx="2717165" cy="13970"/>
          </a:xfrm>
          <a:custGeom>
            <a:avLst/>
            <a:gdLst/>
            <a:ahLst/>
            <a:cxnLst/>
            <a:rect l="l" t="t" r="r" b="b"/>
            <a:pathLst>
              <a:path w="2717165" h="13970">
                <a:moveTo>
                  <a:pt x="2717170" y="0"/>
                </a:moveTo>
                <a:lnTo>
                  <a:pt x="0" y="0"/>
                </a:lnTo>
                <a:lnTo>
                  <a:pt x="62471" y="13970"/>
                </a:lnTo>
                <a:lnTo>
                  <a:pt x="2668066" y="13970"/>
                </a:lnTo>
                <a:lnTo>
                  <a:pt x="2717170" y="0"/>
                </a:lnTo>
                <a:close/>
              </a:path>
            </a:pathLst>
          </a:custGeom>
          <a:solidFill>
            <a:srgbClr val="00A5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5818478" y="392429"/>
            <a:ext cx="2616200" cy="13970"/>
          </a:xfrm>
          <a:custGeom>
            <a:avLst/>
            <a:gdLst/>
            <a:ahLst/>
            <a:cxnLst/>
            <a:rect l="l" t="t" r="r" b="b"/>
            <a:pathLst>
              <a:path w="2616200" h="13970">
                <a:moveTo>
                  <a:pt x="2615737" y="0"/>
                </a:moveTo>
                <a:lnTo>
                  <a:pt x="0" y="0"/>
                </a:lnTo>
                <a:lnTo>
                  <a:pt x="62471" y="13970"/>
                </a:lnTo>
                <a:lnTo>
                  <a:pt x="2566633" y="13970"/>
                </a:lnTo>
                <a:lnTo>
                  <a:pt x="2615737" y="0"/>
                </a:lnTo>
                <a:close/>
              </a:path>
            </a:pathLst>
          </a:custGeom>
          <a:solidFill>
            <a:srgbClr val="00A5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5875270" y="405129"/>
            <a:ext cx="2514600" cy="15240"/>
          </a:xfrm>
          <a:custGeom>
            <a:avLst/>
            <a:gdLst/>
            <a:ahLst/>
            <a:cxnLst/>
            <a:rect l="l" t="t" r="r" b="b"/>
            <a:pathLst>
              <a:path w="2514600" h="15240">
                <a:moveTo>
                  <a:pt x="2514305" y="0"/>
                </a:moveTo>
                <a:lnTo>
                  <a:pt x="0" y="0"/>
                </a:lnTo>
                <a:lnTo>
                  <a:pt x="68150" y="15240"/>
                </a:lnTo>
                <a:lnTo>
                  <a:pt x="2460736" y="15240"/>
                </a:lnTo>
                <a:lnTo>
                  <a:pt x="2514305" y="0"/>
                </a:lnTo>
                <a:close/>
              </a:path>
            </a:pathLst>
          </a:custGeom>
          <a:solidFill>
            <a:srgbClr val="00A6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5937741" y="419100"/>
            <a:ext cx="2402840" cy="13970"/>
          </a:xfrm>
          <a:custGeom>
            <a:avLst/>
            <a:gdLst/>
            <a:ahLst/>
            <a:cxnLst/>
            <a:rect l="l" t="t" r="r" b="b"/>
            <a:pathLst>
              <a:path w="2402840" h="13970">
                <a:moveTo>
                  <a:pt x="2402729" y="0"/>
                </a:moveTo>
                <a:lnTo>
                  <a:pt x="0" y="0"/>
                </a:lnTo>
                <a:lnTo>
                  <a:pt x="62471" y="13970"/>
                </a:lnTo>
                <a:lnTo>
                  <a:pt x="2353624" y="13970"/>
                </a:lnTo>
                <a:lnTo>
                  <a:pt x="2402729" y="0"/>
                </a:lnTo>
                <a:close/>
              </a:path>
            </a:pathLst>
          </a:custGeom>
          <a:solidFill>
            <a:srgbClr val="00A6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5994534" y="431800"/>
            <a:ext cx="2301875" cy="13970"/>
          </a:xfrm>
          <a:custGeom>
            <a:avLst/>
            <a:gdLst/>
            <a:ahLst/>
            <a:cxnLst/>
            <a:rect l="l" t="t" r="r" b="b"/>
            <a:pathLst>
              <a:path w="2301875" h="13970">
                <a:moveTo>
                  <a:pt x="2301296" y="0"/>
                </a:moveTo>
                <a:lnTo>
                  <a:pt x="0" y="0"/>
                </a:lnTo>
                <a:lnTo>
                  <a:pt x="62471" y="13970"/>
                </a:lnTo>
                <a:lnTo>
                  <a:pt x="2250916" y="13970"/>
                </a:lnTo>
                <a:lnTo>
                  <a:pt x="2256655" y="12700"/>
                </a:lnTo>
                <a:lnTo>
                  <a:pt x="2301296" y="0"/>
                </a:lnTo>
                <a:close/>
              </a:path>
            </a:pathLst>
          </a:custGeom>
          <a:solidFill>
            <a:srgbClr val="00A6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6051326" y="444500"/>
            <a:ext cx="2200275" cy="13970"/>
          </a:xfrm>
          <a:custGeom>
            <a:avLst/>
            <a:gdLst/>
            <a:ahLst/>
            <a:cxnLst/>
            <a:rect l="l" t="t" r="r" b="b"/>
            <a:pathLst>
              <a:path w="2200275" h="13970">
                <a:moveTo>
                  <a:pt x="2199863" y="0"/>
                </a:moveTo>
                <a:lnTo>
                  <a:pt x="0" y="0"/>
                </a:lnTo>
                <a:lnTo>
                  <a:pt x="62471" y="13970"/>
                </a:lnTo>
                <a:lnTo>
                  <a:pt x="2136729" y="13970"/>
                </a:lnTo>
                <a:lnTo>
                  <a:pt x="2199863" y="0"/>
                </a:lnTo>
                <a:close/>
              </a:path>
            </a:pathLst>
          </a:custGeom>
          <a:solidFill>
            <a:srgbClr val="00A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6108118" y="457200"/>
            <a:ext cx="2085975" cy="13970"/>
          </a:xfrm>
          <a:custGeom>
            <a:avLst/>
            <a:gdLst/>
            <a:ahLst/>
            <a:cxnLst/>
            <a:rect l="l" t="t" r="r" b="b"/>
            <a:pathLst>
              <a:path w="2085975" h="13970">
                <a:moveTo>
                  <a:pt x="2085677" y="0"/>
                </a:moveTo>
                <a:lnTo>
                  <a:pt x="0" y="0"/>
                </a:lnTo>
                <a:lnTo>
                  <a:pt x="62471" y="13970"/>
                </a:lnTo>
                <a:lnTo>
                  <a:pt x="2022543" y="13970"/>
                </a:lnTo>
                <a:lnTo>
                  <a:pt x="2085677" y="0"/>
                </a:lnTo>
                <a:close/>
              </a:path>
            </a:pathLst>
          </a:custGeom>
          <a:solidFill>
            <a:srgbClr val="00A7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6164910" y="469900"/>
            <a:ext cx="1971675" cy="15240"/>
          </a:xfrm>
          <a:custGeom>
            <a:avLst/>
            <a:gdLst/>
            <a:ahLst/>
            <a:cxnLst/>
            <a:rect l="l" t="t" r="r" b="b"/>
            <a:pathLst>
              <a:path w="1971675" h="15240">
                <a:moveTo>
                  <a:pt x="1971490" y="0"/>
                </a:moveTo>
                <a:lnTo>
                  <a:pt x="0" y="0"/>
                </a:lnTo>
                <a:lnTo>
                  <a:pt x="68150" y="15239"/>
                </a:lnTo>
                <a:lnTo>
                  <a:pt x="1902617" y="15239"/>
                </a:lnTo>
                <a:lnTo>
                  <a:pt x="1971490" y="0"/>
                </a:lnTo>
                <a:close/>
              </a:path>
            </a:pathLst>
          </a:custGeom>
          <a:solidFill>
            <a:srgbClr val="00A7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6227382" y="483869"/>
            <a:ext cx="1845945" cy="13970"/>
          </a:xfrm>
          <a:custGeom>
            <a:avLst/>
            <a:gdLst/>
            <a:ahLst/>
            <a:cxnLst/>
            <a:rect l="l" t="t" r="r" b="b"/>
            <a:pathLst>
              <a:path w="1845945" h="13970">
                <a:moveTo>
                  <a:pt x="1845885" y="0"/>
                </a:moveTo>
                <a:lnTo>
                  <a:pt x="0" y="0"/>
                </a:lnTo>
                <a:lnTo>
                  <a:pt x="62471" y="13969"/>
                </a:lnTo>
                <a:lnTo>
                  <a:pt x="1782751" y="13969"/>
                </a:lnTo>
                <a:lnTo>
                  <a:pt x="1845885" y="0"/>
                </a:lnTo>
                <a:close/>
              </a:path>
            </a:pathLst>
          </a:custGeom>
          <a:solidFill>
            <a:srgbClr val="00A8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6284174" y="496569"/>
            <a:ext cx="1732280" cy="13970"/>
          </a:xfrm>
          <a:custGeom>
            <a:avLst/>
            <a:gdLst/>
            <a:ahLst/>
            <a:cxnLst/>
            <a:rect l="l" t="t" r="r" b="b"/>
            <a:pathLst>
              <a:path w="1732279" h="13970">
                <a:moveTo>
                  <a:pt x="1731699" y="0"/>
                </a:moveTo>
                <a:lnTo>
                  <a:pt x="0" y="0"/>
                </a:lnTo>
                <a:lnTo>
                  <a:pt x="34075" y="7619"/>
                </a:lnTo>
                <a:lnTo>
                  <a:pt x="72823" y="13969"/>
                </a:lnTo>
                <a:lnTo>
                  <a:pt x="1668565" y="13969"/>
                </a:lnTo>
                <a:lnTo>
                  <a:pt x="1731699" y="0"/>
                </a:lnTo>
                <a:close/>
              </a:path>
            </a:pathLst>
          </a:custGeom>
          <a:solidFill>
            <a:srgbClr val="00A8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6349248" y="509269"/>
            <a:ext cx="1609725" cy="13970"/>
          </a:xfrm>
          <a:custGeom>
            <a:avLst/>
            <a:gdLst/>
            <a:ahLst/>
            <a:cxnLst/>
            <a:rect l="l" t="t" r="r" b="b"/>
            <a:pathLst>
              <a:path w="1609725" h="13970">
                <a:moveTo>
                  <a:pt x="1609231" y="0"/>
                </a:moveTo>
                <a:lnTo>
                  <a:pt x="0" y="0"/>
                </a:lnTo>
                <a:lnTo>
                  <a:pt x="85245" y="13969"/>
                </a:lnTo>
                <a:lnTo>
                  <a:pt x="1528530" y="13969"/>
                </a:lnTo>
                <a:lnTo>
                  <a:pt x="1603491" y="1269"/>
                </a:lnTo>
                <a:lnTo>
                  <a:pt x="1609231" y="0"/>
                </a:lnTo>
                <a:close/>
              </a:path>
            </a:pathLst>
          </a:custGeom>
          <a:solidFill>
            <a:srgbClr val="00A9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6426744" y="521969"/>
            <a:ext cx="1458595" cy="13970"/>
          </a:xfrm>
          <a:custGeom>
            <a:avLst/>
            <a:gdLst/>
            <a:ahLst/>
            <a:cxnLst/>
            <a:rect l="l" t="t" r="r" b="b"/>
            <a:pathLst>
              <a:path w="1458595" h="13970">
                <a:moveTo>
                  <a:pt x="1458530" y="0"/>
                </a:moveTo>
                <a:lnTo>
                  <a:pt x="0" y="0"/>
                </a:lnTo>
                <a:lnTo>
                  <a:pt x="85245" y="13969"/>
                </a:lnTo>
                <a:lnTo>
                  <a:pt x="1376073" y="13969"/>
                </a:lnTo>
                <a:lnTo>
                  <a:pt x="1458530" y="0"/>
                </a:lnTo>
                <a:close/>
              </a:path>
            </a:pathLst>
          </a:custGeom>
          <a:solidFill>
            <a:srgbClr val="00A9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6511990" y="535940"/>
            <a:ext cx="1290955" cy="13970"/>
          </a:xfrm>
          <a:custGeom>
            <a:avLst/>
            <a:gdLst/>
            <a:ahLst/>
            <a:cxnLst/>
            <a:rect l="l" t="t" r="r" b="b"/>
            <a:pathLst>
              <a:path w="1290954" h="13970">
                <a:moveTo>
                  <a:pt x="1290828" y="0"/>
                </a:moveTo>
                <a:lnTo>
                  <a:pt x="0" y="0"/>
                </a:lnTo>
                <a:lnTo>
                  <a:pt x="85245" y="13970"/>
                </a:lnTo>
                <a:lnTo>
                  <a:pt x="1208371" y="13970"/>
                </a:lnTo>
                <a:lnTo>
                  <a:pt x="1290828" y="0"/>
                </a:lnTo>
                <a:close/>
              </a:path>
            </a:pathLst>
          </a:custGeom>
          <a:solidFill>
            <a:srgbClr val="00A9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6589485" y="548640"/>
            <a:ext cx="1138555" cy="13970"/>
          </a:xfrm>
          <a:custGeom>
            <a:avLst/>
            <a:gdLst/>
            <a:ahLst/>
            <a:cxnLst/>
            <a:rect l="l" t="t" r="r" b="b"/>
            <a:pathLst>
              <a:path w="1138554" h="13970">
                <a:moveTo>
                  <a:pt x="1138371" y="0"/>
                </a:moveTo>
                <a:lnTo>
                  <a:pt x="0" y="0"/>
                </a:lnTo>
                <a:lnTo>
                  <a:pt x="85245" y="13970"/>
                </a:lnTo>
                <a:lnTo>
                  <a:pt x="1055914" y="13970"/>
                </a:lnTo>
                <a:lnTo>
                  <a:pt x="1138371" y="0"/>
                </a:lnTo>
                <a:close/>
              </a:path>
            </a:pathLst>
          </a:custGeom>
          <a:solidFill>
            <a:srgbClr val="00A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6666981" y="561340"/>
            <a:ext cx="986155" cy="13970"/>
          </a:xfrm>
          <a:custGeom>
            <a:avLst/>
            <a:gdLst/>
            <a:ahLst/>
            <a:cxnLst/>
            <a:rect l="l" t="t" r="r" b="b"/>
            <a:pathLst>
              <a:path w="986154" h="13970">
                <a:moveTo>
                  <a:pt x="985914" y="0"/>
                </a:moveTo>
                <a:lnTo>
                  <a:pt x="0" y="0"/>
                </a:lnTo>
                <a:lnTo>
                  <a:pt x="30998" y="5080"/>
                </a:lnTo>
                <a:lnTo>
                  <a:pt x="127306" y="13970"/>
                </a:lnTo>
                <a:lnTo>
                  <a:pt x="853450" y="13970"/>
                </a:lnTo>
                <a:lnTo>
                  <a:pt x="978418" y="1270"/>
                </a:lnTo>
                <a:lnTo>
                  <a:pt x="985914" y="0"/>
                </a:lnTo>
                <a:close/>
              </a:path>
            </a:pathLst>
          </a:custGeom>
          <a:solidFill>
            <a:srgbClr val="00AA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6780530" y="574040"/>
            <a:ext cx="752475" cy="13970"/>
          </a:xfrm>
          <a:custGeom>
            <a:avLst/>
            <a:gdLst/>
            <a:ahLst/>
            <a:cxnLst/>
            <a:rect l="l" t="t" r="r" b="b"/>
            <a:pathLst>
              <a:path w="752475" h="13970">
                <a:moveTo>
                  <a:pt x="752398" y="0"/>
                </a:moveTo>
                <a:lnTo>
                  <a:pt x="0" y="0"/>
                </a:lnTo>
                <a:lnTo>
                  <a:pt x="151341" y="13970"/>
                </a:lnTo>
                <a:lnTo>
                  <a:pt x="614934" y="13970"/>
                </a:lnTo>
                <a:lnTo>
                  <a:pt x="752398" y="0"/>
                </a:lnTo>
                <a:close/>
              </a:path>
            </a:pathLst>
          </a:custGeom>
          <a:solidFill>
            <a:srgbClr val="00AA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6959384" y="586739"/>
            <a:ext cx="411480" cy="12700"/>
          </a:xfrm>
          <a:custGeom>
            <a:avLst/>
            <a:gdLst/>
            <a:ahLst/>
            <a:cxnLst/>
            <a:rect l="l" t="t" r="r" b="b"/>
            <a:pathLst>
              <a:path w="411479" h="12700">
                <a:moveTo>
                  <a:pt x="411086" y="0"/>
                </a:moveTo>
                <a:lnTo>
                  <a:pt x="0" y="0"/>
                </a:lnTo>
                <a:lnTo>
                  <a:pt x="0" y="7620"/>
                </a:lnTo>
                <a:lnTo>
                  <a:pt x="55029" y="7620"/>
                </a:lnTo>
                <a:lnTo>
                  <a:pt x="55029" y="10160"/>
                </a:lnTo>
                <a:lnTo>
                  <a:pt x="144360" y="10160"/>
                </a:lnTo>
                <a:lnTo>
                  <a:pt x="144360" y="12700"/>
                </a:lnTo>
                <a:lnTo>
                  <a:pt x="258330" y="12700"/>
                </a:lnTo>
                <a:lnTo>
                  <a:pt x="258330" y="10160"/>
                </a:lnTo>
                <a:lnTo>
                  <a:pt x="335178" y="10160"/>
                </a:lnTo>
                <a:lnTo>
                  <a:pt x="335178" y="7620"/>
                </a:lnTo>
                <a:lnTo>
                  <a:pt x="411086" y="7620"/>
                </a:lnTo>
                <a:lnTo>
                  <a:pt x="411086" y="0"/>
                </a:lnTo>
                <a:close/>
              </a:path>
            </a:pathLst>
          </a:custGeom>
          <a:solidFill>
            <a:srgbClr val="00AB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967229"/>
            <a:ext cx="1259839" cy="421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7840" y="2363470"/>
            <a:ext cx="7982584" cy="3023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4.png"/><Relationship Id="rId21" Type="http://schemas.openxmlformats.org/officeDocument/2006/relationships/image" Target="../media/image47.png"/><Relationship Id="rId7" Type="http://schemas.openxmlformats.org/officeDocument/2006/relationships/image" Target="../media/image18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3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2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67175" cy="10160"/>
            </a:xfrm>
            <a:custGeom>
              <a:avLst/>
              <a:gdLst/>
              <a:ahLst/>
              <a:cxnLst/>
              <a:rect l="l" t="t" r="r" b="b"/>
              <a:pathLst>
                <a:path w="4067175" h="10160">
                  <a:moveTo>
                    <a:pt x="4066921" y="10160"/>
                  </a:moveTo>
                  <a:lnTo>
                    <a:pt x="4046397" y="1270"/>
                  </a:lnTo>
                  <a:lnTo>
                    <a:pt x="40434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4066921" y="10160"/>
                  </a:lnTo>
                  <a:close/>
                </a:path>
              </a:pathLst>
            </a:custGeom>
            <a:solidFill>
              <a:srgbClr val="00EAF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889"/>
              <a:ext cx="4087495" cy="10160"/>
            </a:xfrm>
            <a:custGeom>
              <a:avLst/>
              <a:gdLst/>
              <a:ahLst/>
              <a:cxnLst/>
              <a:rect l="l" t="t" r="r" b="b"/>
              <a:pathLst>
                <a:path w="4087495" h="10160">
                  <a:moveTo>
                    <a:pt x="4064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87446" y="10159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00E9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779"/>
              <a:ext cx="4105910" cy="10160"/>
            </a:xfrm>
            <a:custGeom>
              <a:avLst/>
              <a:gdLst/>
              <a:ahLst/>
              <a:cxnLst/>
              <a:rect l="l" t="t" r="r" b="b"/>
              <a:pathLst>
                <a:path w="4105910" h="10159">
                  <a:moveTo>
                    <a:pt x="4105605" y="7620"/>
                  </a:moveTo>
                  <a:lnTo>
                    <a:pt x="4093299" y="7620"/>
                  </a:lnTo>
                  <a:lnTo>
                    <a:pt x="40932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105605" y="10160"/>
                  </a:lnTo>
                  <a:lnTo>
                    <a:pt x="4105605" y="7620"/>
                  </a:lnTo>
                  <a:close/>
                </a:path>
              </a:pathLst>
            </a:custGeom>
            <a:solidFill>
              <a:srgbClr val="00E8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940"/>
              <a:ext cx="4133850" cy="8890"/>
            </a:xfrm>
            <a:custGeom>
              <a:avLst/>
              <a:gdLst/>
              <a:ahLst/>
              <a:cxnLst/>
              <a:rect l="l" t="t" r="r" b="b"/>
              <a:pathLst>
                <a:path w="4133850" h="8890">
                  <a:moveTo>
                    <a:pt x="410912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33722" y="8889"/>
                  </a:lnTo>
                  <a:lnTo>
                    <a:pt x="4109127" y="0"/>
                  </a:lnTo>
                  <a:close/>
                </a:path>
              </a:pathLst>
            </a:custGeom>
            <a:solidFill>
              <a:srgbClr val="00E7F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830"/>
              <a:ext cx="4162425" cy="10160"/>
            </a:xfrm>
            <a:custGeom>
              <a:avLst/>
              <a:gdLst/>
              <a:ahLst/>
              <a:cxnLst/>
              <a:rect l="l" t="t" r="r" b="b"/>
              <a:pathLst>
                <a:path w="4162425" h="10159">
                  <a:moveTo>
                    <a:pt x="4133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161832" y="10160"/>
                  </a:lnTo>
                  <a:lnTo>
                    <a:pt x="4133722" y="0"/>
                  </a:lnTo>
                  <a:close/>
                </a:path>
              </a:pathLst>
            </a:custGeom>
            <a:solidFill>
              <a:srgbClr val="00E6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4186554" cy="10160"/>
            </a:xfrm>
            <a:custGeom>
              <a:avLst/>
              <a:gdLst/>
              <a:ahLst/>
              <a:cxnLst/>
              <a:rect l="l" t="t" r="r" b="b"/>
              <a:pathLst>
                <a:path w="4186554" h="10159">
                  <a:moveTo>
                    <a:pt x="4158318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186428" y="10159"/>
                  </a:lnTo>
                  <a:lnTo>
                    <a:pt x="4158318" y="0"/>
                  </a:lnTo>
                  <a:close/>
                </a:path>
              </a:pathLst>
            </a:custGeom>
            <a:solidFill>
              <a:srgbClr val="00E5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609"/>
              <a:ext cx="4210050" cy="10160"/>
            </a:xfrm>
            <a:custGeom>
              <a:avLst/>
              <a:gdLst/>
              <a:ahLst/>
              <a:cxnLst/>
              <a:rect l="l" t="t" r="r" b="b"/>
              <a:pathLst>
                <a:path w="4210050" h="10159">
                  <a:moveTo>
                    <a:pt x="4209592" y="8890"/>
                  </a:moveTo>
                  <a:lnTo>
                    <a:pt x="4195203" y="8890"/>
                  </a:lnTo>
                  <a:lnTo>
                    <a:pt x="4195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09592" y="10160"/>
                  </a:lnTo>
                  <a:lnTo>
                    <a:pt x="4209592" y="8890"/>
                  </a:lnTo>
                  <a:close/>
                </a:path>
              </a:pathLst>
            </a:custGeom>
            <a:solidFill>
              <a:srgbClr val="00E4F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500"/>
              <a:ext cx="4241165" cy="10160"/>
            </a:xfrm>
            <a:custGeom>
              <a:avLst/>
              <a:gdLst/>
              <a:ahLst/>
              <a:cxnLst/>
              <a:rect l="l" t="t" r="r" b="b"/>
              <a:pathLst>
                <a:path w="4241165" h="10159">
                  <a:moveTo>
                    <a:pt x="420751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240934" y="10159"/>
                  </a:lnTo>
                  <a:lnTo>
                    <a:pt x="4207510" y="0"/>
                  </a:lnTo>
                  <a:close/>
                </a:path>
              </a:pathLst>
            </a:custGeom>
            <a:solidFill>
              <a:srgbClr val="00E3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36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90">
                  <a:moveTo>
                    <a:pt x="4270172" y="8890"/>
                  </a:moveTo>
                  <a:lnTo>
                    <a:pt x="424092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270172" y="8890"/>
                  </a:lnTo>
                  <a:close/>
                </a:path>
                <a:path w="9144000" h="8890">
                  <a:moveTo>
                    <a:pt x="9144000" y="6350"/>
                  </a:moveTo>
                  <a:lnTo>
                    <a:pt x="9137117" y="8890"/>
                  </a:lnTo>
                  <a:lnTo>
                    <a:pt x="9144000" y="8890"/>
                  </a:lnTo>
                  <a:lnTo>
                    <a:pt x="9144000" y="6350"/>
                  </a:lnTo>
                  <a:close/>
                </a:path>
              </a:pathLst>
            </a:custGeom>
            <a:solidFill>
              <a:srgbClr val="00E2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25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03598" y="10160"/>
                  </a:moveTo>
                  <a:lnTo>
                    <a:pt x="4270172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03598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37117" y="0"/>
                  </a:lnTo>
                  <a:lnTo>
                    <a:pt x="9109634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1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914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32846" y="10160"/>
                  </a:moveTo>
                  <a:lnTo>
                    <a:pt x="429942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32846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13075" y="0"/>
                  </a:lnTo>
                  <a:lnTo>
                    <a:pt x="908558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0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0032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62094" y="10160"/>
                  </a:moveTo>
                  <a:lnTo>
                    <a:pt x="432866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620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89022" y="0"/>
                  </a:lnTo>
                  <a:lnTo>
                    <a:pt x="906153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FF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092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91342" y="10160"/>
                  </a:moveTo>
                  <a:lnTo>
                    <a:pt x="435791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91342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64968" y="0"/>
                  </a:lnTo>
                  <a:lnTo>
                    <a:pt x="903748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E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1937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420590" y="8890"/>
                  </a:moveTo>
                  <a:lnTo>
                    <a:pt x="439134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420590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9037485" y="0"/>
                  </a:lnTo>
                  <a:lnTo>
                    <a:pt x="901343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D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282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54017" y="10160"/>
                  </a:moveTo>
                  <a:lnTo>
                    <a:pt x="442059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5401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13431" y="0"/>
                  </a:lnTo>
                  <a:lnTo>
                    <a:pt x="8985948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CE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371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83265" y="10160"/>
                  </a:moveTo>
                  <a:lnTo>
                    <a:pt x="444983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8326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89377" y="0"/>
                  </a:lnTo>
                  <a:lnTo>
                    <a:pt x="896189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B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460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06125" y="5080"/>
                  </a:moveTo>
                  <a:lnTo>
                    <a:pt x="4487443" y="5080"/>
                  </a:lnTo>
                  <a:lnTo>
                    <a:pt x="448744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4506125" y="10160"/>
                  </a:lnTo>
                  <a:lnTo>
                    <a:pt x="4506125" y="508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65336" y="0"/>
                  </a:lnTo>
                  <a:lnTo>
                    <a:pt x="8937841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A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549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52594" y="10160"/>
                  </a:moveTo>
                  <a:lnTo>
                    <a:pt x="451128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5525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41283" y="0"/>
                  </a:lnTo>
                  <a:lnTo>
                    <a:pt x="891380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9E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6509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588751" y="8890"/>
                  </a:moveTo>
                  <a:lnTo>
                    <a:pt x="455259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588751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913800" y="0"/>
                  </a:lnTo>
                  <a:lnTo>
                    <a:pt x="8889746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8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7398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30064" y="10160"/>
                  </a:moveTo>
                  <a:lnTo>
                    <a:pt x="458875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3006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89746" y="0"/>
                  </a:lnTo>
                  <a:lnTo>
                    <a:pt x="8862263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7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8287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66208" y="10160"/>
                  </a:moveTo>
                  <a:lnTo>
                    <a:pt x="4624895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66208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65692" y="0"/>
                  </a:lnTo>
                  <a:lnTo>
                    <a:pt x="883820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6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917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02353" y="10160"/>
                  </a:moveTo>
                  <a:lnTo>
                    <a:pt x="4661039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02353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41638" y="0"/>
                  </a:lnTo>
                  <a:lnTo>
                    <a:pt x="8814156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5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2006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38509" y="10160"/>
                  </a:moveTo>
                  <a:lnTo>
                    <a:pt x="469719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38509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17597" y="0"/>
                  </a:lnTo>
                  <a:lnTo>
                    <a:pt x="879010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4E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1081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774654" y="8890"/>
                  </a:moveTo>
                  <a:lnTo>
                    <a:pt x="47385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774654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790102" y="0"/>
                  </a:lnTo>
                  <a:lnTo>
                    <a:pt x="876606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3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2197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15967" y="10160"/>
                  </a:moveTo>
                  <a:lnTo>
                    <a:pt x="477465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1596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62619" y="0"/>
                  </a:lnTo>
                  <a:lnTo>
                    <a:pt x="8762619" y="2540"/>
                  </a:lnTo>
                  <a:lnTo>
                    <a:pt x="8747277" y="2540"/>
                  </a:lnTo>
                  <a:lnTo>
                    <a:pt x="8747277" y="10160"/>
                  </a:lnTo>
                  <a:lnTo>
                    <a:pt x="9144000" y="10160"/>
                  </a:lnTo>
                  <a:lnTo>
                    <a:pt x="9144000" y="25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2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2285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52111" y="10160"/>
                  </a:moveTo>
                  <a:lnTo>
                    <a:pt x="481079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52111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39340" y="0"/>
                  </a:lnTo>
                  <a:lnTo>
                    <a:pt x="870759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1E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3750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88268" y="10147"/>
                  </a:moveTo>
                  <a:lnTo>
                    <a:pt x="4846955" y="0"/>
                  </a:lnTo>
                  <a:lnTo>
                    <a:pt x="0" y="0"/>
                  </a:lnTo>
                  <a:lnTo>
                    <a:pt x="0" y="10147"/>
                  </a:lnTo>
                  <a:lnTo>
                    <a:pt x="4888268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11552" y="0"/>
                  </a:lnTo>
                  <a:lnTo>
                    <a:pt x="867981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0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24637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4924412" y="10172"/>
                  </a:moveTo>
                  <a:lnTo>
                    <a:pt x="488309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492441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83777" y="0"/>
                  </a:lnTo>
                  <a:lnTo>
                    <a:pt x="8652027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F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256552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960569" y="8877"/>
                  </a:moveTo>
                  <a:lnTo>
                    <a:pt x="4924412" y="0"/>
                  </a:lnTo>
                  <a:lnTo>
                    <a:pt x="0" y="0"/>
                  </a:lnTo>
                  <a:lnTo>
                    <a:pt x="0" y="8877"/>
                  </a:lnTo>
                  <a:lnTo>
                    <a:pt x="4960569" y="8877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652027" y="0"/>
                  </a:lnTo>
                  <a:lnTo>
                    <a:pt x="8624252" y="8877"/>
                  </a:lnTo>
                  <a:lnTo>
                    <a:pt x="9144000" y="887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EE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2654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5001882" y="10172"/>
                  </a:moveTo>
                  <a:lnTo>
                    <a:pt x="496056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500188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24240" y="0"/>
                  </a:lnTo>
                  <a:lnTo>
                    <a:pt x="8592490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D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2743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38026" y="10160"/>
                  </a:moveTo>
                  <a:lnTo>
                    <a:pt x="4996713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38026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96465" y="0"/>
                  </a:lnTo>
                  <a:lnTo>
                    <a:pt x="856471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2832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74170" y="10160"/>
                  </a:moveTo>
                  <a:lnTo>
                    <a:pt x="5032857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74170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68690" y="0"/>
                  </a:lnTo>
                  <a:lnTo>
                    <a:pt x="8536927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2920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110327" y="10160"/>
                  </a:moveTo>
                  <a:lnTo>
                    <a:pt x="506901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11032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40902" y="0"/>
                  </a:lnTo>
                  <a:lnTo>
                    <a:pt x="850915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3022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5146472" y="8890"/>
                  </a:moveTo>
                  <a:lnTo>
                    <a:pt x="5110327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146472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507171" y="0"/>
                  </a:lnTo>
                  <a:lnTo>
                    <a:pt x="8507171" y="1270"/>
                  </a:lnTo>
                  <a:lnTo>
                    <a:pt x="8491842" y="1270"/>
                  </a:lnTo>
                  <a:lnTo>
                    <a:pt x="8491842" y="8890"/>
                  </a:lnTo>
                  <a:lnTo>
                    <a:pt x="9144000" y="8890"/>
                  </a:lnTo>
                  <a:lnTo>
                    <a:pt x="9144000" y="12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9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3111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3520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175040" y="10160"/>
                  </a:lnTo>
                  <a:lnTo>
                    <a:pt x="2352040" y="0"/>
                  </a:lnTo>
                  <a:close/>
                </a:path>
                <a:path w="9144000" h="10160">
                  <a:moveTo>
                    <a:pt x="5187785" y="10160"/>
                  </a:moveTo>
                  <a:lnTo>
                    <a:pt x="5146472" y="0"/>
                  </a:lnTo>
                  <a:lnTo>
                    <a:pt x="2824480" y="0"/>
                  </a:lnTo>
                  <a:lnTo>
                    <a:pt x="2986278" y="10160"/>
                  </a:lnTo>
                  <a:lnTo>
                    <a:pt x="518778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78507" y="0"/>
                  </a:lnTo>
                  <a:lnTo>
                    <a:pt x="844296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8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32005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197163" y="0"/>
                  </a:moveTo>
                  <a:lnTo>
                    <a:pt x="0" y="0"/>
                  </a:lnTo>
                  <a:lnTo>
                    <a:pt x="0" y="10147"/>
                  </a:lnTo>
                  <a:lnTo>
                    <a:pt x="2020163" y="10147"/>
                  </a:lnTo>
                  <a:lnTo>
                    <a:pt x="2197163" y="0"/>
                  </a:lnTo>
                  <a:close/>
                </a:path>
                <a:path w="9144000" h="10160">
                  <a:moveTo>
                    <a:pt x="5223929" y="10147"/>
                  </a:moveTo>
                  <a:lnTo>
                    <a:pt x="5182616" y="0"/>
                  </a:lnTo>
                  <a:lnTo>
                    <a:pt x="2966059" y="0"/>
                  </a:lnTo>
                  <a:lnTo>
                    <a:pt x="3127857" y="10147"/>
                  </a:lnTo>
                  <a:lnTo>
                    <a:pt x="5223929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47392" y="0"/>
                  </a:lnTo>
                  <a:lnTo>
                    <a:pt x="841184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7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3289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198697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918627" y="10160"/>
                  </a:lnTo>
                  <a:lnTo>
                    <a:pt x="1918627" y="6350"/>
                  </a:lnTo>
                  <a:lnTo>
                    <a:pt x="1986978" y="6350"/>
                  </a:lnTo>
                  <a:lnTo>
                    <a:pt x="1986978" y="0"/>
                  </a:lnTo>
                  <a:close/>
                </a:path>
                <a:path w="9144000" h="10795">
                  <a:moveTo>
                    <a:pt x="5260086" y="10172"/>
                  </a:moveTo>
                  <a:lnTo>
                    <a:pt x="5218773" y="0"/>
                  </a:lnTo>
                  <a:lnTo>
                    <a:pt x="3107639" y="0"/>
                  </a:lnTo>
                  <a:lnTo>
                    <a:pt x="3269450" y="10172"/>
                  </a:lnTo>
                  <a:lnTo>
                    <a:pt x="5260086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409622" y="0"/>
                  </a:lnTo>
                  <a:lnTo>
                    <a:pt x="8409622" y="3810"/>
                  </a:lnTo>
                  <a:lnTo>
                    <a:pt x="8391842" y="3810"/>
                  </a:lnTo>
                  <a:lnTo>
                    <a:pt x="8391842" y="10160"/>
                  </a:lnTo>
                  <a:lnTo>
                    <a:pt x="9136761" y="10160"/>
                  </a:lnTo>
                  <a:lnTo>
                    <a:pt x="9136761" y="3810"/>
                  </a:lnTo>
                  <a:lnTo>
                    <a:pt x="9144000" y="38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6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339090"/>
              <a:ext cx="9128125" cy="8890"/>
            </a:xfrm>
            <a:custGeom>
              <a:avLst/>
              <a:gdLst/>
              <a:ahLst/>
              <a:cxnLst/>
              <a:rect l="l" t="t" r="r" b="b"/>
              <a:pathLst>
                <a:path w="9128125" h="8889">
                  <a:moveTo>
                    <a:pt x="190560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844790" y="8889"/>
                  </a:lnTo>
                  <a:lnTo>
                    <a:pt x="1905606" y="0"/>
                  </a:lnTo>
                  <a:close/>
                </a:path>
                <a:path w="9128125" h="8889">
                  <a:moveTo>
                    <a:pt x="5260087" y="0"/>
                  </a:moveTo>
                  <a:lnTo>
                    <a:pt x="3269450" y="0"/>
                  </a:lnTo>
                  <a:lnTo>
                    <a:pt x="3370579" y="6350"/>
                  </a:lnTo>
                  <a:lnTo>
                    <a:pt x="3393006" y="8889"/>
                  </a:lnTo>
                  <a:lnTo>
                    <a:pt x="5300834" y="8889"/>
                  </a:lnTo>
                  <a:lnTo>
                    <a:pt x="5275580" y="3809"/>
                  </a:lnTo>
                  <a:lnTo>
                    <a:pt x="5260087" y="0"/>
                  </a:lnTo>
                  <a:close/>
                </a:path>
                <a:path w="9128125" h="8889">
                  <a:moveTo>
                    <a:pt x="9127807" y="0"/>
                  </a:moveTo>
                  <a:lnTo>
                    <a:pt x="8380729" y="0"/>
                  </a:lnTo>
                  <a:lnTo>
                    <a:pt x="8349615" y="8889"/>
                  </a:lnTo>
                  <a:lnTo>
                    <a:pt x="9102725" y="8889"/>
                  </a:lnTo>
                  <a:lnTo>
                    <a:pt x="9127807" y="0"/>
                  </a:lnTo>
                  <a:close/>
                </a:path>
              </a:pathLst>
            </a:custGeom>
            <a:solidFill>
              <a:srgbClr val="00C5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0" y="347979"/>
              <a:ext cx="9102725" cy="8890"/>
            </a:xfrm>
            <a:custGeom>
              <a:avLst/>
              <a:gdLst/>
              <a:ahLst/>
              <a:cxnLst/>
              <a:rect l="l" t="t" r="r" b="b"/>
              <a:pathLst>
                <a:path w="9102725" h="8889">
                  <a:moveTo>
                    <a:pt x="184478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783969" y="8890"/>
                  </a:lnTo>
                  <a:lnTo>
                    <a:pt x="1844789" y="0"/>
                  </a:lnTo>
                  <a:close/>
                </a:path>
                <a:path w="9102725" h="8889">
                  <a:moveTo>
                    <a:pt x="5345023" y="8890"/>
                  </a:moveTo>
                  <a:lnTo>
                    <a:pt x="5300827" y="0"/>
                  </a:lnTo>
                  <a:lnTo>
                    <a:pt x="3392995" y="0"/>
                  </a:lnTo>
                  <a:lnTo>
                    <a:pt x="3471494" y="8890"/>
                  </a:lnTo>
                  <a:lnTo>
                    <a:pt x="5345023" y="8890"/>
                  </a:lnTo>
                  <a:close/>
                </a:path>
                <a:path w="9102725" h="8889">
                  <a:moveTo>
                    <a:pt x="9102725" y="0"/>
                  </a:moveTo>
                  <a:lnTo>
                    <a:pt x="8349602" y="0"/>
                  </a:lnTo>
                  <a:lnTo>
                    <a:pt x="8318487" y="8890"/>
                  </a:lnTo>
                  <a:lnTo>
                    <a:pt x="9077642" y="8890"/>
                  </a:lnTo>
                  <a:lnTo>
                    <a:pt x="9102725" y="0"/>
                  </a:lnTo>
                  <a:close/>
                </a:path>
              </a:pathLst>
            </a:custGeom>
            <a:solidFill>
              <a:srgbClr val="00C4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356869"/>
              <a:ext cx="9065260" cy="10160"/>
            </a:xfrm>
            <a:custGeom>
              <a:avLst/>
              <a:gdLst/>
              <a:ahLst/>
              <a:cxnLst/>
              <a:rect l="l" t="t" r="r" b="b"/>
              <a:pathLst>
                <a:path w="9065260" h="10160">
                  <a:moveTo>
                    <a:pt x="178396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714461" y="10160"/>
                  </a:lnTo>
                  <a:lnTo>
                    <a:pt x="1783969" y="0"/>
                  </a:lnTo>
                  <a:close/>
                </a:path>
                <a:path w="9065260" h="10160">
                  <a:moveTo>
                    <a:pt x="5395531" y="10160"/>
                  </a:moveTo>
                  <a:lnTo>
                    <a:pt x="5345023" y="0"/>
                  </a:lnTo>
                  <a:lnTo>
                    <a:pt x="3471494" y="0"/>
                  </a:lnTo>
                  <a:lnTo>
                    <a:pt x="3561207" y="10160"/>
                  </a:lnTo>
                  <a:lnTo>
                    <a:pt x="5395531" y="10160"/>
                  </a:lnTo>
                  <a:close/>
                </a:path>
                <a:path w="9065260" h="10160">
                  <a:moveTo>
                    <a:pt x="9065095" y="0"/>
                  </a:moveTo>
                  <a:lnTo>
                    <a:pt x="8302942" y="0"/>
                  </a:lnTo>
                  <a:lnTo>
                    <a:pt x="8302942" y="8890"/>
                  </a:lnTo>
                  <a:lnTo>
                    <a:pt x="8285162" y="8890"/>
                  </a:lnTo>
                  <a:lnTo>
                    <a:pt x="8285162" y="10160"/>
                  </a:lnTo>
                  <a:lnTo>
                    <a:pt x="9050401" y="10160"/>
                  </a:lnTo>
                  <a:lnTo>
                    <a:pt x="9050401" y="8890"/>
                  </a:lnTo>
                  <a:lnTo>
                    <a:pt x="9065095" y="8890"/>
                  </a:lnTo>
                  <a:lnTo>
                    <a:pt x="9065095" y="0"/>
                  </a:lnTo>
                  <a:close/>
                </a:path>
              </a:pathLst>
            </a:custGeom>
            <a:solidFill>
              <a:srgbClr val="00C3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0" y="365759"/>
              <a:ext cx="9052560" cy="10160"/>
            </a:xfrm>
            <a:custGeom>
              <a:avLst/>
              <a:gdLst/>
              <a:ahLst/>
              <a:cxnLst/>
              <a:rect l="l" t="t" r="r" b="b"/>
              <a:pathLst>
                <a:path w="9052560" h="10160">
                  <a:moveTo>
                    <a:pt x="172314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53654" y="10160"/>
                  </a:lnTo>
                  <a:lnTo>
                    <a:pt x="1723148" y="0"/>
                  </a:lnTo>
                  <a:close/>
                </a:path>
                <a:path w="9052560" h="10160">
                  <a:moveTo>
                    <a:pt x="5439727" y="10160"/>
                  </a:moveTo>
                  <a:lnTo>
                    <a:pt x="5389219" y="0"/>
                  </a:lnTo>
                  <a:lnTo>
                    <a:pt x="3549993" y="0"/>
                  </a:lnTo>
                  <a:lnTo>
                    <a:pt x="3639693" y="10160"/>
                  </a:lnTo>
                  <a:lnTo>
                    <a:pt x="5439727" y="10160"/>
                  </a:lnTo>
                  <a:close/>
                </a:path>
                <a:path w="9052560" h="10160">
                  <a:moveTo>
                    <a:pt x="9052560" y="0"/>
                  </a:moveTo>
                  <a:lnTo>
                    <a:pt x="8287372" y="0"/>
                  </a:lnTo>
                  <a:lnTo>
                    <a:pt x="8251812" y="10160"/>
                  </a:lnTo>
                  <a:lnTo>
                    <a:pt x="9018003" y="10160"/>
                  </a:lnTo>
                  <a:lnTo>
                    <a:pt x="9052560" y="0"/>
                  </a:lnTo>
                  <a:close/>
                </a:path>
              </a:pathLst>
            </a:custGeom>
            <a:solidFill>
              <a:srgbClr val="00C2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374649"/>
              <a:ext cx="9022715" cy="10160"/>
            </a:xfrm>
            <a:custGeom>
              <a:avLst/>
              <a:gdLst/>
              <a:ahLst/>
              <a:cxnLst/>
              <a:rect l="l" t="t" r="r" b="b"/>
              <a:pathLst>
                <a:path w="9022715" h="10160">
                  <a:moveTo>
                    <a:pt x="166234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92834" y="10160"/>
                  </a:lnTo>
                  <a:lnTo>
                    <a:pt x="1662341" y="0"/>
                  </a:lnTo>
                  <a:close/>
                </a:path>
                <a:path w="9022715" h="10160">
                  <a:moveTo>
                    <a:pt x="5483923" y="10160"/>
                  </a:moveTo>
                  <a:lnTo>
                    <a:pt x="5433415" y="0"/>
                  </a:lnTo>
                  <a:lnTo>
                    <a:pt x="3628479" y="0"/>
                  </a:lnTo>
                  <a:lnTo>
                    <a:pt x="3718191" y="10160"/>
                  </a:lnTo>
                  <a:lnTo>
                    <a:pt x="5483923" y="10160"/>
                  </a:lnTo>
                  <a:close/>
                </a:path>
                <a:path w="9022715" h="10160">
                  <a:moveTo>
                    <a:pt x="9022334" y="0"/>
                  </a:moveTo>
                  <a:lnTo>
                    <a:pt x="8256257" y="0"/>
                  </a:lnTo>
                  <a:lnTo>
                    <a:pt x="8220710" y="10160"/>
                  </a:lnTo>
                  <a:lnTo>
                    <a:pt x="8987790" y="10160"/>
                  </a:lnTo>
                  <a:lnTo>
                    <a:pt x="9022334" y="0"/>
                  </a:lnTo>
                  <a:close/>
                </a:path>
              </a:pathLst>
            </a:custGeom>
            <a:solidFill>
              <a:srgbClr val="00C1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384809"/>
              <a:ext cx="8987790" cy="8890"/>
            </a:xfrm>
            <a:custGeom>
              <a:avLst/>
              <a:gdLst/>
              <a:ahLst/>
              <a:cxnLst/>
              <a:rect l="l" t="t" r="r" b="b"/>
              <a:pathLst>
                <a:path w="8987790" h="8889">
                  <a:moveTo>
                    <a:pt x="157111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543977" y="8890"/>
                  </a:lnTo>
                  <a:lnTo>
                    <a:pt x="1543977" y="6350"/>
                  </a:lnTo>
                  <a:lnTo>
                    <a:pt x="1571117" y="6350"/>
                  </a:lnTo>
                  <a:lnTo>
                    <a:pt x="1571117" y="0"/>
                  </a:lnTo>
                  <a:close/>
                </a:path>
                <a:path w="8987790" h="8889">
                  <a:moveTo>
                    <a:pt x="5528119" y="8890"/>
                  </a:moveTo>
                  <a:lnTo>
                    <a:pt x="5483923" y="0"/>
                  </a:lnTo>
                  <a:lnTo>
                    <a:pt x="3718191" y="0"/>
                  </a:lnTo>
                  <a:lnTo>
                    <a:pt x="3796690" y="8890"/>
                  </a:lnTo>
                  <a:lnTo>
                    <a:pt x="5528119" y="8890"/>
                  </a:lnTo>
                  <a:close/>
                </a:path>
                <a:path w="8987790" h="8889">
                  <a:moveTo>
                    <a:pt x="8987790" y="0"/>
                  </a:moveTo>
                  <a:lnTo>
                    <a:pt x="8220697" y="0"/>
                  </a:lnTo>
                  <a:lnTo>
                    <a:pt x="8182965" y="8890"/>
                  </a:lnTo>
                  <a:lnTo>
                    <a:pt x="8957564" y="8890"/>
                  </a:lnTo>
                  <a:lnTo>
                    <a:pt x="8987790" y="0"/>
                  </a:lnTo>
                  <a:close/>
                </a:path>
              </a:pathLst>
            </a:custGeom>
            <a:solidFill>
              <a:srgbClr val="00C0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0" y="393699"/>
              <a:ext cx="8957945" cy="8890"/>
            </a:xfrm>
            <a:custGeom>
              <a:avLst/>
              <a:gdLst/>
              <a:ahLst/>
              <a:cxnLst/>
              <a:rect l="l" t="t" r="r" b="b"/>
              <a:pathLst>
                <a:path w="8957945" h="8889">
                  <a:moveTo>
                    <a:pt x="15385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00632" y="8890"/>
                  </a:lnTo>
                  <a:lnTo>
                    <a:pt x="1538554" y="0"/>
                  </a:lnTo>
                  <a:close/>
                </a:path>
                <a:path w="8957945" h="8889">
                  <a:moveTo>
                    <a:pt x="5572315" y="8890"/>
                  </a:moveTo>
                  <a:lnTo>
                    <a:pt x="5528119" y="0"/>
                  </a:lnTo>
                  <a:lnTo>
                    <a:pt x="3796690" y="0"/>
                  </a:lnTo>
                  <a:lnTo>
                    <a:pt x="3875176" y="8890"/>
                  </a:lnTo>
                  <a:lnTo>
                    <a:pt x="5572315" y="8890"/>
                  </a:lnTo>
                  <a:close/>
                </a:path>
                <a:path w="8957945" h="8889">
                  <a:moveTo>
                    <a:pt x="8957564" y="0"/>
                  </a:moveTo>
                  <a:lnTo>
                    <a:pt x="8182965" y="0"/>
                  </a:lnTo>
                  <a:lnTo>
                    <a:pt x="8145221" y="8890"/>
                  </a:lnTo>
                  <a:lnTo>
                    <a:pt x="8927338" y="8890"/>
                  </a:lnTo>
                  <a:lnTo>
                    <a:pt x="8957564" y="0"/>
                  </a:lnTo>
                  <a:close/>
                </a:path>
              </a:pathLst>
            </a:custGeom>
            <a:solidFill>
              <a:srgbClr val="00BF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0" y="402589"/>
              <a:ext cx="8927465" cy="10160"/>
            </a:xfrm>
            <a:custGeom>
              <a:avLst/>
              <a:gdLst/>
              <a:ahLst/>
              <a:cxnLst/>
              <a:rect l="l" t="t" r="r" b="b"/>
              <a:pathLst>
                <a:path w="8927465" h="10159">
                  <a:moveTo>
                    <a:pt x="150063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57299" y="10160"/>
                  </a:lnTo>
                  <a:lnTo>
                    <a:pt x="1500632" y="0"/>
                  </a:lnTo>
                  <a:close/>
                </a:path>
                <a:path w="8927465" h="10159">
                  <a:moveTo>
                    <a:pt x="5622823" y="10160"/>
                  </a:moveTo>
                  <a:lnTo>
                    <a:pt x="5572315" y="0"/>
                  </a:lnTo>
                  <a:lnTo>
                    <a:pt x="3875176" y="0"/>
                  </a:lnTo>
                  <a:lnTo>
                    <a:pt x="3964889" y="10160"/>
                  </a:lnTo>
                  <a:lnTo>
                    <a:pt x="5622823" y="10160"/>
                  </a:lnTo>
                  <a:close/>
                </a:path>
                <a:path w="8927465" h="10159">
                  <a:moveTo>
                    <a:pt x="8927338" y="0"/>
                  </a:moveTo>
                  <a:lnTo>
                    <a:pt x="8145221" y="0"/>
                  </a:lnTo>
                  <a:lnTo>
                    <a:pt x="8102079" y="10160"/>
                  </a:lnTo>
                  <a:lnTo>
                    <a:pt x="8892794" y="10160"/>
                  </a:lnTo>
                  <a:lnTo>
                    <a:pt x="8927338" y="0"/>
                  </a:lnTo>
                  <a:close/>
                </a:path>
              </a:pathLst>
            </a:custGeom>
            <a:solidFill>
              <a:srgbClr val="00BE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411479"/>
              <a:ext cx="8888730" cy="10160"/>
            </a:xfrm>
            <a:custGeom>
              <a:avLst/>
              <a:gdLst/>
              <a:ahLst/>
              <a:cxnLst/>
              <a:rect l="l" t="t" r="r" b="b"/>
              <a:pathLst>
                <a:path w="8888730" h="10159">
                  <a:moveTo>
                    <a:pt x="1462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19377" y="10160"/>
                  </a:lnTo>
                  <a:lnTo>
                    <a:pt x="1462722" y="0"/>
                  </a:lnTo>
                  <a:close/>
                </a:path>
                <a:path w="8888730" h="10159">
                  <a:moveTo>
                    <a:pt x="5667019" y="10160"/>
                  </a:moveTo>
                  <a:lnTo>
                    <a:pt x="5616511" y="0"/>
                  </a:lnTo>
                  <a:lnTo>
                    <a:pt x="3953675" y="0"/>
                  </a:lnTo>
                  <a:lnTo>
                    <a:pt x="4043375" y="10160"/>
                  </a:lnTo>
                  <a:lnTo>
                    <a:pt x="5667019" y="10160"/>
                  </a:lnTo>
                  <a:close/>
                </a:path>
                <a:path w="8888730" h="10159">
                  <a:moveTo>
                    <a:pt x="8888476" y="0"/>
                  </a:moveTo>
                  <a:lnTo>
                    <a:pt x="8096694" y="0"/>
                  </a:lnTo>
                  <a:lnTo>
                    <a:pt x="8096694" y="5080"/>
                  </a:lnTo>
                  <a:lnTo>
                    <a:pt x="8075117" y="5080"/>
                  </a:lnTo>
                  <a:lnTo>
                    <a:pt x="8075117" y="10160"/>
                  </a:lnTo>
                  <a:lnTo>
                    <a:pt x="8869502" y="10160"/>
                  </a:lnTo>
                  <a:lnTo>
                    <a:pt x="8869502" y="5080"/>
                  </a:lnTo>
                  <a:lnTo>
                    <a:pt x="8888476" y="5080"/>
                  </a:lnTo>
                  <a:lnTo>
                    <a:pt x="8888476" y="0"/>
                  </a:lnTo>
                  <a:close/>
                </a:path>
              </a:pathLst>
            </a:custGeom>
            <a:solidFill>
              <a:srgbClr val="00BD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420369"/>
              <a:ext cx="8864600" cy="10160"/>
            </a:xfrm>
            <a:custGeom>
              <a:avLst/>
              <a:gdLst/>
              <a:ahLst/>
              <a:cxnLst/>
              <a:rect l="l" t="t" r="r" b="b"/>
              <a:pathLst>
                <a:path w="8864600" h="10159">
                  <a:moveTo>
                    <a:pt x="142480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81455" y="10160"/>
                  </a:lnTo>
                  <a:lnTo>
                    <a:pt x="1424800" y="0"/>
                  </a:lnTo>
                  <a:close/>
                </a:path>
                <a:path w="8864600" h="10159">
                  <a:moveTo>
                    <a:pt x="5711215" y="10160"/>
                  </a:moveTo>
                  <a:lnTo>
                    <a:pt x="5660707" y="0"/>
                  </a:lnTo>
                  <a:lnTo>
                    <a:pt x="4032173" y="0"/>
                  </a:lnTo>
                  <a:lnTo>
                    <a:pt x="4121874" y="10160"/>
                  </a:lnTo>
                  <a:lnTo>
                    <a:pt x="5711215" y="10160"/>
                  </a:lnTo>
                  <a:close/>
                </a:path>
                <a:path w="8864600" h="10159">
                  <a:moveTo>
                    <a:pt x="8864346" y="0"/>
                  </a:moveTo>
                  <a:lnTo>
                    <a:pt x="8069732" y="0"/>
                  </a:lnTo>
                  <a:lnTo>
                    <a:pt x="8026590" y="10160"/>
                  </a:lnTo>
                  <a:lnTo>
                    <a:pt x="8823046" y="10160"/>
                  </a:lnTo>
                  <a:lnTo>
                    <a:pt x="8864346" y="0"/>
                  </a:lnTo>
                  <a:close/>
                </a:path>
              </a:pathLst>
            </a:custGeom>
            <a:solidFill>
              <a:srgbClr val="00BC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0" y="430529"/>
              <a:ext cx="8823325" cy="8890"/>
            </a:xfrm>
            <a:custGeom>
              <a:avLst/>
              <a:gdLst/>
              <a:ahLst/>
              <a:cxnLst/>
              <a:rect l="l" t="t" r="r" b="b"/>
              <a:pathLst>
                <a:path w="8823325" h="8890">
                  <a:moveTo>
                    <a:pt x="138145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343533" y="8890"/>
                  </a:lnTo>
                  <a:lnTo>
                    <a:pt x="1381455" y="0"/>
                  </a:lnTo>
                  <a:close/>
                </a:path>
                <a:path w="8823325" h="8890">
                  <a:moveTo>
                    <a:pt x="5740006" y="1270"/>
                  </a:moveTo>
                  <a:lnTo>
                    <a:pt x="5714377" y="1270"/>
                  </a:lnTo>
                  <a:lnTo>
                    <a:pt x="5714377" y="0"/>
                  </a:lnTo>
                  <a:lnTo>
                    <a:pt x="4127487" y="0"/>
                  </a:lnTo>
                  <a:lnTo>
                    <a:pt x="4127487" y="1270"/>
                  </a:lnTo>
                  <a:lnTo>
                    <a:pt x="4166730" y="1270"/>
                  </a:lnTo>
                  <a:lnTo>
                    <a:pt x="4166730" y="8890"/>
                  </a:lnTo>
                  <a:lnTo>
                    <a:pt x="5740006" y="8890"/>
                  </a:lnTo>
                  <a:lnTo>
                    <a:pt x="5740006" y="1270"/>
                  </a:lnTo>
                  <a:close/>
                </a:path>
                <a:path w="8823325" h="8890">
                  <a:moveTo>
                    <a:pt x="8823046" y="0"/>
                  </a:moveTo>
                  <a:lnTo>
                    <a:pt x="8026590" y="0"/>
                  </a:lnTo>
                  <a:lnTo>
                    <a:pt x="7988846" y="8890"/>
                  </a:lnTo>
                  <a:lnTo>
                    <a:pt x="8786901" y="8890"/>
                  </a:lnTo>
                  <a:lnTo>
                    <a:pt x="8823046" y="0"/>
                  </a:lnTo>
                  <a:close/>
                </a:path>
              </a:pathLst>
            </a:custGeom>
            <a:solidFill>
              <a:srgbClr val="00BB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439419"/>
              <a:ext cx="8787130" cy="10160"/>
            </a:xfrm>
            <a:custGeom>
              <a:avLst/>
              <a:gdLst/>
              <a:ahLst/>
              <a:cxnLst/>
              <a:rect l="l" t="t" r="r" b="b"/>
              <a:pathLst>
                <a:path w="8787130" h="10159">
                  <a:moveTo>
                    <a:pt x="134353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00200" y="10160"/>
                  </a:lnTo>
                  <a:lnTo>
                    <a:pt x="1343533" y="0"/>
                  </a:lnTo>
                  <a:close/>
                </a:path>
                <a:path w="8787130" h="10159">
                  <a:moveTo>
                    <a:pt x="5822404" y="10160"/>
                  </a:moveTo>
                  <a:lnTo>
                    <a:pt x="5762472" y="0"/>
                  </a:lnTo>
                  <a:lnTo>
                    <a:pt x="4200372" y="0"/>
                  </a:lnTo>
                  <a:lnTo>
                    <a:pt x="4290072" y="10160"/>
                  </a:lnTo>
                  <a:lnTo>
                    <a:pt x="5822404" y="10160"/>
                  </a:lnTo>
                  <a:close/>
                </a:path>
                <a:path w="8787130" h="10159">
                  <a:moveTo>
                    <a:pt x="8786901" y="0"/>
                  </a:moveTo>
                  <a:lnTo>
                    <a:pt x="7988846" y="0"/>
                  </a:lnTo>
                  <a:lnTo>
                    <a:pt x="7945717" y="10160"/>
                  </a:lnTo>
                  <a:lnTo>
                    <a:pt x="8745601" y="10160"/>
                  </a:lnTo>
                  <a:lnTo>
                    <a:pt x="8786901" y="0"/>
                  </a:lnTo>
                  <a:close/>
                </a:path>
              </a:pathLst>
            </a:custGeom>
            <a:solidFill>
              <a:srgbClr val="00BA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0" y="448309"/>
              <a:ext cx="8733155" cy="10160"/>
            </a:xfrm>
            <a:custGeom>
              <a:avLst/>
              <a:gdLst/>
              <a:ahLst/>
              <a:cxnLst/>
              <a:rect l="l" t="t" r="r" b="b"/>
              <a:pathLst>
                <a:path w="8733155" h="10159">
                  <a:moveTo>
                    <a:pt x="130561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62278" y="10160"/>
                  </a:lnTo>
                  <a:lnTo>
                    <a:pt x="1305610" y="0"/>
                  </a:lnTo>
                  <a:close/>
                </a:path>
                <a:path w="8733155" h="10159">
                  <a:moveTo>
                    <a:pt x="5874842" y="10160"/>
                  </a:moveTo>
                  <a:lnTo>
                    <a:pt x="5814911" y="0"/>
                  </a:lnTo>
                  <a:lnTo>
                    <a:pt x="4278858" y="0"/>
                  </a:lnTo>
                  <a:lnTo>
                    <a:pt x="4368571" y="10160"/>
                  </a:lnTo>
                  <a:lnTo>
                    <a:pt x="5874842" y="10160"/>
                  </a:lnTo>
                  <a:close/>
                </a:path>
                <a:path w="8733155" h="10159">
                  <a:moveTo>
                    <a:pt x="8732698" y="0"/>
                  </a:moveTo>
                  <a:lnTo>
                    <a:pt x="7932229" y="0"/>
                  </a:lnTo>
                  <a:lnTo>
                    <a:pt x="7932229" y="8890"/>
                  </a:lnTo>
                  <a:lnTo>
                    <a:pt x="7910068" y="8890"/>
                  </a:lnTo>
                  <a:lnTo>
                    <a:pt x="7910068" y="10160"/>
                  </a:lnTo>
                  <a:lnTo>
                    <a:pt x="8712048" y="10160"/>
                  </a:lnTo>
                  <a:lnTo>
                    <a:pt x="8712048" y="8890"/>
                  </a:lnTo>
                  <a:lnTo>
                    <a:pt x="8732698" y="8890"/>
                  </a:lnTo>
                  <a:lnTo>
                    <a:pt x="8732698" y="0"/>
                  </a:lnTo>
                  <a:close/>
                </a:path>
              </a:pathLst>
            </a:custGeom>
            <a:solidFill>
              <a:srgbClr val="00B9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0" y="457199"/>
              <a:ext cx="8714740" cy="10160"/>
            </a:xfrm>
            <a:custGeom>
              <a:avLst/>
              <a:gdLst/>
              <a:ahLst/>
              <a:cxnLst/>
              <a:rect l="l" t="t" r="r" b="b"/>
              <a:pathLst>
                <a:path w="8714740" h="10159">
                  <a:moveTo>
                    <a:pt x="12676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24356" y="10160"/>
                  </a:lnTo>
                  <a:lnTo>
                    <a:pt x="1267688" y="0"/>
                  </a:lnTo>
                  <a:close/>
                </a:path>
                <a:path w="8714740" h="10159">
                  <a:moveTo>
                    <a:pt x="5927280" y="10160"/>
                  </a:moveTo>
                  <a:lnTo>
                    <a:pt x="5867349" y="0"/>
                  </a:lnTo>
                  <a:lnTo>
                    <a:pt x="4357357" y="0"/>
                  </a:lnTo>
                  <a:lnTo>
                    <a:pt x="4447070" y="10160"/>
                  </a:lnTo>
                  <a:lnTo>
                    <a:pt x="5927280" y="10160"/>
                  </a:lnTo>
                  <a:close/>
                </a:path>
                <a:path w="8714740" h="10159">
                  <a:moveTo>
                    <a:pt x="8714626" y="0"/>
                  </a:moveTo>
                  <a:lnTo>
                    <a:pt x="7913370" y="0"/>
                  </a:lnTo>
                  <a:lnTo>
                    <a:pt x="7860703" y="10160"/>
                  </a:lnTo>
                  <a:lnTo>
                    <a:pt x="8673325" y="10160"/>
                  </a:lnTo>
                  <a:lnTo>
                    <a:pt x="8714626" y="0"/>
                  </a:lnTo>
                  <a:close/>
                </a:path>
              </a:pathLst>
            </a:custGeom>
            <a:solidFill>
              <a:srgbClr val="00B8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466089"/>
              <a:ext cx="8660765" cy="10160"/>
            </a:xfrm>
            <a:custGeom>
              <a:avLst/>
              <a:gdLst/>
              <a:ahLst/>
              <a:cxnLst/>
              <a:rect l="l" t="t" r="r" b="b"/>
              <a:pathLst>
                <a:path w="8660765" h="10159">
                  <a:moveTo>
                    <a:pt x="121622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196873" y="10160"/>
                  </a:lnTo>
                  <a:lnTo>
                    <a:pt x="1196873" y="6350"/>
                  </a:lnTo>
                  <a:lnTo>
                    <a:pt x="1216228" y="6350"/>
                  </a:lnTo>
                  <a:lnTo>
                    <a:pt x="1216228" y="0"/>
                  </a:lnTo>
                  <a:close/>
                </a:path>
                <a:path w="8660765" h="10159">
                  <a:moveTo>
                    <a:pt x="5979719" y="10160"/>
                  </a:moveTo>
                  <a:lnTo>
                    <a:pt x="5919787" y="0"/>
                  </a:lnTo>
                  <a:lnTo>
                    <a:pt x="4435856" y="0"/>
                  </a:lnTo>
                  <a:lnTo>
                    <a:pt x="4525556" y="10160"/>
                  </a:lnTo>
                  <a:lnTo>
                    <a:pt x="5979719" y="10160"/>
                  </a:lnTo>
                  <a:close/>
                </a:path>
                <a:path w="8660765" h="10159">
                  <a:moveTo>
                    <a:pt x="8660409" y="0"/>
                  </a:moveTo>
                  <a:lnTo>
                    <a:pt x="7844244" y="0"/>
                  </a:lnTo>
                  <a:lnTo>
                    <a:pt x="7844244" y="8890"/>
                  </a:lnTo>
                  <a:lnTo>
                    <a:pt x="7817904" y="8890"/>
                  </a:lnTo>
                  <a:lnTo>
                    <a:pt x="7817904" y="10160"/>
                  </a:lnTo>
                  <a:lnTo>
                    <a:pt x="8639365" y="10160"/>
                  </a:lnTo>
                  <a:lnTo>
                    <a:pt x="8639365" y="8890"/>
                  </a:lnTo>
                  <a:lnTo>
                    <a:pt x="8660409" y="8890"/>
                  </a:lnTo>
                  <a:lnTo>
                    <a:pt x="8660409" y="0"/>
                  </a:lnTo>
                  <a:close/>
                </a:path>
              </a:pathLst>
            </a:custGeom>
            <a:solidFill>
              <a:srgbClr val="00B7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476249"/>
              <a:ext cx="8636635" cy="8890"/>
            </a:xfrm>
            <a:custGeom>
              <a:avLst/>
              <a:gdLst/>
              <a:ahLst/>
              <a:cxnLst/>
              <a:rect l="l" t="t" r="r" b="b"/>
              <a:pathLst>
                <a:path w="8636635" h="8890">
                  <a:moveTo>
                    <a:pt x="119105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63942" y="8890"/>
                  </a:lnTo>
                  <a:lnTo>
                    <a:pt x="1191056" y="0"/>
                  </a:lnTo>
                  <a:close/>
                </a:path>
                <a:path w="8636635" h="8890">
                  <a:moveTo>
                    <a:pt x="6032144" y="8890"/>
                  </a:moveTo>
                  <a:lnTo>
                    <a:pt x="5979719" y="0"/>
                  </a:lnTo>
                  <a:lnTo>
                    <a:pt x="4525556" y="0"/>
                  </a:lnTo>
                  <a:lnTo>
                    <a:pt x="4604055" y="8890"/>
                  </a:lnTo>
                  <a:lnTo>
                    <a:pt x="6032144" y="8890"/>
                  </a:lnTo>
                  <a:close/>
                </a:path>
                <a:path w="8636635" h="8890">
                  <a:moveTo>
                    <a:pt x="8636381" y="0"/>
                  </a:moveTo>
                  <a:lnTo>
                    <a:pt x="7814615" y="0"/>
                  </a:lnTo>
                  <a:lnTo>
                    <a:pt x="7768526" y="8890"/>
                  </a:lnTo>
                  <a:lnTo>
                    <a:pt x="8594649" y="8890"/>
                  </a:lnTo>
                  <a:lnTo>
                    <a:pt x="8636381" y="0"/>
                  </a:lnTo>
                  <a:close/>
                </a:path>
              </a:pathLst>
            </a:custGeom>
            <a:solidFill>
              <a:srgbClr val="00B6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485139"/>
              <a:ext cx="8594725" cy="10160"/>
            </a:xfrm>
            <a:custGeom>
              <a:avLst/>
              <a:gdLst/>
              <a:ahLst/>
              <a:cxnLst/>
              <a:rect l="l" t="t" r="r" b="b"/>
              <a:pathLst>
                <a:path w="8594725" h="10159">
                  <a:moveTo>
                    <a:pt x="116395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32954" y="10160"/>
                  </a:lnTo>
                  <a:lnTo>
                    <a:pt x="1163955" y="0"/>
                  </a:lnTo>
                  <a:close/>
                </a:path>
                <a:path w="8594725" h="10159">
                  <a:moveTo>
                    <a:pt x="6092075" y="10160"/>
                  </a:moveTo>
                  <a:lnTo>
                    <a:pt x="6032144" y="0"/>
                  </a:lnTo>
                  <a:lnTo>
                    <a:pt x="4604055" y="0"/>
                  </a:lnTo>
                  <a:lnTo>
                    <a:pt x="4693767" y="10160"/>
                  </a:lnTo>
                  <a:lnTo>
                    <a:pt x="6092075" y="10160"/>
                  </a:lnTo>
                  <a:close/>
                </a:path>
                <a:path w="8594725" h="10159">
                  <a:moveTo>
                    <a:pt x="8594649" y="0"/>
                  </a:moveTo>
                  <a:lnTo>
                    <a:pt x="7768526" y="0"/>
                  </a:lnTo>
                  <a:lnTo>
                    <a:pt x="7715859" y="10160"/>
                  </a:lnTo>
                  <a:lnTo>
                    <a:pt x="8546960" y="10160"/>
                  </a:lnTo>
                  <a:lnTo>
                    <a:pt x="8594649" y="0"/>
                  </a:lnTo>
                  <a:close/>
                </a:path>
              </a:pathLst>
            </a:custGeom>
            <a:solidFill>
              <a:srgbClr val="00B5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494029"/>
              <a:ext cx="8553450" cy="10160"/>
            </a:xfrm>
            <a:custGeom>
              <a:avLst/>
              <a:gdLst/>
              <a:ahLst/>
              <a:cxnLst/>
              <a:rect l="l" t="t" r="r" b="b"/>
              <a:pathLst>
                <a:path w="8553450" h="10159">
                  <a:moveTo>
                    <a:pt x="11368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5839" y="10160"/>
                  </a:lnTo>
                  <a:lnTo>
                    <a:pt x="1136840" y="0"/>
                  </a:lnTo>
                  <a:close/>
                </a:path>
                <a:path w="8553450" h="10159">
                  <a:moveTo>
                    <a:pt x="6144514" y="10160"/>
                  </a:moveTo>
                  <a:lnTo>
                    <a:pt x="6084582" y="0"/>
                  </a:lnTo>
                  <a:lnTo>
                    <a:pt x="4682553" y="0"/>
                  </a:lnTo>
                  <a:lnTo>
                    <a:pt x="4772253" y="10160"/>
                  </a:lnTo>
                  <a:lnTo>
                    <a:pt x="6144514" y="10160"/>
                  </a:lnTo>
                  <a:close/>
                </a:path>
                <a:path w="8553450" h="10159">
                  <a:moveTo>
                    <a:pt x="8552929" y="0"/>
                  </a:moveTo>
                  <a:lnTo>
                    <a:pt x="7722451" y="0"/>
                  </a:lnTo>
                  <a:lnTo>
                    <a:pt x="7669784" y="10160"/>
                  </a:lnTo>
                  <a:lnTo>
                    <a:pt x="8505241" y="10160"/>
                  </a:lnTo>
                  <a:lnTo>
                    <a:pt x="8552929" y="0"/>
                  </a:lnTo>
                  <a:close/>
                </a:path>
              </a:pathLst>
            </a:custGeom>
            <a:solidFill>
              <a:srgbClr val="00B4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502919"/>
              <a:ext cx="8511540" cy="10160"/>
            </a:xfrm>
            <a:custGeom>
              <a:avLst/>
              <a:gdLst/>
              <a:ahLst/>
              <a:cxnLst/>
              <a:rect l="l" t="t" r="r" b="b"/>
              <a:pathLst>
                <a:path w="8511540" h="10159">
                  <a:moveTo>
                    <a:pt x="110971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78725" y="10160"/>
                  </a:lnTo>
                  <a:lnTo>
                    <a:pt x="1109713" y="0"/>
                  </a:lnTo>
                  <a:close/>
                </a:path>
                <a:path w="8511540" h="10159">
                  <a:moveTo>
                    <a:pt x="6186030" y="3810"/>
                  </a:moveTo>
                  <a:lnTo>
                    <a:pt x="6148260" y="3810"/>
                  </a:lnTo>
                  <a:lnTo>
                    <a:pt x="6148260" y="0"/>
                  </a:lnTo>
                  <a:lnTo>
                    <a:pt x="4777867" y="0"/>
                  </a:lnTo>
                  <a:lnTo>
                    <a:pt x="4777867" y="3810"/>
                  </a:lnTo>
                  <a:lnTo>
                    <a:pt x="4822710" y="3810"/>
                  </a:lnTo>
                  <a:lnTo>
                    <a:pt x="4822710" y="10160"/>
                  </a:lnTo>
                  <a:lnTo>
                    <a:pt x="6186030" y="10160"/>
                  </a:lnTo>
                  <a:lnTo>
                    <a:pt x="6186030" y="3810"/>
                  </a:lnTo>
                  <a:close/>
                </a:path>
                <a:path w="8511540" h="10159">
                  <a:moveTo>
                    <a:pt x="8511197" y="0"/>
                  </a:moveTo>
                  <a:lnTo>
                    <a:pt x="7676362" y="0"/>
                  </a:lnTo>
                  <a:lnTo>
                    <a:pt x="7623696" y="10160"/>
                  </a:lnTo>
                  <a:lnTo>
                    <a:pt x="8463509" y="10160"/>
                  </a:lnTo>
                  <a:lnTo>
                    <a:pt x="8511197" y="0"/>
                  </a:lnTo>
                  <a:close/>
                </a:path>
              </a:pathLst>
            </a:custGeom>
            <a:solidFill>
              <a:srgbClr val="00B3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3079"/>
              <a:ext cx="8448675" cy="8890"/>
            </a:xfrm>
            <a:custGeom>
              <a:avLst/>
              <a:gdLst/>
              <a:ahLst/>
              <a:cxnLst/>
              <a:rect l="l" t="t" r="r" b="b"/>
              <a:pathLst>
                <a:path w="8448675" h="8890">
                  <a:moveTo>
                    <a:pt x="10787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51610" y="8890"/>
                  </a:lnTo>
                  <a:lnTo>
                    <a:pt x="1078738" y="0"/>
                  </a:lnTo>
                  <a:close/>
                </a:path>
                <a:path w="8448675" h="8890">
                  <a:moveTo>
                    <a:pt x="6286881" y="8890"/>
                  </a:moveTo>
                  <a:lnTo>
                    <a:pt x="6212573" y="0"/>
                  </a:lnTo>
                  <a:lnTo>
                    <a:pt x="4850752" y="0"/>
                  </a:lnTo>
                  <a:lnTo>
                    <a:pt x="4929238" y="8890"/>
                  </a:lnTo>
                  <a:lnTo>
                    <a:pt x="6286881" y="8890"/>
                  </a:lnTo>
                  <a:close/>
                </a:path>
                <a:path w="8448675" h="8890">
                  <a:moveTo>
                    <a:pt x="8448599" y="0"/>
                  </a:moveTo>
                  <a:lnTo>
                    <a:pt x="7607236" y="0"/>
                  </a:lnTo>
                  <a:lnTo>
                    <a:pt x="7607236" y="6350"/>
                  </a:lnTo>
                  <a:lnTo>
                    <a:pt x="7580173" y="6350"/>
                  </a:lnTo>
                  <a:lnTo>
                    <a:pt x="7580173" y="8890"/>
                  </a:lnTo>
                  <a:lnTo>
                    <a:pt x="8427745" y="8890"/>
                  </a:lnTo>
                  <a:lnTo>
                    <a:pt x="8427745" y="6350"/>
                  </a:lnTo>
                  <a:lnTo>
                    <a:pt x="8448599" y="6350"/>
                  </a:lnTo>
                  <a:lnTo>
                    <a:pt x="8448599" y="0"/>
                  </a:lnTo>
                  <a:close/>
                </a:path>
              </a:pathLst>
            </a:custGeom>
            <a:solidFill>
              <a:srgbClr val="00B2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521969"/>
              <a:ext cx="8422005" cy="8890"/>
            </a:xfrm>
            <a:custGeom>
              <a:avLst/>
              <a:gdLst/>
              <a:ahLst/>
              <a:cxnLst/>
              <a:rect l="l" t="t" r="r" b="b"/>
              <a:pathLst>
                <a:path w="8422005" h="8890">
                  <a:moveTo>
                    <a:pt x="105161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24496" y="8890"/>
                  </a:lnTo>
                  <a:lnTo>
                    <a:pt x="1051610" y="0"/>
                  </a:lnTo>
                  <a:close/>
                </a:path>
                <a:path w="8422005" h="8890">
                  <a:moveTo>
                    <a:pt x="6361201" y="8890"/>
                  </a:moveTo>
                  <a:lnTo>
                    <a:pt x="6286881" y="0"/>
                  </a:lnTo>
                  <a:lnTo>
                    <a:pt x="4929238" y="0"/>
                  </a:lnTo>
                  <a:lnTo>
                    <a:pt x="5007737" y="8890"/>
                  </a:lnTo>
                  <a:lnTo>
                    <a:pt x="6361201" y="8890"/>
                  </a:lnTo>
                  <a:close/>
                </a:path>
                <a:path w="8422005" h="8890">
                  <a:moveTo>
                    <a:pt x="8421776" y="0"/>
                  </a:moveTo>
                  <a:lnTo>
                    <a:pt x="7569568" y="0"/>
                  </a:lnTo>
                  <a:lnTo>
                    <a:pt x="7495286" y="8890"/>
                  </a:lnTo>
                  <a:lnTo>
                    <a:pt x="8380044" y="8890"/>
                  </a:lnTo>
                  <a:lnTo>
                    <a:pt x="8421776" y="0"/>
                  </a:lnTo>
                  <a:close/>
                </a:path>
              </a:pathLst>
            </a:custGeom>
            <a:solidFill>
              <a:srgbClr val="00B1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530859"/>
              <a:ext cx="8365490" cy="10160"/>
            </a:xfrm>
            <a:custGeom>
              <a:avLst/>
              <a:gdLst/>
              <a:ahLst/>
              <a:cxnLst/>
              <a:rect l="l" t="t" r="r" b="b"/>
              <a:pathLst>
                <a:path w="8365490" h="10159">
                  <a:moveTo>
                    <a:pt x="102449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93508" y="10160"/>
                  </a:lnTo>
                  <a:lnTo>
                    <a:pt x="1024496" y="0"/>
                  </a:lnTo>
                  <a:close/>
                </a:path>
                <a:path w="8365490" h="10159">
                  <a:moveTo>
                    <a:pt x="6446126" y="10160"/>
                  </a:moveTo>
                  <a:lnTo>
                    <a:pt x="6361201" y="0"/>
                  </a:lnTo>
                  <a:lnTo>
                    <a:pt x="5007737" y="0"/>
                  </a:lnTo>
                  <a:lnTo>
                    <a:pt x="5097450" y="10160"/>
                  </a:lnTo>
                  <a:lnTo>
                    <a:pt x="6446126" y="10160"/>
                  </a:lnTo>
                  <a:close/>
                </a:path>
                <a:path w="8365490" h="10159">
                  <a:moveTo>
                    <a:pt x="8365147" y="0"/>
                  </a:moveTo>
                  <a:lnTo>
                    <a:pt x="7468756" y="0"/>
                  </a:lnTo>
                  <a:lnTo>
                    <a:pt x="7468756" y="6350"/>
                  </a:lnTo>
                  <a:lnTo>
                    <a:pt x="7426325" y="6350"/>
                  </a:lnTo>
                  <a:lnTo>
                    <a:pt x="7426325" y="10160"/>
                  </a:lnTo>
                  <a:lnTo>
                    <a:pt x="8339264" y="10160"/>
                  </a:lnTo>
                  <a:lnTo>
                    <a:pt x="8339264" y="6350"/>
                  </a:lnTo>
                  <a:lnTo>
                    <a:pt x="8365147" y="6350"/>
                  </a:lnTo>
                  <a:lnTo>
                    <a:pt x="8365147" y="0"/>
                  </a:lnTo>
                  <a:close/>
                </a:path>
              </a:pathLst>
            </a:custGeom>
            <a:solidFill>
              <a:srgbClr val="00B0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539749"/>
              <a:ext cx="8335645" cy="10160"/>
            </a:xfrm>
            <a:custGeom>
              <a:avLst/>
              <a:gdLst/>
              <a:ahLst/>
              <a:cxnLst/>
              <a:rect l="l" t="t" r="r" b="b"/>
              <a:pathLst>
                <a:path w="8335645" h="10159">
                  <a:moveTo>
                    <a:pt x="99738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66393" y="10160"/>
                  </a:lnTo>
                  <a:lnTo>
                    <a:pt x="997381" y="0"/>
                  </a:lnTo>
                  <a:close/>
                </a:path>
                <a:path w="8335645" h="10159">
                  <a:moveTo>
                    <a:pt x="6520434" y="10160"/>
                  </a:moveTo>
                  <a:lnTo>
                    <a:pt x="6435509" y="0"/>
                  </a:lnTo>
                  <a:lnTo>
                    <a:pt x="5086235" y="0"/>
                  </a:lnTo>
                  <a:lnTo>
                    <a:pt x="5175936" y="10160"/>
                  </a:lnTo>
                  <a:lnTo>
                    <a:pt x="6520434" y="10160"/>
                  </a:lnTo>
                  <a:close/>
                </a:path>
                <a:path w="8335645" h="10159">
                  <a:moveTo>
                    <a:pt x="8335607" y="0"/>
                  </a:moveTo>
                  <a:lnTo>
                    <a:pt x="7421016" y="0"/>
                  </a:lnTo>
                  <a:lnTo>
                    <a:pt x="7336129" y="10160"/>
                  </a:lnTo>
                  <a:lnTo>
                    <a:pt x="8277085" y="10160"/>
                  </a:lnTo>
                  <a:lnTo>
                    <a:pt x="8335607" y="0"/>
                  </a:lnTo>
                  <a:close/>
                </a:path>
              </a:pathLst>
            </a:custGeom>
            <a:solidFill>
              <a:srgbClr val="00AF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548639"/>
              <a:ext cx="8284845" cy="10160"/>
            </a:xfrm>
            <a:custGeom>
              <a:avLst/>
              <a:gdLst/>
              <a:ahLst/>
              <a:cxnLst/>
              <a:rect l="l" t="t" r="r" b="b"/>
              <a:pathLst>
                <a:path w="8284845" h="10159">
                  <a:moveTo>
                    <a:pt x="97026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39279" y="10160"/>
                  </a:lnTo>
                  <a:lnTo>
                    <a:pt x="970267" y="0"/>
                  </a:lnTo>
                  <a:close/>
                </a:path>
                <a:path w="8284845" h="10159">
                  <a:moveTo>
                    <a:pt x="6597561" y="7620"/>
                  </a:moveTo>
                  <a:lnTo>
                    <a:pt x="6541668" y="7620"/>
                  </a:lnTo>
                  <a:lnTo>
                    <a:pt x="6541668" y="0"/>
                  </a:lnTo>
                  <a:lnTo>
                    <a:pt x="5198364" y="0"/>
                  </a:lnTo>
                  <a:lnTo>
                    <a:pt x="5198364" y="7620"/>
                  </a:lnTo>
                  <a:lnTo>
                    <a:pt x="5243220" y="7620"/>
                  </a:lnTo>
                  <a:lnTo>
                    <a:pt x="5243220" y="10160"/>
                  </a:lnTo>
                  <a:lnTo>
                    <a:pt x="6597561" y="10160"/>
                  </a:lnTo>
                  <a:lnTo>
                    <a:pt x="6597561" y="7620"/>
                  </a:lnTo>
                  <a:close/>
                </a:path>
                <a:path w="8284845" h="10159">
                  <a:moveTo>
                    <a:pt x="8284400" y="0"/>
                  </a:moveTo>
                  <a:lnTo>
                    <a:pt x="7346734" y="0"/>
                  </a:lnTo>
                  <a:lnTo>
                    <a:pt x="7261860" y="10160"/>
                  </a:lnTo>
                  <a:lnTo>
                    <a:pt x="8225866" y="10160"/>
                  </a:lnTo>
                  <a:lnTo>
                    <a:pt x="8284400" y="0"/>
                  </a:lnTo>
                  <a:close/>
                </a:path>
              </a:pathLst>
            </a:custGeom>
            <a:solidFill>
              <a:srgbClr val="00AE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558799"/>
              <a:ext cx="8226425" cy="8890"/>
            </a:xfrm>
            <a:custGeom>
              <a:avLst/>
              <a:gdLst/>
              <a:ahLst/>
              <a:cxnLst/>
              <a:rect l="l" t="t" r="r" b="b"/>
              <a:pathLst>
                <a:path w="8226425" h="8890">
                  <a:moveTo>
                    <a:pt x="93927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912164" y="8890"/>
                  </a:lnTo>
                  <a:lnTo>
                    <a:pt x="939279" y="0"/>
                  </a:lnTo>
                  <a:close/>
                </a:path>
                <a:path w="8226425" h="8890">
                  <a:moveTo>
                    <a:pt x="6789915" y="8890"/>
                  </a:moveTo>
                  <a:lnTo>
                    <a:pt x="6621602" y="0"/>
                  </a:lnTo>
                  <a:lnTo>
                    <a:pt x="5254434" y="0"/>
                  </a:lnTo>
                  <a:lnTo>
                    <a:pt x="5332933" y="8890"/>
                  </a:lnTo>
                  <a:lnTo>
                    <a:pt x="6789915" y="8890"/>
                  </a:lnTo>
                  <a:close/>
                </a:path>
                <a:path w="8226425" h="8890">
                  <a:moveTo>
                    <a:pt x="8225866" y="0"/>
                  </a:moveTo>
                  <a:lnTo>
                    <a:pt x="7261860" y="0"/>
                  </a:lnTo>
                  <a:lnTo>
                    <a:pt x="7085419" y="8890"/>
                  </a:lnTo>
                  <a:lnTo>
                    <a:pt x="8174647" y="8890"/>
                  </a:lnTo>
                  <a:lnTo>
                    <a:pt x="8225866" y="0"/>
                  </a:lnTo>
                  <a:close/>
                </a:path>
              </a:pathLst>
            </a:custGeom>
            <a:solidFill>
              <a:srgbClr val="00AD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567690"/>
              <a:ext cx="8174990" cy="8890"/>
            </a:xfrm>
            <a:custGeom>
              <a:avLst/>
              <a:gdLst/>
              <a:ahLst/>
              <a:cxnLst/>
              <a:rect l="l" t="t" r="r" b="b"/>
              <a:pathLst>
                <a:path w="8174990" h="8890">
                  <a:moveTo>
                    <a:pt x="91217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886546" y="8889"/>
                  </a:lnTo>
                  <a:lnTo>
                    <a:pt x="892810" y="6350"/>
                  </a:lnTo>
                  <a:lnTo>
                    <a:pt x="912177" y="0"/>
                  </a:lnTo>
                  <a:close/>
                </a:path>
                <a:path w="8174990" h="8890">
                  <a:moveTo>
                    <a:pt x="6789927" y="0"/>
                  </a:moveTo>
                  <a:lnTo>
                    <a:pt x="5332934" y="0"/>
                  </a:lnTo>
                  <a:lnTo>
                    <a:pt x="5411429" y="8889"/>
                  </a:lnTo>
                  <a:lnTo>
                    <a:pt x="8123444" y="8889"/>
                  </a:lnTo>
                  <a:lnTo>
                    <a:pt x="8130760" y="7620"/>
                  </a:lnTo>
                  <a:lnTo>
                    <a:pt x="6934200" y="7620"/>
                  </a:lnTo>
                  <a:lnTo>
                    <a:pt x="6789927" y="0"/>
                  </a:lnTo>
                  <a:close/>
                </a:path>
                <a:path w="8174990" h="8890">
                  <a:moveTo>
                    <a:pt x="8174658" y="0"/>
                  </a:moveTo>
                  <a:lnTo>
                    <a:pt x="7085427" y="0"/>
                  </a:lnTo>
                  <a:lnTo>
                    <a:pt x="6934200" y="7620"/>
                  </a:lnTo>
                  <a:lnTo>
                    <a:pt x="8130760" y="7620"/>
                  </a:lnTo>
                  <a:lnTo>
                    <a:pt x="8174658" y="0"/>
                  </a:lnTo>
                  <a:close/>
                </a:path>
              </a:pathLst>
            </a:custGeom>
            <a:solidFill>
              <a:srgbClr val="00AC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0" y="576579"/>
              <a:ext cx="8123555" cy="10160"/>
            </a:xfrm>
            <a:custGeom>
              <a:avLst/>
              <a:gdLst/>
              <a:ahLst/>
              <a:cxnLst/>
              <a:rect l="l" t="t" r="r" b="b"/>
              <a:pathLst>
                <a:path w="8123555" h="10159">
                  <a:moveTo>
                    <a:pt x="88653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61491" y="10160"/>
                  </a:lnTo>
                  <a:lnTo>
                    <a:pt x="886536" y="0"/>
                  </a:lnTo>
                  <a:close/>
                </a:path>
                <a:path w="8123555" h="10159">
                  <a:moveTo>
                    <a:pt x="8123441" y="0"/>
                  </a:moveTo>
                  <a:lnTo>
                    <a:pt x="5411419" y="0"/>
                  </a:lnTo>
                  <a:lnTo>
                    <a:pt x="5501132" y="10160"/>
                  </a:lnTo>
                  <a:lnTo>
                    <a:pt x="8064906" y="10160"/>
                  </a:lnTo>
                  <a:lnTo>
                    <a:pt x="8123441" y="0"/>
                  </a:lnTo>
                  <a:close/>
                </a:path>
              </a:pathLst>
            </a:custGeom>
            <a:solidFill>
              <a:srgbClr val="00AB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585469"/>
              <a:ext cx="8072755" cy="10160"/>
            </a:xfrm>
            <a:custGeom>
              <a:avLst/>
              <a:gdLst/>
              <a:ahLst/>
              <a:cxnLst/>
              <a:rect l="l" t="t" r="r" b="b"/>
              <a:pathLst>
                <a:path w="8072755" h="10159">
                  <a:moveTo>
                    <a:pt x="86461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39558" y="10160"/>
                  </a:lnTo>
                  <a:lnTo>
                    <a:pt x="864616" y="0"/>
                  </a:lnTo>
                  <a:close/>
                </a:path>
                <a:path w="8072755" h="10159">
                  <a:moveTo>
                    <a:pt x="8072221" y="0"/>
                  </a:moveTo>
                  <a:lnTo>
                    <a:pt x="5489918" y="0"/>
                  </a:lnTo>
                  <a:lnTo>
                    <a:pt x="5579630" y="10160"/>
                  </a:lnTo>
                  <a:lnTo>
                    <a:pt x="8013700" y="10160"/>
                  </a:lnTo>
                  <a:lnTo>
                    <a:pt x="8072221" y="0"/>
                  </a:lnTo>
                  <a:close/>
                </a:path>
              </a:pathLst>
            </a:custGeom>
            <a:solidFill>
              <a:srgbClr val="00AA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594359"/>
              <a:ext cx="8017509" cy="10160"/>
            </a:xfrm>
            <a:custGeom>
              <a:avLst/>
              <a:gdLst/>
              <a:ahLst/>
              <a:cxnLst/>
              <a:rect l="l" t="t" r="r" b="b"/>
              <a:pathLst>
                <a:path w="8017509" h="10159">
                  <a:moveTo>
                    <a:pt x="8426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17638" y="10160"/>
                  </a:lnTo>
                  <a:lnTo>
                    <a:pt x="842695" y="0"/>
                  </a:lnTo>
                  <a:close/>
                </a:path>
                <a:path w="8017509" h="10159">
                  <a:moveTo>
                    <a:pt x="8017357" y="0"/>
                  </a:moveTo>
                  <a:lnTo>
                    <a:pt x="5574017" y="0"/>
                  </a:lnTo>
                  <a:lnTo>
                    <a:pt x="5574017" y="1270"/>
                  </a:lnTo>
                  <a:lnTo>
                    <a:pt x="5618873" y="1270"/>
                  </a:lnTo>
                  <a:lnTo>
                    <a:pt x="5618873" y="10160"/>
                  </a:lnTo>
                  <a:lnTo>
                    <a:pt x="7979181" y="10160"/>
                  </a:lnTo>
                  <a:lnTo>
                    <a:pt x="7979181" y="1270"/>
                  </a:lnTo>
                  <a:lnTo>
                    <a:pt x="8017357" y="1270"/>
                  </a:lnTo>
                  <a:lnTo>
                    <a:pt x="8017357" y="0"/>
                  </a:lnTo>
                  <a:close/>
                </a:path>
              </a:pathLst>
            </a:custGeom>
            <a:solidFill>
              <a:srgbClr val="00A9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604519"/>
              <a:ext cx="7945120" cy="8890"/>
            </a:xfrm>
            <a:custGeom>
              <a:avLst/>
              <a:gdLst/>
              <a:ahLst/>
              <a:cxnLst/>
              <a:rect l="l" t="t" r="r" b="b"/>
              <a:pathLst>
                <a:path w="7945120" h="8890">
                  <a:moveTo>
                    <a:pt x="8176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795718" y="8890"/>
                  </a:lnTo>
                  <a:lnTo>
                    <a:pt x="817638" y="0"/>
                  </a:lnTo>
                  <a:close/>
                </a:path>
                <a:path w="7945120" h="8890">
                  <a:moveTo>
                    <a:pt x="7944675" y="0"/>
                  </a:moveTo>
                  <a:lnTo>
                    <a:pt x="5658116" y="0"/>
                  </a:lnTo>
                  <a:lnTo>
                    <a:pt x="5736615" y="8890"/>
                  </a:lnTo>
                  <a:lnTo>
                    <a:pt x="7875664" y="8890"/>
                  </a:lnTo>
                  <a:lnTo>
                    <a:pt x="7944675" y="0"/>
                  </a:lnTo>
                  <a:close/>
                </a:path>
              </a:pathLst>
            </a:custGeom>
            <a:solidFill>
              <a:srgbClr val="00A8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613409"/>
              <a:ext cx="7846695" cy="10160"/>
            </a:xfrm>
            <a:custGeom>
              <a:avLst/>
              <a:gdLst/>
              <a:ahLst/>
              <a:cxnLst/>
              <a:rect l="l" t="t" r="r" b="b"/>
              <a:pathLst>
                <a:path w="7846695" h="10159">
                  <a:moveTo>
                    <a:pt x="79571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70661" y="10160"/>
                  </a:lnTo>
                  <a:lnTo>
                    <a:pt x="795718" y="0"/>
                  </a:lnTo>
                  <a:close/>
                </a:path>
                <a:path w="7846695" h="10159">
                  <a:moveTo>
                    <a:pt x="7846085" y="0"/>
                  </a:moveTo>
                  <a:lnTo>
                    <a:pt x="5770257" y="0"/>
                  </a:lnTo>
                  <a:lnTo>
                    <a:pt x="5770257" y="7620"/>
                  </a:lnTo>
                  <a:lnTo>
                    <a:pt x="5818263" y="7620"/>
                  </a:lnTo>
                  <a:lnTo>
                    <a:pt x="5818263" y="10160"/>
                  </a:lnTo>
                  <a:lnTo>
                    <a:pt x="7806652" y="10160"/>
                  </a:lnTo>
                  <a:lnTo>
                    <a:pt x="7806652" y="7620"/>
                  </a:lnTo>
                  <a:lnTo>
                    <a:pt x="7846085" y="7620"/>
                  </a:lnTo>
                  <a:lnTo>
                    <a:pt x="7846085" y="0"/>
                  </a:lnTo>
                  <a:close/>
                </a:path>
              </a:pathLst>
            </a:custGeom>
            <a:solidFill>
              <a:srgbClr val="00A7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622299"/>
              <a:ext cx="7806690" cy="10160"/>
            </a:xfrm>
            <a:custGeom>
              <a:avLst/>
              <a:gdLst/>
              <a:ahLst/>
              <a:cxnLst/>
              <a:rect l="l" t="t" r="r" b="b"/>
              <a:pathLst>
                <a:path w="7806690" h="10159">
                  <a:moveTo>
                    <a:pt x="77379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48741" y="10160"/>
                  </a:lnTo>
                  <a:lnTo>
                    <a:pt x="773798" y="0"/>
                  </a:lnTo>
                  <a:close/>
                </a:path>
                <a:path w="7806690" h="10159">
                  <a:moveTo>
                    <a:pt x="7806652" y="0"/>
                  </a:moveTo>
                  <a:lnTo>
                    <a:pt x="5818263" y="0"/>
                  </a:lnTo>
                  <a:lnTo>
                    <a:pt x="5933237" y="10160"/>
                  </a:lnTo>
                  <a:lnTo>
                    <a:pt x="7727772" y="10160"/>
                  </a:lnTo>
                  <a:lnTo>
                    <a:pt x="7806652" y="0"/>
                  </a:lnTo>
                  <a:close/>
                </a:path>
              </a:pathLst>
            </a:custGeom>
            <a:solidFill>
              <a:srgbClr val="00A6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631189"/>
              <a:ext cx="7738109" cy="10160"/>
            </a:xfrm>
            <a:custGeom>
              <a:avLst/>
              <a:gdLst/>
              <a:ahLst/>
              <a:cxnLst/>
              <a:rect l="l" t="t" r="r" b="b"/>
              <a:pathLst>
                <a:path w="7738109" h="10159">
                  <a:moveTo>
                    <a:pt x="75187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26821" y="10160"/>
                  </a:lnTo>
                  <a:lnTo>
                    <a:pt x="751878" y="0"/>
                  </a:lnTo>
                  <a:close/>
                </a:path>
                <a:path w="7738109" h="10159">
                  <a:moveTo>
                    <a:pt x="7737640" y="0"/>
                  </a:moveTo>
                  <a:lnTo>
                    <a:pt x="5918860" y="0"/>
                  </a:lnTo>
                  <a:lnTo>
                    <a:pt x="6033833" y="10160"/>
                  </a:lnTo>
                  <a:lnTo>
                    <a:pt x="7658760" y="10160"/>
                  </a:lnTo>
                  <a:lnTo>
                    <a:pt x="7737640" y="0"/>
                  </a:lnTo>
                  <a:close/>
                </a:path>
              </a:pathLst>
            </a:custGeom>
            <a:solidFill>
              <a:srgbClr val="00A5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640079"/>
              <a:ext cx="7654290" cy="10160"/>
            </a:xfrm>
            <a:custGeom>
              <a:avLst/>
              <a:gdLst/>
              <a:ahLst/>
              <a:cxnLst/>
              <a:rect l="l" t="t" r="r" b="b"/>
              <a:pathLst>
                <a:path w="7654290" h="10159">
                  <a:moveTo>
                    <a:pt x="72995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04900" y="10160"/>
                  </a:lnTo>
                  <a:lnTo>
                    <a:pt x="729957" y="0"/>
                  </a:lnTo>
                  <a:close/>
                </a:path>
                <a:path w="7654290" h="10159">
                  <a:moveTo>
                    <a:pt x="7653833" y="0"/>
                  </a:moveTo>
                  <a:lnTo>
                    <a:pt x="6041021" y="0"/>
                  </a:lnTo>
                  <a:lnTo>
                    <a:pt x="6041021" y="3810"/>
                  </a:lnTo>
                  <a:lnTo>
                    <a:pt x="6098502" y="3810"/>
                  </a:lnTo>
                  <a:lnTo>
                    <a:pt x="6098502" y="10160"/>
                  </a:lnTo>
                  <a:lnTo>
                    <a:pt x="7602004" y="10160"/>
                  </a:lnTo>
                  <a:lnTo>
                    <a:pt x="7602004" y="3810"/>
                  </a:lnTo>
                  <a:lnTo>
                    <a:pt x="7653833" y="3810"/>
                  </a:lnTo>
                  <a:lnTo>
                    <a:pt x="7653833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650239"/>
              <a:ext cx="7565390" cy="8890"/>
            </a:xfrm>
            <a:custGeom>
              <a:avLst/>
              <a:gdLst/>
              <a:ahLst/>
              <a:cxnLst/>
              <a:rect l="l" t="t" r="r" b="b"/>
              <a:pathLst>
                <a:path w="7565390" h="8890">
                  <a:moveTo>
                    <a:pt x="7049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82980" y="8890"/>
                  </a:lnTo>
                  <a:lnTo>
                    <a:pt x="704900" y="0"/>
                  </a:lnTo>
                  <a:close/>
                </a:path>
                <a:path w="7565390" h="8890">
                  <a:moveTo>
                    <a:pt x="7564958" y="0"/>
                  </a:moveTo>
                  <a:lnTo>
                    <a:pt x="6134430" y="0"/>
                  </a:lnTo>
                  <a:lnTo>
                    <a:pt x="6235027" y="8890"/>
                  </a:lnTo>
                  <a:lnTo>
                    <a:pt x="7461250" y="8890"/>
                  </a:lnTo>
                  <a:lnTo>
                    <a:pt x="7564958" y="0"/>
                  </a:lnTo>
                  <a:close/>
                </a:path>
              </a:pathLst>
            </a:custGeom>
            <a:solidFill>
              <a:srgbClr val="00A3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659129"/>
              <a:ext cx="7461250" cy="10160"/>
            </a:xfrm>
            <a:custGeom>
              <a:avLst/>
              <a:gdLst/>
              <a:ahLst/>
              <a:cxnLst/>
              <a:rect l="l" t="t" r="r" b="b"/>
              <a:pathLst>
                <a:path w="7461250" h="10159">
                  <a:moveTo>
                    <a:pt x="68298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57923" y="10160"/>
                  </a:lnTo>
                  <a:lnTo>
                    <a:pt x="682980" y="0"/>
                  </a:lnTo>
                  <a:close/>
                </a:path>
                <a:path w="7461250" h="10159">
                  <a:moveTo>
                    <a:pt x="7461250" y="0"/>
                  </a:moveTo>
                  <a:lnTo>
                    <a:pt x="6235027" y="0"/>
                  </a:lnTo>
                  <a:lnTo>
                    <a:pt x="6350000" y="10160"/>
                  </a:lnTo>
                  <a:lnTo>
                    <a:pt x="7342708" y="10160"/>
                  </a:lnTo>
                  <a:lnTo>
                    <a:pt x="7461250" y="0"/>
                  </a:lnTo>
                  <a:close/>
                </a:path>
              </a:pathLst>
            </a:custGeom>
            <a:solidFill>
              <a:srgbClr val="00A2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668019"/>
              <a:ext cx="7350125" cy="10160"/>
            </a:xfrm>
            <a:custGeom>
              <a:avLst/>
              <a:gdLst/>
              <a:ahLst/>
              <a:cxnLst/>
              <a:rect l="l" t="t" r="r" b="b"/>
              <a:pathLst>
                <a:path w="7350125" h="10159">
                  <a:moveTo>
                    <a:pt x="6610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36003" y="10160"/>
                  </a:lnTo>
                  <a:lnTo>
                    <a:pt x="661060" y="0"/>
                  </a:lnTo>
                  <a:close/>
                </a:path>
                <a:path w="7350125" h="10159">
                  <a:moveTo>
                    <a:pt x="7350125" y="0"/>
                  </a:moveTo>
                  <a:lnTo>
                    <a:pt x="6342812" y="0"/>
                  </a:lnTo>
                  <a:lnTo>
                    <a:pt x="6342812" y="1270"/>
                  </a:lnTo>
                  <a:lnTo>
                    <a:pt x="6452781" y="1270"/>
                  </a:lnTo>
                  <a:lnTo>
                    <a:pt x="6452781" y="10160"/>
                  </a:lnTo>
                  <a:lnTo>
                    <a:pt x="7290854" y="10160"/>
                  </a:lnTo>
                  <a:lnTo>
                    <a:pt x="7290854" y="1270"/>
                  </a:lnTo>
                  <a:lnTo>
                    <a:pt x="7350125" y="1270"/>
                  </a:lnTo>
                  <a:lnTo>
                    <a:pt x="7350125" y="0"/>
                  </a:lnTo>
                  <a:close/>
                </a:path>
              </a:pathLst>
            </a:custGeom>
            <a:solidFill>
              <a:srgbClr val="00A1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676909"/>
              <a:ext cx="7246620" cy="10160"/>
            </a:xfrm>
            <a:custGeom>
              <a:avLst/>
              <a:gdLst/>
              <a:ahLst/>
              <a:cxnLst/>
              <a:rect l="l" t="t" r="r" b="b"/>
              <a:pathLst>
                <a:path w="7246620" h="10159">
                  <a:moveTo>
                    <a:pt x="62818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615937" y="10160"/>
                  </a:lnTo>
                  <a:lnTo>
                    <a:pt x="615937" y="8890"/>
                  </a:lnTo>
                  <a:lnTo>
                    <a:pt x="628180" y="8890"/>
                  </a:lnTo>
                  <a:lnTo>
                    <a:pt x="628180" y="0"/>
                  </a:lnTo>
                  <a:close/>
                </a:path>
                <a:path w="7246620" h="10159">
                  <a:moveTo>
                    <a:pt x="7246404" y="0"/>
                  </a:moveTo>
                  <a:lnTo>
                    <a:pt x="6540894" y="0"/>
                  </a:lnTo>
                  <a:lnTo>
                    <a:pt x="6540894" y="1270"/>
                  </a:lnTo>
                  <a:lnTo>
                    <a:pt x="6658369" y="1270"/>
                  </a:lnTo>
                  <a:lnTo>
                    <a:pt x="6658369" y="10160"/>
                  </a:lnTo>
                  <a:lnTo>
                    <a:pt x="7076008" y="10160"/>
                  </a:lnTo>
                  <a:lnTo>
                    <a:pt x="7076008" y="1270"/>
                  </a:lnTo>
                  <a:lnTo>
                    <a:pt x="7246404" y="1270"/>
                  </a:lnTo>
                  <a:lnTo>
                    <a:pt x="7246404" y="0"/>
                  </a:lnTo>
                  <a:close/>
                </a:path>
              </a:pathLst>
            </a:custGeom>
            <a:solidFill>
              <a:srgbClr val="00A0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687069"/>
              <a:ext cx="6913245" cy="8890"/>
            </a:xfrm>
            <a:custGeom>
              <a:avLst/>
              <a:gdLst/>
              <a:ahLst/>
              <a:cxnLst/>
              <a:rect l="l" t="t" r="r" b="b"/>
              <a:pathLst>
                <a:path w="6913245" h="8890">
                  <a:moveTo>
                    <a:pt x="6146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96785" y="8890"/>
                  </a:lnTo>
                  <a:lnTo>
                    <a:pt x="614654" y="0"/>
                  </a:lnTo>
                  <a:close/>
                </a:path>
                <a:path w="6913245" h="8890">
                  <a:moveTo>
                    <a:pt x="6913029" y="0"/>
                  </a:moveTo>
                  <a:lnTo>
                    <a:pt x="6761162" y="0"/>
                  </a:lnTo>
                  <a:lnTo>
                    <a:pt x="6819900" y="2540"/>
                  </a:lnTo>
                  <a:lnTo>
                    <a:pt x="6913029" y="0"/>
                  </a:lnTo>
                  <a:close/>
                </a:path>
              </a:pathLst>
            </a:custGeom>
            <a:solidFill>
              <a:srgbClr val="009F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695959"/>
              <a:ext cx="596900" cy="8890"/>
            </a:xfrm>
            <a:custGeom>
              <a:avLst/>
              <a:gdLst/>
              <a:ahLst/>
              <a:cxnLst/>
              <a:rect l="l" t="t" r="r" b="b"/>
              <a:pathLst>
                <a:path w="596900" h="8890">
                  <a:moveTo>
                    <a:pt x="59679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78919" y="8889"/>
                  </a:lnTo>
                  <a:lnTo>
                    <a:pt x="596793" y="0"/>
                  </a:lnTo>
                  <a:close/>
                </a:path>
              </a:pathLst>
            </a:custGeom>
            <a:solidFill>
              <a:srgbClr val="009E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704850"/>
              <a:ext cx="579120" cy="10160"/>
            </a:xfrm>
            <a:custGeom>
              <a:avLst/>
              <a:gdLst/>
              <a:ahLst/>
              <a:cxnLst/>
              <a:rect l="l" t="t" r="r" b="b"/>
              <a:pathLst>
                <a:path w="579120" h="10159">
                  <a:moveTo>
                    <a:pt x="57891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58492" y="10160"/>
                  </a:lnTo>
                  <a:lnTo>
                    <a:pt x="578919" y="0"/>
                  </a:lnTo>
                  <a:close/>
                </a:path>
              </a:pathLst>
            </a:custGeom>
            <a:solidFill>
              <a:srgbClr val="009D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713740"/>
              <a:ext cx="561340" cy="10160"/>
            </a:xfrm>
            <a:custGeom>
              <a:avLst/>
              <a:gdLst/>
              <a:ahLst/>
              <a:cxnLst/>
              <a:rect l="l" t="t" r="r" b="b"/>
              <a:pathLst>
                <a:path w="561340" h="10159">
                  <a:moveTo>
                    <a:pt x="56104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40618" y="10160"/>
                  </a:lnTo>
                  <a:lnTo>
                    <a:pt x="561045" y="0"/>
                  </a:lnTo>
                  <a:close/>
                </a:path>
              </a:pathLst>
            </a:custGeom>
            <a:solidFill>
              <a:srgbClr val="009C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722630"/>
              <a:ext cx="543560" cy="10160"/>
            </a:xfrm>
            <a:custGeom>
              <a:avLst/>
              <a:gdLst/>
              <a:ahLst/>
              <a:cxnLst/>
              <a:rect l="l" t="t" r="r" b="b"/>
              <a:pathLst>
                <a:path w="543560" h="10159">
                  <a:moveTo>
                    <a:pt x="54317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2745" y="10160"/>
                  </a:lnTo>
                  <a:lnTo>
                    <a:pt x="543172" y="0"/>
                  </a:lnTo>
                  <a:close/>
                </a:path>
              </a:pathLst>
            </a:custGeom>
            <a:solidFill>
              <a:srgbClr val="009B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732790"/>
              <a:ext cx="523240" cy="8890"/>
            </a:xfrm>
            <a:custGeom>
              <a:avLst/>
              <a:gdLst/>
              <a:ahLst/>
              <a:cxnLst/>
              <a:rect l="l" t="t" r="r" b="b"/>
              <a:pathLst>
                <a:path w="523240" h="8890">
                  <a:moveTo>
                    <a:pt x="52274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4871" y="8889"/>
                  </a:lnTo>
                  <a:lnTo>
                    <a:pt x="522745" y="0"/>
                  </a:lnTo>
                  <a:close/>
                </a:path>
              </a:pathLst>
            </a:custGeom>
            <a:solidFill>
              <a:srgbClr val="009A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759459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778509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814069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833119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859789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878839"/>
              <a:ext cx="246994" cy="149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03318" y="0"/>
              <a:ext cx="4740910" cy="17780"/>
            </a:xfrm>
            <a:custGeom>
              <a:avLst/>
              <a:gdLst/>
              <a:ahLst/>
              <a:cxnLst/>
              <a:rect l="l" t="t" r="r" b="b"/>
              <a:pathLst>
                <a:path w="4740909" h="17780">
                  <a:moveTo>
                    <a:pt x="4740681" y="0"/>
                  </a:moveTo>
                  <a:lnTo>
                    <a:pt x="0" y="0"/>
                  </a:lnTo>
                  <a:lnTo>
                    <a:pt x="14541" y="5080"/>
                  </a:lnTo>
                  <a:lnTo>
                    <a:pt x="50914" y="17780"/>
                  </a:lnTo>
                  <a:lnTo>
                    <a:pt x="4740681" y="17780"/>
                  </a:lnTo>
                  <a:lnTo>
                    <a:pt x="4740681" y="5080"/>
                  </a:lnTo>
                  <a:lnTo>
                    <a:pt x="4740681" y="3810"/>
                  </a:lnTo>
                  <a:lnTo>
                    <a:pt x="4740681" y="0"/>
                  </a:lnTo>
                  <a:close/>
                </a:path>
              </a:pathLst>
            </a:custGeom>
            <a:solidFill>
              <a:srgbClr val="009A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50599" y="16509"/>
              <a:ext cx="4693920" cy="13970"/>
            </a:xfrm>
            <a:custGeom>
              <a:avLst/>
              <a:gdLst/>
              <a:ahLst/>
              <a:cxnLst/>
              <a:rect l="l" t="t" r="r" b="b"/>
              <a:pathLst>
                <a:path w="4693920" h="13970">
                  <a:moveTo>
                    <a:pt x="4693400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93400" y="13970"/>
                  </a:lnTo>
                  <a:lnTo>
                    <a:pt x="4693400" y="0"/>
                  </a:lnTo>
                  <a:close/>
                </a:path>
              </a:pathLst>
            </a:custGeom>
            <a:solidFill>
              <a:srgbClr val="009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490604" y="30480"/>
              <a:ext cx="4653915" cy="13970"/>
            </a:xfrm>
            <a:custGeom>
              <a:avLst/>
              <a:gdLst/>
              <a:ahLst/>
              <a:cxnLst/>
              <a:rect l="l" t="t" r="r" b="b"/>
              <a:pathLst>
                <a:path w="4653915" h="13970">
                  <a:moveTo>
                    <a:pt x="4653395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53395" y="13970"/>
                  </a:lnTo>
                  <a:lnTo>
                    <a:pt x="4653395" y="0"/>
                  </a:lnTo>
                  <a:close/>
                </a:path>
              </a:pathLst>
            </a:custGeom>
            <a:solidFill>
              <a:srgbClr val="009B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26972" y="43180"/>
              <a:ext cx="4617085" cy="13970"/>
            </a:xfrm>
            <a:custGeom>
              <a:avLst/>
              <a:gdLst/>
              <a:ahLst/>
              <a:cxnLst/>
              <a:rect l="l" t="t" r="r" b="b"/>
              <a:pathLst>
                <a:path w="4617084" h="13969">
                  <a:moveTo>
                    <a:pt x="4617027" y="0"/>
                  </a:moveTo>
                  <a:lnTo>
                    <a:pt x="0" y="0"/>
                  </a:lnTo>
                  <a:lnTo>
                    <a:pt x="14547" y="5079"/>
                  </a:lnTo>
                  <a:lnTo>
                    <a:pt x="43798" y="13970"/>
                  </a:lnTo>
                  <a:lnTo>
                    <a:pt x="4617027" y="13970"/>
                  </a:lnTo>
                  <a:lnTo>
                    <a:pt x="4617027" y="0"/>
                  </a:lnTo>
                  <a:close/>
                </a:path>
              </a:pathLst>
            </a:custGeom>
            <a:solidFill>
              <a:srgbClr val="009B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66592" y="55880"/>
              <a:ext cx="4577715" cy="13970"/>
            </a:xfrm>
            <a:custGeom>
              <a:avLst/>
              <a:gdLst/>
              <a:ahLst/>
              <a:cxnLst/>
              <a:rect l="l" t="t" r="r" b="b"/>
              <a:pathLst>
                <a:path w="4577715" h="13969">
                  <a:moveTo>
                    <a:pt x="457740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77407" y="13970"/>
                  </a:lnTo>
                  <a:lnTo>
                    <a:pt x="4577407" y="0"/>
                  </a:lnTo>
                  <a:close/>
                </a:path>
              </a:pathLst>
            </a:custGeom>
            <a:solidFill>
              <a:srgbClr val="009B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08379" y="68580"/>
              <a:ext cx="4535805" cy="13970"/>
            </a:xfrm>
            <a:custGeom>
              <a:avLst/>
              <a:gdLst/>
              <a:ahLst/>
              <a:cxnLst/>
              <a:rect l="l" t="t" r="r" b="b"/>
              <a:pathLst>
                <a:path w="4535805" h="13969">
                  <a:moveTo>
                    <a:pt x="453562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35620" y="13970"/>
                  </a:lnTo>
                  <a:lnTo>
                    <a:pt x="4535620" y="0"/>
                  </a:lnTo>
                  <a:close/>
                </a:path>
              </a:pathLst>
            </a:custGeom>
            <a:solidFill>
              <a:srgbClr val="009C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50166" y="81280"/>
              <a:ext cx="4493895" cy="13970"/>
            </a:xfrm>
            <a:custGeom>
              <a:avLst/>
              <a:gdLst/>
              <a:ahLst/>
              <a:cxnLst/>
              <a:rect l="l" t="t" r="r" b="b"/>
              <a:pathLst>
                <a:path w="4493895" h="13969">
                  <a:moveTo>
                    <a:pt x="4493833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93833" y="13970"/>
                  </a:lnTo>
                  <a:lnTo>
                    <a:pt x="4493833" y="0"/>
                  </a:lnTo>
                  <a:close/>
                </a:path>
              </a:pathLst>
            </a:custGeom>
            <a:solidFill>
              <a:srgbClr val="009C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96132" y="95250"/>
              <a:ext cx="4448175" cy="13970"/>
            </a:xfrm>
            <a:custGeom>
              <a:avLst/>
              <a:gdLst/>
              <a:ahLst/>
              <a:cxnLst/>
              <a:rect l="l" t="t" r="r" b="b"/>
              <a:pathLst>
                <a:path w="4448175" h="13969">
                  <a:moveTo>
                    <a:pt x="444786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47867" y="13970"/>
                  </a:lnTo>
                  <a:lnTo>
                    <a:pt x="4447867" y="0"/>
                  </a:lnTo>
                  <a:close/>
                </a:path>
              </a:pathLst>
            </a:custGeom>
            <a:solidFill>
              <a:srgbClr val="009D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737919" y="107950"/>
              <a:ext cx="4406265" cy="13970"/>
            </a:xfrm>
            <a:custGeom>
              <a:avLst/>
              <a:gdLst/>
              <a:ahLst/>
              <a:cxnLst/>
              <a:rect l="l" t="t" r="r" b="b"/>
              <a:pathLst>
                <a:path w="4406265" h="13969">
                  <a:moveTo>
                    <a:pt x="440608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06080" y="13970"/>
                  </a:lnTo>
                  <a:lnTo>
                    <a:pt x="4406080" y="0"/>
                  </a:lnTo>
                  <a:close/>
                </a:path>
              </a:pathLst>
            </a:custGeom>
            <a:solidFill>
              <a:srgbClr val="009D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79706" y="120650"/>
              <a:ext cx="4364355" cy="13970"/>
            </a:xfrm>
            <a:custGeom>
              <a:avLst/>
              <a:gdLst/>
              <a:ahLst/>
              <a:cxnLst/>
              <a:rect l="l" t="t" r="r" b="b"/>
              <a:pathLst>
                <a:path w="4364355" h="13969">
                  <a:moveTo>
                    <a:pt x="4364293" y="0"/>
                  </a:moveTo>
                  <a:lnTo>
                    <a:pt x="0" y="0"/>
                  </a:lnTo>
                  <a:lnTo>
                    <a:pt x="20893" y="6350"/>
                  </a:lnTo>
                  <a:lnTo>
                    <a:pt x="48423" y="13970"/>
                  </a:lnTo>
                  <a:lnTo>
                    <a:pt x="4364293" y="13970"/>
                  </a:lnTo>
                  <a:lnTo>
                    <a:pt x="4364293" y="0"/>
                  </a:lnTo>
                  <a:close/>
                </a:path>
              </a:pathLst>
            </a:custGeom>
            <a:solidFill>
              <a:srgbClr val="009D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823542" y="133350"/>
              <a:ext cx="4320540" cy="13970"/>
            </a:xfrm>
            <a:custGeom>
              <a:avLst/>
              <a:gdLst/>
              <a:ahLst/>
              <a:cxnLst/>
              <a:rect l="l" t="t" r="r" b="b"/>
              <a:pathLst>
                <a:path w="4320540" h="13969">
                  <a:moveTo>
                    <a:pt x="432045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320458" y="13970"/>
                  </a:lnTo>
                  <a:lnTo>
                    <a:pt x="4320458" y="0"/>
                  </a:lnTo>
                  <a:close/>
                </a:path>
              </a:pathLst>
            </a:custGeom>
            <a:solidFill>
              <a:srgbClr val="009E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869425" y="146050"/>
              <a:ext cx="4274820" cy="13970"/>
            </a:xfrm>
            <a:custGeom>
              <a:avLst/>
              <a:gdLst/>
              <a:ahLst/>
              <a:cxnLst/>
              <a:rect l="l" t="t" r="r" b="b"/>
              <a:pathLst>
                <a:path w="4274820" h="13969">
                  <a:moveTo>
                    <a:pt x="427457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74574" y="13970"/>
                  </a:lnTo>
                  <a:lnTo>
                    <a:pt x="4274574" y="0"/>
                  </a:lnTo>
                  <a:close/>
                </a:path>
              </a:pathLst>
            </a:custGeom>
            <a:solidFill>
              <a:srgbClr val="009E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919898" y="160020"/>
              <a:ext cx="4224655" cy="13970"/>
            </a:xfrm>
            <a:custGeom>
              <a:avLst/>
              <a:gdLst/>
              <a:ahLst/>
              <a:cxnLst/>
              <a:rect l="l" t="t" r="r" b="b"/>
              <a:pathLst>
                <a:path w="4224655" h="13969">
                  <a:moveTo>
                    <a:pt x="422410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24101" y="13970"/>
                  </a:lnTo>
                  <a:lnTo>
                    <a:pt x="4224101" y="0"/>
                  </a:lnTo>
                  <a:close/>
                </a:path>
              </a:pathLst>
            </a:custGeom>
            <a:solidFill>
              <a:srgbClr val="009E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65781" y="172720"/>
              <a:ext cx="4178300" cy="13970"/>
            </a:xfrm>
            <a:custGeom>
              <a:avLst/>
              <a:gdLst/>
              <a:ahLst/>
              <a:cxnLst/>
              <a:rect l="l" t="t" r="r" b="b"/>
              <a:pathLst>
                <a:path w="4178300" h="13969">
                  <a:moveTo>
                    <a:pt x="417821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78218" y="13970"/>
                  </a:lnTo>
                  <a:lnTo>
                    <a:pt x="4178218" y="0"/>
                  </a:lnTo>
                  <a:close/>
                </a:path>
              </a:pathLst>
            </a:custGeom>
            <a:solidFill>
              <a:srgbClr val="009F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011665" y="185420"/>
              <a:ext cx="4132579" cy="13970"/>
            </a:xfrm>
            <a:custGeom>
              <a:avLst/>
              <a:gdLst/>
              <a:ahLst/>
              <a:cxnLst/>
              <a:rect l="l" t="t" r="r" b="b"/>
              <a:pathLst>
                <a:path w="4132579" h="13969">
                  <a:moveTo>
                    <a:pt x="413233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01085" y="13970"/>
                  </a:lnTo>
                  <a:lnTo>
                    <a:pt x="4132334" y="5079"/>
                  </a:lnTo>
                  <a:lnTo>
                    <a:pt x="4132334" y="0"/>
                  </a:lnTo>
                  <a:close/>
                </a:path>
              </a:pathLst>
            </a:custGeom>
            <a:solidFill>
              <a:srgbClr val="009F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057549" y="198120"/>
              <a:ext cx="4060190" cy="13970"/>
            </a:xfrm>
            <a:custGeom>
              <a:avLst/>
              <a:gdLst/>
              <a:ahLst/>
              <a:cxnLst/>
              <a:rect l="l" t="t" r="r" b="b"/>
              <a:pathLst>
                <a:path w="4060190" h="13970">
                  <a:moveTo>
                    <a:pt x="40596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010561" y="13970"/>
                  </a:lnTo>
                  <a:lnTo>
                    <a:pt x="4059666" y="0"/>
                  </a:lnTo>
                  <a:close/>
                </a:path>
              </a:pathLst>
            </a:custGeom>
            <a:solidFill>
              <a:srgbClr val="00A0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03433" y="210820"/>
              <a:ext cx="3969385" cy="13970"/>
            </a:xfrm>
            <a:custGeom>
              <a:avLst/>
              <a:gdLst/>
              <a:ahLst/>
              <a:cxnLst/>
              <a:rect l="l" t="t" r="r" b="b"/>
              <a:pathLst>
                <a:path w="3969384" h="13970">
                  <a:moveTo>
                    <a:pt x="396914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920037" y="13970"/>
                  </a:lnTo>
                  <a:lnTo>
                    <a:pt x="3969141" y="0"/>
                  </a:lnTo>
                  <a:close/>
                </a:path>
              </a:pathLst>
            </a:custGeom>
            <a:solidFill>
              <a:srgbClr val="00A0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153905" y="224790"/>
              <a:ext cx="3869690" cy="13970"/>
            </a:xfrm>
            <a:custGeom>
              <a:avLst/>
              <a:gdLst/>
              <a:ahLst/>
              <a:cxnLst/>
              <a:rect l="l" t="t" r="r" b="b"/>
              <a:pathLst>
                <a:path w="3869690" h="13970">
                  <a:moveTo>
                    <a:pt x="3869564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820460" y="13969"/>
                  </a:lnTo>
                  <a:lnTo>
                    <a:pt x="3869564" y="0"/>
                  </a:lnTo>
                  <a:close/>
                </a:path>
              </a:pathLst>
            </a:custGeom>
            <a:solidFill>
              <a:srgbClr val="00A0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199789" y="237490"/>
              <a:ext cx="3779520" cy="13970"/>
            </a:xfrm>
            <a:custGeom>
              <a:avLst/>
              <a:gdLst/>
              <a:ahLst/>
              <a:cxnLst/>
              <a:rect l="l" t="t" r="r" b="b"/>
              <a:pathLst>
                <a:path w="3779520" h="13970">
                  <a:moveTo>
                    <a:pt x="3779040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729935" y="13969"/>
                  </a:lnTo>
                  <a:lnTo>
                    <a:pt x="3779040" y="0"/>
                  </a:lnTo>
                  <a:close/>
                </a:path>
              </a:pathLst>
            </a:custGeom>
            <a:solidFill>
              <a:srgbClr val="00A1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245673" y="250190"/>
              <a:ext cx="3688715" cy="13970"/>
            </a:xfrm>
            <a:custGeom>
              <a:avLst/>
              <a:gdLst/>
              <a:ahLst/>
              <a:cxnLst/>
              <a:rect l="l" t="t" r="r" b="b"/>
              <a:pathLst>
                <a:path w="3688715" h="13970">
                  <a:moveTo>
                    <a:pt x="3688516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639411" y="13969"/>
                  </a:lnTo>
                  <a:lnTo>
                    <a:pt x="3688516" y="0"/>
                  </a:lnTo>
                  <a:close/>
                </a:path>
              </a:pathLst>
            </a:custGeom>
            <a:solidFill>
              <a:srgbClr val="00A1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291557" y="262890"/>
              <a:ext cx="3598545" cy="13970"/>
            </a:xfrm>
            <a:custGeom>
              <a:avLst/>
              <a:gdLst/>
              <a:ahLst/>
              <a:cxnLst/>
              <a:rect l="l" t="t" r="r" b="b"/>
              <a:pathLst>
                <a:path w="3598545" h="13970">
                  <a:moveTo>
                    <a:pt x="3597991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548887" y="13969"/>
                  </a:lnTo>
                  <a:lnTo>
                    <a:pt x="3597991" y="0"/>
                  </a:lnTo>
                  <a:close/>
                </a:path>
              </a:pathLst>
            </a:custGeom>
            <a:solidFill>
              <a:srgbClr val="00A1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37441" y="275590"/>
              <a:ext cx="3507740" cy="13970"/>
            </a:xfrm>
            <a:custGeom>
              <a:avLst/>
              <a:gdLst/>
              <a:ahLst/>
              <a:cxnLst/>
              <a:rect l="l" t="t" r="r" b="b"/>
              <a:pathLst>
                <a:path w="3507740" h="13970">
                  <a:moveTo>
                    <a:pt x="3507467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458362" y="13969"/>
                  </a:lnTo>
                  <a:lnTo>
                    <a:pt x="3507467" y="0"/>
                  </a:lnTo>
                  <a:close/>
                </a:path>
              </a:pathLst>
            </a:custGeom>
            <a:solidFill>
              <a:srgbClr val="00A2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387913" y="289559"/>
              <a:ext cx="3408045" cy="13970"/>
            </a:xfrm>
            <a:custGeom>
              <a:avLst/>
              <a:gdLst/>
              <a:ahLst/>
              <a:cxnLst/>
              <a:rect l="l" t="t" r="r" b="b"/>
              <a:pathLst>
                <a:path w="3408045" h="13970">
                  <a:moveTo>
                    <a:pt x="3407890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358786" y="13970"/>
                  </a:lnTo>
                  <a:lnTo>
                    <a:pt x="3407890" y="0"/>
                  </a:lnTo>
                  <a:close/>
                </a:path>
              </a:pathLst>
            </a:custGeom>
            <a:solidFill>
              <a:srgbClr val="00A2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33797" y="302259"/>
              <a:ext cx="3317875" cy="13970"/>
            </a:xfrm>
            <a:custGeom>
              <a:avLst/>
              <a:gdLst/>
              <a:ahLst/>
              <a:cxnLst/>
              <a:rect l="l" t="t" r="r" b="b"/>
              <a:pathLst>
                <a:path w="3317875" h="13970">
                  <a:moveTo>
                    <a:pt x="33173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268261" y="13970"/>
                  </a:lnTo>
                  <a:lnTo>
                    <a:pt x="3317366" y="0"/>
                  </a:lnTo>
                  <a:close/>
                </a:path>
              </a:pathLst>
            </a:custGeom>
            <a:solidFill>
              <a:srgbClr val="00A3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479669" y="314959"/>
              <a:ext cx="3227070" cy="26670"/>
            </a:xfrm>
            <a:custGeom>
              <a:avLst/>
              <a:gdLst/>
              <a:ahLst/>
              <a:cxnLst/>
              <a:rect l="l" t="t" r="r" b="b"/>
              <a:pathLst>
                <a:path w="3227070" h="26670">
                  <a:moveTo>
                    <a:pt x="3226854" y="0"/>
                  </a:moveTo>
                  <a:lnTo>
                    <a:pt x="0" y="0"/>
                  </a:lnTo>
                  <a:lnTo>
                    <a:pt x="32131" y="8890"/>
                  </a:lnTo>
                  <a:lnTo>
                    <a:pt x="49161" y="12700"/>
                  </a:lnTo>
                  <a:lnTo>
                    <a:pt x="54838" y="13970"/>
                  </a:lnTo>
                  <a:lnTo>
                    <a:pt x="111633" y="26670"/>
                  </a:lnTo>
                  <a:lnTo>
                    <a:pt x="3133102" y="26670"/>
                  </a:lnTo>
                  <a:lnTo>
                    <a:pt x="3177743" y="13970"/>
                  </a:lnTo>
                  <a:lnTo>
                    <a:pt x="3182213" y="12700"/>
                  </a:lnTo>
                  <a:lnTo>
                    <a:pt x="3226854" y="0"/>
                  </a:lnTo>
                  <a:close/>
                </a:path>
              </a:pathLst>
            </a:custGeom>
            <a:solidFill>
              <a:srgbClr val="00A3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85629" y="340359"/>
              <a:ext cx="3032125" cy="13970"/>
            </a:xfrm>
            <a:custGeom>
              <a:avLst/>
              <a:gdLst/>
              <a:ahLst/>
              <a:cxnLst/>
              <a:rect l="l" t="t" r="r" b="b"/>
              <a:pathLst>
                <a:path w="3032125" h="13970">
                  <a:moveTo>
                    <a:pt x="3031612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982507" y="13970"/>
                  </a:lnTo>
                  <a:lnTo>
                    <a:pt x="3031612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648101" y="354329"/>
              <a:ext cx="2920365" cy="13970"/>
            </a:xfrm>
            <a:custGeom>
              <a:avLst/>
              <a:gdLst/>
              <a:ahLst/>
              <a:cxnLst/>
              <a:rect l="l" t="t" r="r" b="b"/>
              <a:pathLst>
                <a:path w="2920365" h="13970">
                  <a:moveTo>
                    <a:pt x="292003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870931" y="13970"/>
                  </a:lnTo>
                  <a:lnTo>
                    <a:pt x="2920036" y="0"/>
                  </a:lnTo>
                  <a:close/>
                </a:path>
              </a:pathLst>
            </a:custGeom>
            <a:solidFill>
              <a:srgbClr val="00A4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704893" y="367029"/>
              <a:ext cx="2818765" cy="13970"/>
            </a:xfrm>
            <a:custGeom>
              <a:avLst/>
              <a:gdLst/>
              <a:ahLst/>
              <a:cxnLst/>
              <a:rect l="l" t="t" r="r" b="b"/>
              <a:pathLst>
                <a:path w="2818765" h="13970">
                  <a:moveTo>
                    <a:pt x="281860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769498" y="13970"/>
                  </a:lnTo>
                  <a:lnTo>
                    <a:pt x="2818603" y="0"/>
                  </a:lnTo>
                  <a:close/>
                </a:path>
              </a:pathLst>
            </a:custGeom>
            <a:solidFill>
              <a:srgbClr val="00A4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761685" y="379729"/>
              <a:ext cx="2717165" cy="13970"/>
            </a:xfrm>
            <a:custGeom>
              <a:avLst/>
              <a:gdLst/>
              <a:ahLst/>
              <a:cxnLst/>
              <a:rect l="l" t="t" r="r" b="b"/>
              <a:pathLst>
                <a:path w="2717165" h="13970">
                  <a:moveTo>
                    <a:pt x="2717170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668066" y="13970"/>
                  </a:lnTo>
                  <a:lnTo>
                    <a:pt x="2717170" y="0"/>
                  </a:lnTo>
                  <a:close/>
                </a:path>
              </a:pathLst>
            </a:custGeom>
            <a:solidFill>
              <a:srgbClr val="00A5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818478" y="392429"/>
              <a:ext cx="2616200" cy="13970"/>
            </a:xfrm>
            <a:custGeom>
              <a:avLst/>
              <a:gdLst/>
              <a:ahLst/>
              <a:cxnLst/>
              <a:rect l="l" t="t" r="r" b="b"/>
              <a:pathLst>
                <a:path w="2616200" h="13970">
                  <a:moveTo>
                    <a:pt x="261573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566633" y="13970"/>
                  </a:lnTo>
                  <a:lnTo>
                    <a:pt x="2615737" y="0"/>
                  </a:lnTo>
                  <a:close/>
                </a:path>
              </a:pathLst>
            </a:custGeom>
            <a:solidFill>
              <a:srgbClr val="00A5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875270" y="405129"/>
              <a:ext cx="2514600" cy="15240"/>
            </a:xfrm>
            <a:custGeom>
              <a:avLst/>
              <a:gdLst/>
              <a:ahLst/>
              <a:cxnLst/>
              <a:rect l="l" t="t" r="r" b="b"/>
              <a:pathLst>
                <a:path w="2514600" h="15240">
                  <a:moveTo>
                    <a:pt x="2514305" y="0"/>
                  </a:moveTo>
                  <a:lnTo>
                    <a:pt x="0" y="0"/>
                  </a:lnTo>
                  <a:lnTo>
                    <a:pt x="68150" y="15240"/>
                  </a:lnTo>
                  <a:lnTo>
                    <a:pt x="2460736" y="15240"/>
                  </a:lnTo>
                  <a:lnTo>
                    <a:pt x="2514305" y="0"/>
                  </a:lnTo>
                  <a:close/>
                </a:path>
              </a:pathLst>
            </a:custGeom>
            <a:solidFill>
              <a:srgbClr val="00A6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937741" y="419100"/>
              <a:ext cx="2402840" cy="13970"/>
            </a:xfrm>
            <a:custGeom>
              <a:avLst/>
              <a:gdLst/>
              <a:ahLst/>
              <a:cxnLst/>
              <a:rect l="l" t="t" r="r" b="b"/>
              <a:pathLst>
                <a:path w="2402840" h="13970">
                  <a:moveTo>
                    <a:pt x="2402729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353624" y="13970"/>
                  </a:lnTo>
                  <a:lnTo>
                    <a:pt x="2402729" y="0"/>
                  </a:lnTo>
                  <a:close/>
                </a:path>
              </a:pathLst>
            </a:custGeom>
            <a:solidFill>
              <a:srgbClr val="00A6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994534" y="431800"/>
              <a:ext cx="2301875" cy="13970"/>
            </a:xfrm>
            <a:custGeom>
              <a:avLst/>
              <a:gdLst/>
              <a:ahLst/>
              <a:cxnLst/>
              <a:rect l="l" t="t" r="r" b="b"/>
              <a:pathLst>
                <a:path w="2301875" h="13970">
                  <a:moveTo>
                    <a:pt x="230129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250916" y="13970"/>
                  </a:lnTo>
                  <a:lnTo>
                    <a:pt x="2256655" y="12700"/>
                  </a:lnTo>
                  <a:lnTo>
                    <a:pt x="2301296" y="0"/>
                  </a:lnTo>
                  <a:close/>
                </a:path>
              </a:pathLst>
            </a:custGeom>
            <a:solidFill>
              <a:srgbClr val="00A6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051326" y="444500"/>
              <a:ext cx="2200275" cy="13970"/>
            </a:xfrm>
            <a:custGeom>
              <a:avLst/>
              <a:gdLst/>
              <a:ahLst/>
              <a:cxnLst/>
              <a:rect l="l" t="t" r="r" b="b"/>
              <a:pathLst>
                <a:path w="2200275" h="13970">
                  <a:moveTo>
                    <a:pt x="219986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136729" y="13970"/>
                  </a:lnTo>
                  <a:lnTo>
                    <a:pt x="2199863" y="0"/>
                  </a:lnTo>
                  <a:close/>
                </a:path>
              </a:pathLst>
            </a:custGeom>
            <a:solidFill>
              <a:srgbClr val="00A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108118" y="457200"/>
              <a:ext cx="2085975" cy="13970"/>
            </a:xfrm>
            <a:custGeom>
              <a:avLst/>
              <a:gdLst/>
              <a:ahLst/>
              <a:cxnLst/>
              <a:rect l="l" t="t" r="r" b="b"/>
              <a:pathLst>
                <a:path w="2085975" h="13970">
                  <a:moveTo>
                    <a:pt x="208567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022543" y="13970"/>
                  </a:lnTo>
                  <a:lnTo>
                    <a:pt x="2085677" y="0"/>
                  </a:lnTo>
                  <a:close/>
                </a:path>
              </a:pathLst>
            </a:custGeom>
            <a:solidFill>
              <a:srgbClr val="00A7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164910" y="469900"/>
              <a:ext cx="1971675" cy="15240"/>
            </a:xfrm>
            <a:custGeom>
              <a:avLst/>
              <a:gdLst/>
              <a:ahLst/>
              <a:cxnLst/>
              <a:rect l="l" t="t" r="r" b="b"/>
              <a:pathLst>
                <a:path w="1971675" h="15240">
                  <a:moveTo>
                    <a:pt x="1971490" y="0"/>
                  </a:moveTo>
                  <a:lnTo>
                    <a:pt x="0" y="0"/>
                  </a:lnTo>
                  <a:lnTo>
                    <a:pt x="68150" y="15239"/>
                  </a:lnTo>
                  <a:lnTo>
                    <a:pt x="1902617" y="15239"/>
                  </a:lnTo>
                  <a:lnTo>
                    <a:pt x="1971490" y="0"/>
                  </a:lnTo>
                  <a:close/>
                </a:path>
              </a:pathLst>
            </a:custGeom>
            <a:solidFill>
              <a:srgbClr val="00A7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227382" y="483869"/>
              <a:ext cx="1845945" cy="13970"/>
            </a:xfrm>
            <a:custGeom>
              <a:avLst/>
              <a:gdLst/>
              <a:ahLst/>
              <a:cxnLst/>
              <a:rect l="l" t="t" r="r" b="b"/>
              <a:pathLst>
                <a:path w="1845945" h="13970">
                  <a:moveTo>
                    <a:pt x="1845885" y="0"/>
                  </a:moveTo>
                  <a:lnTo>
                    <a:pt x="0" y="0"/>
                  </a:lnTo>
                  <a:lnTo>
                    <a:pt x="62471" y="13969"/>
                  </a:lnTo>
                  <a:lnTo>
                    <a:pt x="1782751" y="13969"/>
                  </a:lnTo>
                  <a:lnTo>
                    <a:pt x="1845885" y="0"/>
                  </a:lnTo>
                  <a:close/>
                </a:path>
              </a:pathLst>
            </a:custGeom>
            <a:solidFill>
              <a:srgbClr val="00A8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284174" y="496569"/>
              <a:ext cx="1732280" cy="13970"/>
            </a:xfrm>
            <a:custGeom>
              <a:avLst/>
              <a:gdLst/>
              <a:ahLst/>
              <a:cxnLst/>
              <a:rect l="l" t="t" r="r" b="b"/>
              <a:pathLst>
                <a:path w="1732279" h="13970">
                  <a:moveTo>
                    <a:pt x="1731699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72823" y="13969"/>
                  </a:lnTo>
                  <a:lnTo>
                    <a:pt x="1668565" y="13969"/>
                  </a:lnTo>
                  <a:lnTo>
                    <a:pt x="1731699" y="0"/>
                  </a:lnTo>
                  <a:close/>
                </a:path>
              </a:pathLst>
            </a:custGeom>
            <a:solidFill>
              <a:srgbClr val="00A8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349248" y="509269"/>
              <a:ext cx="1609725" cy="13970"/>
            </a:xfrm>
            <a:custGeom>
              <a:avLst/>
              <a:gdLst/>
              <a:ahLst/>
              <a:cxnLst/>
              <a:rect l="l" t="t" r="r" b="b"/>
              <a:pathLst>
                <a:path w="1609725" h="13970">
                  <a:moveTo>
                    <a:pt x="1609231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528530" y="13969"/>
                  </a:lnTo>
                  <a:lnTo>
                    <a:pt x="1603491" y="1269"/>
                  </a:lnTo>
                  <a:lnTo>
                    <a:pt x="1609231" y="0"/>
                  </a:lnTo>
                  <a:close/>
                </a:path>
              </a:pathLst>
            </a:custGeom>
            <a:solidFill>
              <a:srgbClr val="00A9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26744" y="521969"/>
              <a:ext cx="1458595" cy="13970"/>
            </a:xfrm>
            <a:custGeom>
              <a:avLst/>
              <a:gdLst/>
              <a:ahLst/>
              <a:cxnLst/>
              <a:rect l="l" t="t" r="r" b="b"/>
              <a:pathLst>
                <a:path w="1458595" h="13970">
                  <a:moveTo>
                    <a:pt x="1458530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376073" y="13969"/>
                  </a:lnTo>
                  <a:lnTo>
                    <a:pt x="1458530" y="0"/>
                  </a:lnTo>
                  <a:close/>
                </a:path>
              </a:pathLst>
            </a:custGeom>
            <a:solidFill>
              <a:srgbClr val="00A9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511990" y="535940"/>
              <a:ext cx="1290955" cy="13970"/>
            </a:xfrm>
            <a:custGeom>
              <a:avLst/>
              <a:gdLst/>
              <a:ahLst/>
              <a:cxnLst/>
              <a:rect l="l" t="t" r="r" b="b"/>
              <a:pathLst>
                <a:path w="1290954" h="13970">
                  <a:moveTo>
                    <a:pt x="1290828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208371" y="13970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A9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589485" y="548640"/>
              <a:ext cx="1138555" cy="13970"/>
            </a:xfrm>
            <a:custGeom>
              <a:avLst/>
              <a:gdLst/>
              <a:ahLst/>
              <a:cxnLst/>
              <a:rect l="l" t="t" r="r" b="b"/>
              <a:pathLst>
                <a:path w="1138554" h="13970">
                  <a:moveTo>
                    <a:pt x="1138371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055914" y="13970"/>
                  </a:lnTo>
                  <a:lnTo>
                    <a:pt x="1138371" y="0"/>
                  </a:lnTo>
                  <a:close/>
                </a:path>
              </a:pathLst>
            </a:custGeom>
            <a:solidFill>
              <a:srgbClr val="00AAB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666981" y="561340"/>
              <a:ext cx="986155" cy="13970"/>
            </a:xfrm>
            <a:custGeom>
              <a:avLst/>
              <a:gdLst/>
              <a:ahLst/>
              <a:cxnLst/>
              <a:rect l="l" t="t" r="r" b="b"/>
              <a:pathLst>
                <a:path w="986154" h="13970">
                  <a:moveTo>
                    <a:pt x="985914" y="0"/>
                  </a:moveTo>
                  <a:lnTo>
                    <a:pt x="0" y="0"/>
                  </a:lnTo>
                  <a:lnTo>
                    <a:pt x="30998" y="5080"/>
                  </a:lnTo>
                  <a:lnTo>
                    <a:pt x="127306" y="13970"/>
                  </a:lnTo>
                  <a:lnTo>
                    <a:pt x="853450" y="13970"/>
                  </a:lnTo>
                  <a:lnTo>
                    <a:pt x="978418" y="1270"/>
                  </a:lnTo>
                  <a:lnTo>
                    <a:pt x="985914" y="0"/>
                  </a:lnTo>
                  <a:close/>
                </a:path>
              </a:pathLst>
            </a:custGeom>
            <a:solidFill>
              <a:srgbClr val="00AAB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5" name="object 14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146" name="object 14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/>
          <p:nvPr/>
        </p:nvSpPr>
        <p:spPr>
          <a:xfrm>
            <a:off x="0" y="2119629"/>
            <a:ext cx="9144000" cy="25438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2108200" y="3883659"/>
            <a:ext cx="48126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6425" algn="l"/>
                <a:tab pos="3401695" algn="l"/>
              </a:tabLst>
            </a:pPr>
            <a:r>
              <a:rPr sz="6000" dirty="0">
                <a:solidFill>
                  <a:srgbClr val="006FBF"/>
                </a:solidFill>
                <a:latin typeface="Arial Black"/>
                <a:cs typeface="Arial Black"/>
              </a:rPr>
              <a:t>B</a:t>
            </a:r>
            <a:r>
              <a:rPr sz="6000" spc="1000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6000" dirty="0">
                <a:solidFill>
                  <a:srgbClr val="006FBF"/>
                </a:solidFill>
                <a:latin typeface="Arial Black"/>
                <a:cs typeface="Arial Black"/>
              </a:rPr>
              <a:t>a	l</a:t>
            </a:r>
            <a:r>
              <a:rPr sz="6000" spc="994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6000" dirty="0">
                <a:solidFill>
                  <a:srgbClr val="006FBF"/>
                </a:solidFill>
                <a:latin typeface="Arial Black"/>
                <a:cs typeface="Arial Black"/>
              </a:rPr>
              <a:t>a	n</a:t>
            </a:r>
            <a:r>
              <a:rPr sz="6000" spc="894" dirty="0">
                <a:solidFill>
                  <a:srgbClr val="006FBF"/>
                </a:solidFill>
                <a:latin typeface="Arial Black"/>
                <a:cs typeface="Arial Black"/>
              </a:rPr>
              <a:t> </a:t>
            </a:r>
            <a:r>
              <a:rPr sz="6000" dirty="0">
                <a:solidFill>
                  <a:srgbClr val="006FBF"/>
                </a:solidFill>
                <a:latin typeface="Arial Black"/>
                <a:cs typeface="Arial Black"/>
              </a:rPr>
              <a:t>c</a:t>
            </a:r>
            <a:endParaRPr sz="6000">
              <a:latin typeface="Arial Black"/>
              <a:cs typeface="Arial Black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394450" y="4523740"/>
            <a:ext cx="5340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006FBF"/>
                </a:solidFill>
                <a:latin typeface="Arial Black"/>
                <a:cs typeface="Arial Black"/>
              </a:rPr>
              <a:t>e</a:t>
            </a:r>
            <a:endParaRPr sz="6000">
              <a:latin typeface="Arial Black"/>
              <a:cs typeface="Arial Black"/>
            </a:endParaRPr>
          </a:p>
        </p:txBody>
      </p:sp>
      <p:grpSp>
        <p:nvGrpSpPr>
          <p:cNvPr id="151" name="object 151"/>
          <p:cNvGrpSpPr/>
          <p:nvPr/>
        </p:nvGrpSpPr>
        <p:grpSpPr>
          <a:xfrm>
            <a:off x="7792402" y="533082"/>
            <a:ext cx="1235075" cy="1985645"/>
            <a:chOff x="7792402" y="533082"/>
            <a:chExt cx="1235075" cy="1985645"/>
          </a:xfrm>
        </p:grpSpPr>
        <p:sp>
          <p:nvSpPr>
            <p:cNvPr id="152" name="object 152"/>
            <p:cNvSpPr/>
            <p:nvPr/>
          </p:nvSpPr>
          <p:spPr>
            <a:xfrm>
              <a:off x="8098790" y="1615439"/>
              <a:ext cx="914400" cy="890269"/>
            </a:xfrm>
            <a:custGeom>
              <a:avLst/>
              <a:gdLst/>
              <a:ahLst/>
              <a:cxnLst/>
              <a:rect l="l" t="t" r="r" b="b"/>
              <a:pathLst>
                <a:path w="914400" h="890269">
                  <a:moveTo>
                    <a:pt x="457200" y="0"/>
                  </a:moveTo>
                  <a:lnTo>
                    <a:pt x="409370" y="2229"/>
                  </a:lnTo>
                  <a:lnTo>
                    <a:pt x="363170" y="8788"/>
                  </a:lnTo>
                  <a:lnTo>
                    <a:pt x="318801" y="19480"/>
                  </a:lnTo>
                  <a:lnTo>
                    <a:pt x="276463" y="34111"/>
                  </a:lnTo>
                  <a:lnTo>
                    <a:pt x="236357" y="52485"/>
                  </a:lnTo>
                  <a:lnTo>
                    <a:pt x="198685" y="74406"/>
                  </a:lnTo>
                  <a:lnTo>
                    <a:pt x="163647" y="99680"/>
                  </a:lnTo>
                  <a:lnTo>
                    <a:pt x="131444" y="128111"/>
                  </a:lnTo>
                  <a:lnTo>
                    <a:pt x="102278" y="159503"/>
                  </a:lnTo>
                  <a:lnTo>
                    <a:pt x="76348" y="193662"/>
                  </a:lnTo>
                  <a:lnTo>
                    <a:pt x="53857" y="230392"/>
                  </a:lnTo>
                  <a:lnTo>
                    <a:pt x="35004" y="269497"/>
                  </a:lnTo>
                  <a:lnTo>
                    <a:pt x="19991" y="310783"/>
                  </a:lnTo>
                  <a:lnTo>
                    <a:pt x="9018" y="354054"/>
                  </a:lnTo>
                  <a:lnTo>
                    <a:pt x="2288" y="399115"/>
                  </a:lnTo>
                  <a:lnTo>
                    <a:pt x="0" y="445770"/>
                  </a:lnTo>
                  <a:lnTo>
                    <a:pt x="2600" y="495243"/>
                  </a:lnTo>
                  <a:lnTo>
                    <a:pt x="10241" y="542919"/>
                  </a:lnTo>
                  <a:lnTo>
                    <a:pt x="22677" y="588558"/>
                  </a:lnTo>
                  <a:lnTo>
                    <a:pt x="39664" y="631922"/>
                  </a:lnTo>
                  <a:lnTo>
                    <a:pt x="60960" y="672770"/>
                  </a:lnTo>
                  <a:lnTo>
                    <a:pt x="86319" y="710864"/>
                  </a:lnTo>
                  <a:lnTo>
                    <a:pt x="115498" y="745964"/>
                  </a:lnTo>
                  <a:lnTo>
                    <a:pt x="148254" y="777831"/>
                  </a:lnTo>
                  <a:lnTo>
                    <a:pt x="184343" y="806226"/>
                  </a:lnTo>
                  <a:lnTo>
                    <a:pt x="223520" y="830909"/>
                  </a:lnTo>
                  <a:lnTo>
                    <a:pt x="265541" y="851640"/>
                  </a:lnTo>
                  <a:lnTo>
                    <a:pt x="310164" y="868182"/>
                  </a:lnTo>
                  <a:lnTo>
                    <a:pt x="357144" y="880293"/>
                  </a:lnTo>
                  <a:lnTo>
                    <a:pt x="406237" y="887736"/>
                  </a:lnTo>
                  <a:lnTo>
                    <a:pt x="457200" y="890270"/>
                  </a:lnTo>
                  <a:lnTo>
                    <a:pt x="508162" y="887736"/>
                  </a:lnTo>
                  <a:lnTo>
                    <a:pt x="557255" y="880293"/>
                  </a:lnTo>
                  <a:lnTo>
                    <a:pt x="604235" y="868182"/>
                  </a:lnTo>
                  <a:lnTo>
                    <a:pt x="648858" y="851640"/>
                  </a:lnTo>
                  <a:lnTo>
                    <a:pt x="690880" y="830909"/>
                  </a:lnTo>
                  <a:lnTo>
                    <a:pt x="730056" y="806226"/>
                  </a:lnTo>
                  <a:lnTo>
                    <a:pt x="766145" y="777831"/>
                  </a:lnTo>
                  <a:lnTo>
                    <a:pt x="798901" y="745964"/>
                  </a:lnTo>
                  <a:lnTo>
                    <a:pt x="828080" y="710864"/>
                  </a:lnTo>
                  <a:lnTo>
                    <a:pt x="853440" y="672770"/>
                  </a:lnTo>
                  <a:lnTo>
                    <a:pt x="874735" y="631922"/>
                  </a:lnTo>
                  <a:lnTo>
                    <a:pt x="891722" y="588558"/>
                  </a:lnTo>
                  <a:lnTo>
                    <a:pt x="904158" y="542919"/>
                  </a:lnTo>
                  <a:lnTo>
                    <a:pt x="911799" y="495243"/>
                  </a:lnTo>
                  <a:lnTo>
                    <a:pt x="914400" y="445770"/>
                  </a:lnTo>
                  <a:lnTo>
                    <a:pt x="912111" y="399115"/>
                  </a:lnTo>
                  <a:lnTo>
                    <a:pt x="905381" y="354054"/>
                  </a:lnTo>
                  <a:lnTo>
                    <a:pt x="894408" y="310783"/>
                  </a:lnTo>
                  <a:lnTo>
                    <a:pt x="879395" y="269497"/>
                  </a:lnTo>
                  <a:lnTo>
                    <a:pt x="860542" y="230392"/>
                  </a:lnTo>
                  <a:lnTo>
                    <a:pt x="838051" y="193662"/>
                  </a:lnTo>
                  <a:lnTo>
                    <a:pt x="812121" y="159503"/>
                  </a:lnTo>
                  <a:lnTo>
                    <a:pt x="782954" y="128111"/>
                  </a:lnTo>
                  <a:lnTo>
                    <a:pt x="750752" y="99680"/>
                  </a:lnTo>
                  <a:lnTo>
                    <a:pt x="715714" y="74406"/>
                  </a:lnTo>
                  <a:lnTo>
                    <a:pt x="678042" y="52485"/>
                  </a:lnTo>
                  <a:lnTo>
                    <a:pt x="637936" y="34111"/>
                  </a:lnTo>
                  <a:lnTo>
                    <a:pt x="595598" y="19480"/>
                  </a:lnTo>
                  <a:lnTo>
                    <a:pt x="551229" y="8788"/>
                  </a:lnTo>
                  <a:lnTo>
                    <a:pt x="505029" y="222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10D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098790" y="1615439"/>
              <a:ext cx="915669" cy="890269"/>
            </a:xfrm>
            <a:custGeom>
              <a:avLst/>
              <a:gdLst/>
              <a:ahLst/>
              <a:cxnLst/>
              <a:rect l="l" t="t" r="r" b="b"/>
              <a:pathLst>
                <a:path w="915670" h="890269">
                  <a:moveTo>
                    <a:pt x="457200" y="0"/>
                  </a:moveTo>
                  <a:lnTo>
                    <a:pt x="505029" y="2229"/>
                  </a:lnTo>
                  <a:lnTo>
                    <a:pt x="551229" y="8788"/>
                  </a:lnTo>
                  <a:lnTo>
                    <a:pt x="595598" y="19480"/>
                  </a:lnTo>
                  <a:lnTo>
                    <a:pt x="637936" y="34111"/>
                  </a:lnTo>
                  <a:lnTo>
                    <a:pt x="678042" y="52485"/>
                  </a:lnTo>
                  <a:lnTo>
                    <a:pt x="715714" y="74406"/>
                  </a:lnTo>
                  <a:lnTo>
                    <a:pt x="750752" y="99680"/>
                  </a:lnTo>
                  <a:lnTo>
                    <a:pt x="782954" y="128111"/>
                  </a:lnTo>
                  <a:lnTo>
                    <a:pt x="812121" y="159503"/>
                  </a:lnTo>
                  <a:lnTo>
                    <a:pt x="838051" y="193662"/>
                  </a:lnTo>
                  <a:lnTo>
                    <a:pt x="860542" y="230392"/>
                  </a:lnTo>
                  <a:lnTo>
                    <a:pt x="879395" y="269497"/>
                  </a:lnTo>
                  <a:lnTo>
                    <a:pt x="894408" y="310783"/>
                  </a:lnTo>
                  <a:lnTo>
                    <a:pt x="905381" y="354054"/>
                  </a:lnTo>
                  <a:lnTo>
                    <a:pt x="912111" y="399115"/>
                  </a:lnTo>
                  <a:lnTo>
                    <a:pt x="914400" y="445770"/>
                  </a:lnTo>
                  <a:lnTo>
                    <a:pt x="911799" y="495243"/>
                  </a:lnTo>
                  <a:lnTo>
                    <a:pt x="904158" y="542919"/>
                  </a:lnTo>
                  <a:lnTo>
                    <a:pt x="891722" y="588558"/>
                  </a:lnTo>
                  <a:lnTo>
                    <a:pt x="874735" y="631922"/>
                  </a:lnTo>
                  <a:lnTo>
                    <a:pt x="853440" y="672770"/>
                  </a:lnTo>
                  <a:lnTo>
                    <a:pt x="828080" y="710864"/>
                  </a:lnTo>
                  <a:lnTo>
                    <a:pt x="798901" y="745964"/>
                  </a:lnTo>
                  <a:lnTo>
                    <a:pt x="766145" y="777831"/>
                  </a:lnTo>
                  <a:lnTo>
                    <a:pt x="730056" y="806226"/>
                  </a:lnTo>
                  <a:lnTo>
                    <a:pt x="690880" y="830909"/>
                  </a:lnTo>
                  <a:lnTo>
                    <a:pt x="648858" y="851640"/>
                  </a:lnTo>
                  <a:lnTo>
                    <a:pt x="604235" y="868182"/>
                  </a:lnTo>
                  <a:lnTo>
                    <a:pt x="557255" y="880293"/>
                  </a:lnTo>
                  <a:lnTo>
                    <a:pt x="508162" y="887736"/>
                  </a:lnTo>
                  <a:lnTo>
                    <a:pt x="457200" y="890270"/>
                  </a:lnTo>
                  <a:lnTo>
                    <a:pt x="406237" y="887736"/>
                  </a:lnTo>
                  <a:lnTo>
                    <a:pt x="357144" y="880293"/>
                  </a:lnTo>
                  <a:lnTo>
                    <a:pt x="310164" y="868182"/>
                  </a:lnTo>
                  <a:lnTo>
                    <a:pt x="265541" y="851640"/>
                  </a:lnTo>
                  <a:lnTo>
                    <a:pt x="223520" y="830909"/>
                  </a:lnTo>
                  <a:lnTo>
                    <a:pt x="184343" y="806226"/>
                  </a:lnTo>
                  <a:lnTo>
                    <a:pt x="148254" y="777831"/>
                  </a:lnTo>
                  <a:lnTo>
                    <a:pt x="115498" y="745964"/>
                  </a:lnTo>
                  <a:lnTo>
                    <a:pt x="86319" y="710864"/>
                  </a:lnTo>
                  <a:lnTo>
                    <a:pt x="60960" y="672770"/>
                  </a:lnTo>
                  <a:lnTo>
                    <a:pt x="39664" y="631922"/>
                  </a:lnTo>
                  <a:lnTo>
                    <a:pt x="22677" y="588558"/>
                  </a:lnTo>
                  <a:lnTo>
                    <a:pt x="10241" y="542919"/>
                  </a:lnTo>
                  <a:lnTo>
                    <a:pt x="2600" y="495243"/>
                  </a:lnTo>
                  <a:lnTo>
                    <a:pt x="0" y="445770"/>
                  </a:lnTo>
                  <a:lnTo>
                    <a:pt x="2288" y="399115"/>
                  </a:lnTo>
                  <a:lnTo>
                    <a:pt x="9018" y="354054"/>
                  </a:lnTo>
                  <a:lnTo>
                    <a:pt x="19991" y="310783"/>
                  </a:lnTo>
                  <a:lnTo>
                    <a:pt x="35004" y="269497"/>
                  </a:lnTo>
                  <a:lnTo>
                    <a:pt x="53857" y="230392"/>
                  </a:lnTo>
                  <a:lnTo>
                    <a:pt x="76348" y="193662"/>
                  </a:lnTo>
                  <a:lnTo>
                    <a:pt x="102278" y="159503"/>
                  </a:lnTo>
                  <a:lnTo>
                    <a:pt x="131444" y="128111"/>
                  </a:lnTo>
                  <a:lnTo>
                    <a:pt x="163647" y="99680"/>
                  </a:lnTo>
                  <a:lnTo>
                    <a:pt x="198685" y="74406"/>
                  </a:lnTo>
                  <a:lnTo>
                    <a:pt x="236357" y="52485"/>
                  </a:lnTo>
                  <a:lnTo>
                    <a:pt x="276463" y="34111"/>
                  </a:lnTo>
                  <a:lnTo>
                    <a:pt x="318801" y="19480"/>
                  </a:lnTo>
                  <a:lnTo>
                    <a:pt x="363170" y="8788"/>
                  </a:lnTo>
                  <a:lnTo>
                    <a:pt x="409370" y="2229"/>
                  </a:lnTo>
                  <a:lnTo>
                    <a:pt x="457200" y="0"/>
                  </a:lnTo>
                  <a:close/>
                </a:path>
                <a:path w="915670" h="890269">
                  <a:moveTo>
                    <a:pt x="0" y="0"/>
                  </a:moveTo>
                  <a:lnTo>
                    <a:pt x="0" y="0"/>
                  </a:lnTo>
                </a:path>
                <a:path w="915670" h="890269">
                  <a:moveTo>
                    <a:pt x="915669" y="890270"/>
                  </a:moveTo>
                  <a:lnTo>
                    <a:pt x="915669" y="890270"/>
                  </a:lnTo>
                </a:path>
              </a:pathLst>
            </a:custGeom>
            <a:ln w="25518">
              <a:solidFill>
                <a:srgbClr val="074F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805420" y="546099"/>
              <a:ext cx="764540" cy="749300"/>
            </a:xfrm>
            <a:custGeom>
              <a:avLst/>
              <a:gdLst/>
              <a:ahLst/>
              <a:cxnLst/>
              <a:rect l="l" t="t" r="r" b="b"/>
              <a:pathLst>
                <a:path w="764540" h="749300">
                  <a:moveTo>
                    <a:pt x="382270" y="0"/>
                  </a:moveTo>
                  <a:lnTo>
                    <a:pt x="333129" y="2813"/>
                  </a:lnTo>
                  <a:lnTo>
                    <a:pt x="286146" y="11054"/>
                  </a:lnTo>
                  <a:lnTo>
                    <a:pt x="241629" y="24425"/>
                  </a:lnTo>
                  <a:lnTo>
                    <a:pt x="199887" y="42628"/>
                  </a:lnTo>
                  <a:lnTo>
                    <a:pt x="161228" y="65364"/>
                  </a:lnTo>
                  <a:lnTo>
                    <a:pt x="125961" y="92334"/>
                  </a:lnTo>
                  <a:lnTo>
                    <a:pt x="94395" y="123242"/>
                  </a:lnTo>
                  <a:lnTo>
                    <a:pt x="66838" y="157787"/>
                  </a:lnTo>
                  <a:lnTo>
                    <a:pt x="43599" y="195673"/>
                  </a:lnTo>
                  <a:lnTo>
                    <a:pt x="24987" y="236600"/>
                  </a:lnTo>
                  <a:lnTo>
                    <a:pt x="11311" y="280271"/>
                  </a:lnTo>
                  <a:lnTo>
                    <a:pt x="2879" y="326387"/>
                  </a:lnTo>
                  <a:lnTo>
                    <a:pt x="0" y="374650"/>
                  </a:lnTo>
                  <a:lnTo>
                    <a:pt x="2879" y="422663"/>
                  </a:lnTo>
                  <a:lnTo>
                    <a:pt x="11311" y="468609"/>
                  </a:lnTo>
                  <a:lnTo>
                    <a:pt x="24987" y="512179"/>
                  </a:lnTo>
                  <a:lnTo>
                    <a:pt x="43599" y="553065"/>
                  </a:lnTo>
                  <a:lnTo>
                    <a:pt x="66838" y="590957"/>
                  </a:lnTo>
                  <a:lnTo>
                    <a:pt x="94395" y="625548"/>
                  </a:lnTo>
                  <a:lnTo>
                    <a:pt x="125961" y="656528"/>
                  </a:lnTo>
                  <a:lnTo>
                    <a:pt x="161228" y="683588"/>
                  </a:lnTo>
                  <a:lnTo>
                    <a:pt x="199887" y="706421"/>
                  </a:lnTo>
                  <a:lnTo>
                    <a:pt x="241629" y="724717"/>
                  </a:lnTo>
                  <a:lnTo>
                    <a:pt x="286146" y="738168"/>
                  </a:lnTo>
                  <a:lnTo>
                    <a:pt x="333129" y="746465"/>
                  </a:lnTo>
                  <a:lnTo>
                    <a:pt x="382270" y="749300"/>
                  </a:lnTo>
                  <a:lnTo>
                    <a:pt x="431410" y="746465"/>
                  </a:lnTo>
                  <a:lnTo>
                    <a:pt x="478393" y="738168"/>
                  </a:lnTo>
                  <a:lnTo>
                    <a:pt x="522910" y="724717"/>
                  </a:lnTo>
                  <a:lnTo>
                    <a:pt x="564652" y="706421"/>
                  </a:lnTo>
                  <a:lnTo>
                    <a:pt x="603311" y="683588"/>
                  </a:lnTo>
                  <a:lnTo>
                    <a:pt x="638578" y="656528"/>
                  </a:lnTo>
                  <a:lnTo>
                    <a:pt x="670144" y="625548"/>
                  </a:lnTo>
                  <a:lnTo>
                    <a:pt x="697701" y="590957"/>
                  </a:lnTo>
                  <a:lnTo>
                    <a:pt x="720940" y="553065"/>
                  </a:lnTo>
                  <a:lnTo>
                    <a:pt x="739552" y="512179"/>
                  </a:lnTo>
                  <a:lnTo>
                    <a:pt x="753228" y="468609"/>
                  </a:lnTo>
                  <a:lnTo>
                    <a:pt x="761660" y="422663"/>
                  </a:lnTo>
                  <a:lnTo>
                    <a:pt x="764539" y="374650"/>
                  </a:lnTo>
                  <a:lnTo>
                    <a:pt x="761660" y="326387"/>
                  </a:lnTo>
                  <a:lnTo>
                    <a:pt x="753228" y="280271"/>
                  </a:lnTo>
                  <a:lnTo>
                    <a:pt x="739552" y="236600"/>
                  </a:lnTo>
                  <a:lnTo>
                    <a:pt x="720940" y="195673"/>
                  </a:lnTo>
                  <a:lnTo>
                    <a:pt x="697701" y="157787"/>
                  </a:lnTo>
                  <a:lnTo>
                    <a:pt x="670144" y="123242"/>
                  </a:lnTo>
                  <a:lnTo>
                    <a:pt x="638578" y="92334"/>
                  </a:lnTo>
                  <a:lnTo>
                    <a:pt x="603311" y="65364"/>
                  </a:lnTo>
                  <a:lnTo>
                    <a:pt x="564652" y="42628"/>
                  </a:lnTo>
                  <a:lnTo>
                    <a:pt x="522910" y="24425"/>
                  </a:lnTo>
                  <a:lnTo>
                    <a:pt x="478393" y="11054"/>
                  </a:lnTo>
                  <a:lnTo>
                    <a:pt x="431410" y="2813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805420" y="546099"/>
              <a:ext cx="765810" cy="749300"/>
            </a:xfrm>
            <a:custGeom>
              <a:avLst/>
              <a:gdLst/>
              <a:ahLst/>
              <a:cxnLst/>
              <a:rect l="l" t="t" r="r" b="b"/>
              <a:pathLst>
                <a:path w="765809" h="749300">
                  <a:moveTo>
                    <a:pt x="382270" y="0"/>
                  </a:moveTo>
                  <a:lnTo>
                    <a:pt x="431410" y="2813"/>
                  </a:lnTo>
                  <a:lnTo>
                    <a:pt x="478393" y="11054"/>
                  </a:lnTo>
                  <a:lnTo>
                    <a:pt x="522910" y="24425"/>
                  </a:lnTo>
                  <a:lnTo>
                    <a:pt x="564652" y="42628"/>
                  </a:lnTo>
                  <a:lnTo>
                    <a:pt x="603311" y="65364"/>
                  </a:lnTo>
                  <a:lnTo>
                    <a:pt x="638578" y="92334"/>
                  </a:lnTo>
                  <a:lnTo>
                    <a:pt x="670144" y="123242"/>
                  </a:lnTo>
                  <a:lnTo>
                    <a:pt x="697701" y="157787"/>
                  </a:lnTo>
                  <a:lnTo>
                    <a:pt x="720940" y="195673"/>
                  </a:lnTo>
                  <a:lnTo>
                    <a:pt x="739552" y="236600"/>
                  </a:lnTo>
                  <a:lnTo>
                    <a:pt x="753228" y="280271"/>
                  </a:lnTo>
                  <a:lnTo>
                    <a:pt x="761660" y="326387"/>
                  </a:lnTo>
                  <a:lnTo>
                    <a:pt x="764539" y="374650"/>
                  </a:lnTo>
                  <a:lnTo>
                    <a:pt x="761660" y="422663"/>
                  </a:lnTo>
                  <a:lnTo>
                    <a:pt x="753228" y="468609"/>
                  </a:lnTo>
                  <a:lnTo>
                    <a:pt x="739552" y="512179"/>
                  </a:lnTo>
                  <a:lnTo>
                    <a:pt x="720940" y="553065"/>
                  </a:lnTo>
                  <a:lnTo>
                    <a:pt x="697701" y="590957"/>
                  </a:lnTo>
                  <a:lnTo>
                    <a:pt x="670144" y="625548"/>
                  </a:lnTo>
                  <a:lnTo>
                    <a:pt x="638578" y="656528"/>
                  </a:lnTo>
                  <a:lnTo>
                    <a:pt x="603311" y="683588"/>
                  </a:lnTo>
                  <a:lnTo>
                    <a:pt x="564652" y="706421"/>
                  </a:lnTo>
                  <a:lnTo>
                    <a:pt x="522910" y="724717"/>
                  </a:lnTo>
                  <a:lnTo>
                    <a:pt x="478393" y="738168"/>
                  </a:lnTo>
                  <a:lnTo>
                    <a:pt x="431410" y="746465"/>
                  </a:lnTo>
                  <a:lnTo>
                    <a:pt x="382270" y="749300"/>
                  </a:lnTo>
                  <a:lnTo>
                    <a:pt x="333129" y="746465"/>
                  </a:lnTo>
                  <a:lnTo>
                    <a:pt x="286146" y="738168"/>
                  </a:lnTo>
                  <a:lnTo>
                    <a:pt x="241629" y="724717"/>
                  </a:lnTo>
                  <a:lnTo>
                    <a:pt x="199887" y="706421"/>
                  </a:lnTo>
                  <a:lnTo>
                    <a:pt x="161228" y="683588"/>
                  </a:lnTo>
                  <a:lnTo>
                    <a:pt x="125961" y="656528"/>
                  </a:lnTo>
                  <a:lnTo>
                    <a:pt x="94395" y="625548"/>
                  </a:lnTo>
                  <a:lnTo>
                    <a:pt x="66838" y="590957"/>
                  </a:lnTo>
                  <a:lnTo>
                    <a:pt x="43599" y="553065"/>
                  </a:lnTo>
                  <a:lnTo>
                    <a:pt x="24987" y="512179"/>
                  </a:lnTo>
                  <a:lnTo>
                    <a:pt x="11311" y="468609"/>
                  </a:lnTo>
                  <a:lnTo>
                    <a:pt x="2879" y="422663"/>
                  </a:lnTo>
                  <a:lnTo>
                    <a:pt x="0" y="374650"/>
                  </a:lnTo>
                  <a:lnTo>
                    <a:pt x="2879" y="326387"/>
                  </a:lnTo>
                  <a:lnTo>
                    <a:pt x="11311" y="280271"/>
                  </a:lnTo>
                  <a:lnTo>
                    <a:pt x="24987" y="236600"/>
                  </a:lnTo>
                  <a:lnTo>
                    <a:pt x="43599" y="195673"/>
                  </a:lnTo>
                  <a:lnTo>
                    <a:pt x="66838" y="157787"/>
                  </a:lnTo>
                  <a:lnTo>
                    <a:pt x="94395" y="123242"/>
                  </a:lnTo>
                  <a:lnTo>
                    <a:pt x="125961" y="92334"/>
                  </a:lnTo>
                  <a:lnTo>
                    <a:pt x="161228" y="65364"/>
                  </a:lnTo>
                  <a:lnTo>
                    <a:pt x="199887" y="42628"/>
                  </a:lnTo>
                  <a:lnTo>
                    <a:pt x="241629" y="24425"/>
                  </a:lnTo>
                  <a:lnTo>
                    <a:pt x="286146" y="11054"/>
                  </a:lnTo>
                  <a:lnTo>
                    <a:pt x="333129" y="2813"/>
                  </a:lnTo>
                  <a:lnTo>
                    <a:pt x="382270" y="0"/>
                  </a:lnTo>
                  <a:close/>
                </a:path>
                <a:path w="765809" h="749300">
                  <a:moveTo>
                    <a:pt x="0" y="0"/>
                  </a:moveTo>
                  <a:lnTo>
                    <a:pt x="0" y="0"/>
                  </a:lnTo>
                </a:path>
                <a:path w="765809" h="749300">
                  <a:moveTo>
                    <a:pt x="765809" y="749300"/>
                  </a:moveTo>
                  <a:lnTo>
                    <a:pt x="765809" y="749300"/>
                  </a:lnTo>
                </a:path>
              </a:pathLst>
            </a:custGeom>
            <a:ln w="25518">
              <a:solidFill>
                <a:srgbClr val="074F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6" name="object 156"/>
          <p:cNvSpPr txBox="1"/>
          <p:nvPr/>
        </p:nvSpPr>
        <p:spPr>
          <a:xfrm>
            <a:off x="8309609" y="1774190"/>
            <a:ext cx="494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2485B"/>
                </a:solidFill>
                <a:latin typeface="Times New Roman"/>
                <a:cs typeface="Times New Roman"/>
              </a:rPr>
              <a:t>cl</a:t>
            </a:r>
            <a:r>
              <a:rPr sz="3150" spc="-7" baseline="29100" dirty="0">
                <a:solidFill>
                  <a:srgbClr val="02485B"/>
                </a:solidFill>
                <a:latin typeface="Times New Roman"/>
                <a:cs typeface="Times New Roman"/>
              </a:rPr>
              <a:t>-</a:t>
            </a:r>
            <a:endParaRPr sz="3150" baseline="29100">
              <a:latin typeface="Times New Roman"/>
              <a:cs typeface="Times New Roman"/>
            </a:endParaRPr>
          </a:p>
        </p:txBody>
      </p:sp>
      <p:grpSp>
        <p:nvGrpSpPr>
          <p:cNvPr id="157" name="object 157"/>
          <p:cNvGrpSpPr/>
          <p:nvPr/>
        </p:nvGrpSpPr>
        <p:grpSpPr>
          <a:xfrm>
            <a:off x="8438832" y="53022"/>
            <a:ext cx="635635" cy="603885"/>
            <a:chOff x="8438832" y="53022"/>
            <a:chExt cx="635635" cy="603885"/>
          </a:xfrm>
        </p:grpSpPr>
        <p:sp>
          <p:nvSpPr>
            <p:cNvPr id="158" name="object 158"/>
            <p:cNvSpPr/>
            <p:nvPr/>
          </p:nvSpPr>
          <p:spPr>
            <a:xfrm>
              <a:off x="8451849" y="66040"/>
              <a:ext cx="609600" cy="577850"/>
            </a:xfrm>
            <a:custGeom>
              <a:avLst/>
              <a:gdLst/>
              <a:ahLst/>
              <a:cxnLst/>
              <a:rect l="l" t="t" r="r" b="b"/>
              <a:pathLst>
                <a:path w="609600" h="577850">
                  <a:moveTo>
                    <a:pt x="304800" y="0"/>
                  </a:moveTo>
                  <a:lnTo>
                    <a:pt x="254294" y="3683"/>
                  </a:lnTo>
                  <a:lnTo>
                    <a:pt x="206776" y="14376"/>
                  </a:lnTo>
                  <a:lnTo>
                    <a:pt x="162793" y="31546"/>
                  </a:lnTo>
                  <a:lnTo>
                    <a:pt x="122895" y="54660"/>
                  </a:lnTo>
                  <a:lnTo>
                    <a:pt x="87629" y="83185"/>
                  </a:lnTo>
                  <a:lnTo>
                    <a:pt x="57546" y="116586"/>
                  </a:lnTo>
                  <a:lnTo>
                    <a:pt x="33192" y="154330"/>
                  </a:lnTo>
                  <a:lnTo>
                    <a:pt x="15118" y="195884"/>
                  </a:lnTo>
                  <a:lnTo>
                    <a:pt x="3870" y="240715"/>
                  </a:lnTo>
                  <a:lnTo>
                    <a:pt x="0" y="288289"/>
                  </a:lnTo>
                  <a:lnTo>
                    <a:pt x="3870" y="336208"/>
                  </a:lnTo>
                  <a:lnTo>
                    <a:pt x="15118" y="381314"/>
                  </a:lnTo>
                  <a:lnTo>
                    <a:pt x="33192" y="423083"/>
                  </a:lnTo>
                  <a:lnTo>
                    <a:pt x="57546" y="460989"/>
                  </a:lnTo>
                  <a:lnTo>
                    <a:pt x="87629" y="494506"/>
                  </a:lnTo>
                  <a:lnTo>
                    <a:pt x="122895" y="523107"/>
                  </a:lnTo>
                  <a:lnTo>
                    <a:pt x="162793" y="546268"/>
                  </a:lnTo>
                  <a:lnTo>
                    <a:pt x="206776" y="563463"/>
                  </a:lnTo>
                  <a:lnTo>
                    <a:pt x="254294" y="574165"/>
                  </a:lnTo>
                  <a:lnTo>
                    <a:pt x="304800" y="577849"/>
                  </a:lnTo>
                  <a:lnTo>
                    <a:pt x="355305" y="574165"/>
                  </a:lnTo>
                  <a:lnTo>
                    <a:pt x="402823" y="563463"/>
                  </a:lnTo>
                  <a:lnTo>
                    <a:pt x="446806" y="546268"/>
                  </a:lnTo>
                  <a:lnTo>
                    <a:pt x="486704" y="523107"/>
                  </a:lnTo>
                  <a:lnTo>
                    <a:pt x="521970" y="494506"/>
                  </a:lnTo>
                  <a:lnTo>
                    <a:pt x="552053" y="460989"/>
                  </a:lnTo>
                  <a:lnTo>
                    <a:pt x="576407" y="423083"/>
                  </a:lnTo>
                  <a:lnTo>
                    <a:pt x="594481" y="381314"/>
                  </a:lnTo>
                  <a:lnTo>
                    <a:pt x="605729" y="336208"/>
                  </a:lnTo>
                  <a:lnTo>
                    <a:pt x="609600" y="288289"/>
                  </a:lnTo>
                  <a:lnTo>
                    <a:pt x="605729" y="240715"/>
                  </a:lnTo>
                  <a:lnTo>
                    <a:pt x="594481" y="195884"/>
                  </a:lnTo>
                  <a:lnTo>
                    <a:pt x="576407" y="154330"/>
                  </a:lnTo>
                  <a:lnTo>
                    <a:pt x="552053" y="116585"/>
                  </a:lnTo>
                  <a:lnTo>
                    <a:pt x="521970" y="83184"/>
                  </a:lnTo>
                  <a:lnTo>
                    <a:pt x="486704" y="54660"/>
                  </a:lnTo>
                  <a:lnTo>
                    <a:pt x="446806" y="31546"/>
                  </a:lnTo>
                  <a:lnTo>
                    <a:pt x="402823" y="14376"/>
                  </a:lnTo>
                  <a:lnTo>
                    <a:pt x="355305" y="3682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451849" y="66040"/>
              <a:ext cx="609600" cy="577850"/>
            </a:xfrm>
            <a:custGeom>
              <a:avLst/>
              <a:gdLst/>
              <a:ahLst/>
              <a:cxnLst/>
              <a:rect l="l" t="t" r="r" b="b"/>
              <a:pathLst>
                <a:path w="609600" h="577850">
                  <a:moveTo>
                    <a:pt x="304800" y="0"/>
                  </a:moveTo>
                  <a:lnTo>
                    <a:pt x="355305" y="3682"/>
                  </a:lnTo>
                  <a:lnTo>
                    <a:pt x="402823" y="14376"/>
                  </a:lnTo>
                  <a:lnTo>
                    <a:pt x="446806" y="31546"/>
                  </a:lnTo>
                  <a:lnTo>
                    <a:pt x="486704" y="54660"/>
                  </a:lnTo>
                  <a:lnTo>
                    <a:pt x="521970" y="83184"/>
                  </a:lnTo>
                  <a:lnTo>
                    <a:pt x="552053" y="116585"/>
                  </a:lnTo>
                  <a:lnTo>
                    <a:pt x="576407" y="154330"/>
                  </a:lnTo>
                  <a:lnTo>
                    <a:pt x="594481" y="195884"/>
                  </a:lnTo>
                  <a:lnTo>
                    <a:pt x="605729" y="240715"/>
                  </a:lnTo>
                  <a:lnTo>
                    <a:pt x="609600" y="288289"/>
                  </a:lnTo>
                  <a:lnTo>
                    <a:pt x="605729" y="336208"/>
                  </a:lnTo>
                  <a:lnTo>
                    <a:pt x="594481" y="381314"/>
                  </a:lnTo>
                  <a:lnTo>
                    <a:pt x="576407" y="423083"/>
                  </a:lnTo>
                  <a:lnTo>
                    <a:pt x="552053" y="460989"/>
                  </a:lnTo>
                  <a:lnTo>
                    <a:pt x="521970" y="494506"/>
                  </a:lnTo>
                  <a:lnTo>
                    <a:pt x="486704" y="523107"/>
                  </a:lnTo>
                  <a:lnTo>
                    <a:pt x="446806" y="546268"/>
                  </a:lnTo>
                  <a:lnTo>
                    <a:pt x="402823" y="563463"/>
                  </a:lnTo>
                  <a:lnTo>
                    <a:pt x="355305" y="574165"/>
                  </a:lnTo>
                  <a:lnTo>
                    <a:pt x="304800" y="577849"/>
                  </a:lnTo>
                  <a:lnTo>
                    <a:pt x="254294" y="574165"/>
                  </a:lnTo>
                  <a:lnTo>
                    <a:pt x="206776" y="563463"/>
                  </a:lnTo>
                  <a:lnTo>
                    <a:pt x="162793" y="546268"/>
                  </a:lnTo>
                  <a:lnTo>
                    <a:pt x="122895" y="523107"/>
                  </a:lnTo>
                  <a:lnTo>
                    <a:pt x="87629" y="494506"/>
                  </a:lnTo>
                  <a:lnTo>
                    <a:pt x="57546" y="460989"/>
                  </a:lnTo>
                  <a:lnTo>
                    <a:pt x="33192" y="423083"/>
                  </a:lnTo>
                  <a:lnTo>
                    <a:pt x="15118" y="381314"/>
                  </a:lnTo>
                  <a:lnTo>
                    <a:pt x="3870" y="336208"/>
                  </a:lnTo>
                  <a:lnTo>
                    <a:pt x="0" y="288289"/>
                  </a:lnTo>
                  <a:lnTo>
                    <a:pt x="3870" y="240715"/>
                  </a:lnTo>
                  <a:lnTo>
                    <a:pt x="15118" y="195884"/>
                  </a:lnTo>
                  <a:lnTo>
                    <a:pt x="33192" y="154330"/>
                  </a:lnTo>
                  <a:lnTo>
                    <a:pt x="57546" y="116586"/>
                  </a:lnTo>
                  <a:lnTo>
                    <a:pt x="87629" y="83185"/>
                  </a:lnTo>
                  <a:lnTo>
                    <a:pt x="122895" y="54660"/>
                  </a:lnTo>
                  <a:lnTo>
                    <a:pt x="162793" y="31546"/>
                  </a:lnTo>
                  <a:lnTo>
                    <a:pt x="206776" y="14376"/>
                  </a:lnTo>
                  <a:lnTo>
                    <a:pt x="254294" y="3683"/>
                  </a:lnTo>
                  <a:lnTo>
                    <a:pt x="304800" y="0"/>
                  </a:lnTo>
                  <a:close/>
                </a:path>
                <a:path w="609600" h="577850">
                  <a:moveTo>
                    <a:pt x="0" y="0"/>
                  </a:moveTo>
                  <a:lnTo>
                    <a:pt x="0" y="0"/>
                  </a:lnTo>
                </a:path>
                <a:path w="609600" h="577850">
                  <a:moveTo>
                    <a:pt x="609600" y="577849"/>
                  </a:moveTo>
                  <a:lnTo>
                    <a:pt x="609600" y="577849"/>
                  </a:lnTo>
                </a:path>
              </a:pathLst>
            </a:custGeom>
            <a:ln w="25518">
              <a:solidFill>
                <a:srgbClr val="074F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8600440" y="251459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2485B"/>
                </a:solidFill>
                <a:latin typeface="Times New Roman"/>
                <a:cs typeface="Times New Roman"/>
              </a:rPr>
              <a:t>Na</a:t>
            </a:r>
            <a:r>
              <a:rPr sz="1050" b="1" spc="-15" baseline="27777" dirty="0">
                <a:solidFill>
                  <a:srgbClr val="02485B"/>
                </a:solidFill>
                <a:latin typeface="Times New Roman"/>
                <a:cs typeface="Times New Roman"/>
              </a:rPr>
              <a:t>+</a:t>
            </a:r>
            <a:endParaRPr sz="1050" baseline="27777">
              <a:latin typeface="Times New Roman"/>
              <a:cs typeface="Times New Roman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7073582" y="1282382"/>
            <a:ext cx="940435" cy="791845"/>
            <a:chOff x="7073582" y="1282382"/>
            <a:chExt cx="940435" cy="791845"/>
          </a:xfrm>
        </p:grpSpPr>
        <p:sp>
          <p:nvSpPr>
            <p:cNvPr id="162" name="object 162"/>
            <p:cNvSpPr/>
            <p:nvPr/>
          </p:nvSpPr>
          <p:spPr>
            <a:xfrm>
              <a:off x="7086599" y="1295399"/>
              <a:ext cx="914400" cy="765810"/>
            </a:xfrm>
            <a:custGeom>
              <a:avLst/>
              <a:gdLst/>
              <a:ahLst/>
              <a:cxnLst/>
              <a:rect l="l" t="t" r="r" b="b"/>
              <a:pathLst>
                <a:path w="914400" h="765810">
                  <a:moveTo>
                    <a:pt x="457200" y="0"/>
                  </a:moveTo>
                  <a:lnTo>
                    <a:pt x="402665" y="2485"/>
                  </a:lnTo>
                  <a:lnTo>
                    <a:pt x="350297" y="9778"/>
                  </a:lnTo>
                  <a:lnTo>
                    <a:pt x="300395" y="21631"/>
                  </a:lnTo>
                  <a:lnTo>
                    <a:pt x="253259" y="37796"/>
                  </a:lnTo>
                  <a:lnTo>
                    <a:pt x="209188" y="58027"/>
                  </a:lnTo>
                  <a:lnTo>
                    <a:pt x="168484" y="82076"/>
                  </a:lnTo>
                  <a:lnTo>
                    <a:pt x="131445" y="109696"/>
                  </a:lnTo>
                  <a:lnTo>
                    <a:pt x="98371" y="140640"/>
                  </a:lnTo>
                  <a:lnTo>
                    <a:pt x="69563" y="174661"/>
                  </a:lnTo>
                  <a:lnTo>
                    <a:pt x="45320" y="211512"/>
                  </a:lnTo>
                  <a:lnTo>
                    <a:pt x="25942" y="250945"/>
                  </a:lnTo>
                  <a:lnTo>
                    <a:pt x="11729" y="292714"/>
                  </a:lnTo>
                  <a:lnTo>
                    <a:pt x="2982" y="336571"/>
                  </a:lnTo>
                  <a:lnTo>
                    <a:pt x="0" y="382270"/>
                  </a:lnTo>
                  <a:lnTo>
                    <a:pt x="2982" y="427986"/>
                  </a:lnTo>
                  <a:lnTo>
                    <a:pt x="11729" y="471895"/>
                  </a:lnTo>
                  <a:lnTo>
                    <a:pt x="25942" y="513744"/>
                  </a:lnTo>
                  <a:lnTo>
                    <a:pt x="45320" y="553279"/>
                  </a:lnTo>
                  <a:lnTo>
                    <a:pt x="69563" y="590248"/>
                  </a:lnTo>
                  <a:lnTo>
                    <a:pt x="98371" y="624399"/>
                  </a:lnTo>
                  <a:lnTo>
                    <a:pt x="131445" y="655478"/>
                  </a:lnTo>
                  <a:lnTo>
                    <a:pt x="168484" y="683234"/>
                  </a:lnTo>
                  <a:lnTo>
                    <a:pt x="209188" y="707412"/>
                  </a:lnTo>
                  <a:lnTo>
                    <a:pt x="253259" y="727761"/>
                  </a:lnTo>
                  <a:lnTo>
                    <a:pt x="300395" y="744028"/>
                  </a:lnTo>
                  <a:lnTo>
                    <a:pt x="350297" y="755961"/>
                  </a:lnTo>
                  <a:lnTo>
                    <a:pt x="402665" y="763305"/>
                  </a:lnTo>
                  <a:lnTo>
                    <a:pt x="457200" y="765810"/>
                  </a:lnTo>
                  <a:lnTo>
                    <a:pt x="511734" y="763305"/>
                  </a:lnTo>
                  <a:lnTo>
                    <a:pt x="564102" y="755961"/>
                  </a:lnTo>
                  <a:lnTo>
                    <a:pt x="614004" y="744028"/>
                  </a:lnTo>
                  <a:lnTo>
                    <a:pt x="661140" y="727761"/>
                  </a:lnTo>
                  <a:lnTo>
                    <a:pt x="705211" y="707412"/>
                  </a:lnTo>
                  <a:lnTo>
                    <a:pt x="745915" y="683234"/>
                  </a:lnTo>
                  <a:lnTo>
                    <a:pt x="782954" y="655478"/>
                  </a:lnTo>
                  <a:lnTo>
                    <a:pt x="816028" y="624399"/>
                  </a:lnTo>
                  <a:lnTo>
                    <a:pt x="844836" y="590248"/>
                  </a:lnTo>
                  <a:lnTo>
                    <a:pt x="869079" y="553279"/>
                  </a:lnTo>
                  <a:lnTo>
                    <a:pt x="888457" y="513744"/>
                  </a:lnTo>
                  <a:lnTo>
                    <a:pt x="902670" y="471895"/>
                  </a:lnTo>
                  <a:lnTo>
                    <a:pt x="911417" y="427986"/>
                  </a:lnTo>
                  <a:lnTo>
                    <a:pt x="914400" y="382270"/>
                  </a:lnTo>
                  <a:lnTo>
                    <a:pt x="911417" y="336571"/>
                  </a:lnTo>
                  <a:lnTo>
                    <a:pt x="902670" y="292714"/>
                  </a:lnTo>
                  <a:lnTo>
                    <a:pt x="888457" y="250945"/>
                  </a:lnTo>
                  <a:lnTo>
                    <a:pt x="869079" y="211512"/>
                  </a:lnTo>
                  <a:lnTo>
                    <a:pt x="844836" y="174661"/>
                  </a:lnTo>
                  <a:lnTo>
                    <a:pt x="816028" y="140640"/>
                  </a:lnTo>
                  <a:lnTo>
                    <a:pt x="782954" y="109696"/>
                  </a:lnTo>
                  <a:lnTo>
                    <a:pt x="745915" y="82076"/>
                  </a:lnTo>
                  <a:lnTo>
                    <a:pt x="705211" y="58027"/>
                  </a:lnTo>
                  <a:lnTo>
                    <a:pt x="661140" y="37796"/>
                  </a:lnTo>
                  <a:lnTo>
                    <a:pt x="614004" y="21631"/>
                  </a:lnTo>
                  <a:lnTo>
                    <a:pt x="564102" y="9778"/>
                  </a:lnTo>
                  <a:lnTo>
                    <a:pt x="511734" y="2485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5EF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086599" y="1295399"/>
              <a:ext cx="914400" cy="765810"/>
            </a:xfrm>
            <a:custGeom>
              <a:avLst/>
              <a:gdLst/>
              <a:ahLst/>
              <a:cxnLst/>
              <a:rect l="l" t="t" r="r" b="b"/>
              <a:pathLst>
                <a:path w="914400" h="765810">
                  <a:moveTo>
                    <a:pt x="457200" y="0"/>
                  </a:moveTo>
                  <a:lnTo>
                    <a:pt x="511734" y="2485"/>
                  </a:lnTo>
                  <a:lnTo>
                    <a:pt x="564102" y="9778"/>
                  </a:lnTo>
                  <a:lnTo>
                    <a:pt x="614004" y="21631"/>
                  </a:lnTo>
                  <a:lnTo>
                    <a:pt x="661140" y="37796"/>
                  </a:lnTo>
                  <a:lnTo>
                    <a:pt x="705211" y="58027"/>
                  </a:lnTo>
                  <a:lnTo>
                    <a:pt x="745915" y="82076"/>
                  </a:lnTo>
                  <a:lnTo>
                    <a:pt x="782954" y="109696"/>
                  </a:lnTo>
                  <a:lnTo>
                    <a:pt x="816028" y="140640"/>
                  </a:lnTo>
                  <a:lnTo>
                    <a:pt x="844836" y="174661"/>
                  </a:lnTo>
                  <a:lnTo>
                    <a:pt x="869079" y="211512"/>
                  </a:lnTo>
                  <a:lnTo>
                    <a:pt x="888457" y="250945"/>
                  </a:lnTo>
                  <a:lnTo>
                    <a:pt x="902670" y="292714"/>
                  </a:lnTo>
                  <a:lnTo>
                    <a:pt x="911417" y="336571"/>
                  </a:lnTo>
                  <a:lnTo>
                    <a:pt x="914400" y="382270"/>
                  </a:lnTo>
                  <a:lnTo>
                    <a:pt x="911417" y="427986"/>
                  </a:lnTo>
                  <a:lnTo>
                    <a:pt x="902670" y="471895"/>
                  </a:lnTo>
                  <a:lnTo>
                    <a:pt x="888457" y="513744"/>
                  </a:lnTo>
                  <a:lnTo>
                    <a:pt x="869079" y="553279"/>
                  </a:lnTo>
                  <a:lnTo>
                    <a:pt x="844836" y="590248"/>
                  </a:lnTo>
                  <a:lnTo>
                    <a:pt x="816028" y="624399"/>
                  </a:lnTo>
                  <a:lnTo>
                    <a:pt x="782954" y="655478"/>
                  </a:lnTo>
                  <a:lnTo>
                    <a:pt x="745915" y="683234"/>
                  </a:lnTo>
                  <a:lnTo>
                    <a:pt x="705211" y="707412"/>
                  </a:lnTo>
                  <a:lnTo>
                    <a:pt x="661140" y="727761"/>
                  </a:lnTo>
                  <a:lnTo>
                    <a:pt x="614004" y="744028"/>
                  </a:lnTo>
                  <a:lnTo>
                    <a:pt x="564102" y="755961"/>
                  </a:lnTo>
                  <a:lnTo>
                    <a:pt x="511734" y="763305"/>
                  </a:lnTo>
                  <a:lnTo>
                    <a:pt x="457200" y="765810"/>
                  </a:lnTo>
                  <a:lnTo>
                    <a:pt x="402665" y="763305"/>
                  </a:lnTo>
                  <a:lnTo>
                    <a:pt x="350297" y="755961"/>
                  </a:lnTo>
                  <a:lnTo>
                    <a:pt x="300395" y="744028"/>
                  </a:lnTo>
                  <a:lnTo>
                    <a:pt x="253259" y="727761"/>
                  </a:lnTo>
                  <a:lnTo>
                    <a:pt x="209188" y="707412"/>
                  </a:lnTo>
                  <a:lnTo>
                    <a:pt x="168484" y="683234"/>
                  </a:lnTo>
                  <a:lnTo>
                    <a:pt x="131445" y="655478"/>
                  </a:lnTo>
                  <a:lnTo>
                    <a:pt x="98371" y="624399"/>
                  </a:lnTo>
                  <a:lnTo>
                    <a:pt x="69563" y="590248"/>
                  </a:lnTo>
                  <a:lnTo>
                    <a:pt x="45320" y="553279"/>
                  </a:lnTo>
                  <a:lnTo>
                    <a:pt x="25942" y="513744"/>
                  </a:lnTo>
                  <a:lnTo>
                    <a:pt x="11729" y="471895"/>
                  </a:lnTo>
                  <a:lnTo>
                    <a:pt x="2982" y="427986"/>
                  </a:lnTo>
                  <a:lnTo>
                    <a:pt x="0" y="382270"/>
                  </a:lnTo>
                  <a:lnTo>
                    <a:pt x="2982" y="336571"/>
                  </a:lnTo>
                  <a:lnTo>
                    <a:pt x="11729" y="292714"/>
                  </a:lnTo>
                  <a:lnTo>
                    <a:pt x="25942" y="250945"/>
                  </a:lnTo>
                  <a:lnTo>
                    <a:pt x="45320" y="211512"/>
                  </a:lnTo>
                  <a:lnTo>
                    <a:pt x="69563" y="174661"/>
                  </a:lnTo>
                  <a:lnTo>
                    <a:pt x="98371" y="140640"/>
                  </a:lnTo>
                  <a:lnTo>
                    <a:pt x="131445" y="109696"/>
                  </a:lnTo>
                  <a:lnTo>
                    <a:pt x="168484" y="82076"/>
                  </a:lnTo>
                  <a:lnTo>
                    <a:pt x="209188" y="58027"/>
                  </a:lnTo>
                  <a:lnTo>
                    <a:pt x="253259" y="37796"/>
                  </a:lnTo>
                  <a:lnTo>
                    <a:pt x="300395" y="21631"/>
                  </a:lnTo>
                  <a:lnTo>
                    <a:pt x="350297" y="9778"/>
                  </a:lnTo>
                  <a:lnTo>
                    <a:pt x="402665" y="2485"/>
                  </a:lnTo>
                  <a:lnTo>
                    <a:pt x="457200" y="0"/>
                  </a:lnTo>
                  <a:close/>
                </a:path>
                <a:path w="914400" h="765810">
                  <a:moveTo>
                    <a:pt x="0" y="0"/>
                  </a:moveTo>
                  <a:lnTo>
                    <a:pt x="0" y="0"/>
                  </a:lnTo>
                </a:path>
                <a:path w="914400" h="765810">
                  <a:moveTo>
                    <a:pt x="914400" y="765810"/>
                  </a:moveTo>
                  <a:lnTo>
                    <a:pt x="914400" y="765810"/>
                  </a:lnTo>
                </a:path>
              </a:pathLst>
            </a:custGeom>
            <a:ln w="25518">
              <a:solidFill>
                <a:srgbClr val="074F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7659369" y="761999"/>
            <a:ext cx="727075" cy="1033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0">
              <a:lnSpc>
                <a:spcPts val="1970"/>
              </a:lnSpc>
            </a:pPr>
            <a:r>
              <a:rPr sz="3600" spc="-15" baseline="-16203" dirty="0">
                <a:solidFill>
                  <a:srgbClr val="FF0066"/>
                </a:solidFill>
                <a:latin typeface="Times New Roman"/>
                <a:cs typeface="Times New Roman"/>
              </a:rPr>
              <a:t>H</a:t>
            </a:r>
            <a:r>
              <a:rPr sz="1400" b="1" spc="-10" dirty="0">
                <a:solidFill>
                  <a:srgbClr val="FF0066"/>
                </a:solidFill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100" spc="-5" dirty="0">
                <a:solidFill>
                  <a:srgbClr val="02485B"/>
                </a:solidFill>
                <a:latin typeface="Times New Roman"/>
                <a:cs typeface="Times New Roman"/>
              </a:rPr>
              <a:t>-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7341869" y="1805940"/>
            <a:ext cx="404495" cy="405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ts val="1500"/>
              </a:lnSpc>
              <a:spcBef>
                <a:spcPts val="90"/>
              </a:spcBef>
            </a:pPr>
            <a:r>
              <a:rPr sz="1400" b="1" spc="-5" dirty="0">
                <a:solidFill>
                  <a:srgbClr val="6F2F9F"/>
                </a:solidFill>
                <a:latin typeface="Liberation Sans Narrow"/>
                <a:cs typeface="Liberation Sans Narrow"/>
              </a:rPr>
              <a:t>HCO</a:t>
            </a:r>
            <a:endParaRPr sz="1400">
              <a:latin typeface="Liberation Sans Narrow"/>
              <a:cs typeface="Liberation Sans Narrow"/>
            </a:endParaRPr>
          </a:p>
          <a:p>
            <a:pPr algn="r">
              <a:lnSpc>
                <a:spcPts val="1500"/>
              </a:lnSpc>
            </a:pPr>
            <a:r>
              <a:rPr sz="1400" b="1" spc="-5" dirty="0">
                <a:solidFill>
                  <a:srgbClr val="6F2F9F"/>
                </a:solidFill>
                <a:latin typeface="Liberation Sans Narrow"/>
                <a:cs typeface="Liberation Sans Narrow"/>
              </a:rPr>
              <a:t>3</a:t>
            </a:r>
            <a:endParaRPr sz="1400">
              <a:latin typeface="Liberation Sans Narrow"/>
              <a:cs typeface="Liberation Sans Narrow"/>
            </a:endParaRPr>
          </a:p>
        </p:txBody>
      </p:sp>
      <p:grpSp>
        <p:nvGrpSpPr>
          <p:cNvPr id="166" name="object 166"/>
          <p:cNvGrpSpPr/>
          <p:nvPr/>
        </p:nvGrpSpPr>
        <p:grpSpPr>
          <a:xfrm>
            <a:off x="3412430" y="3962400"/>
            <a:ext cx="5732145" cy="2908935"/>
            <a:chOff x="3412430" y="3962400"/>
            <a:chExt cx="5732145" cy="2908935"/>
          </a:xfrm>
        </p:grpSpPr>
        <p:sp>
          <p:nvSpPr>
            <p:cNvPr id="167" name="object 167"/>
            <p:cNvSpPr/>
            <p:nvPr/>
          </p:nvSpPr>
          <p:spPr>
            <a:xfrm>
              <a:off x="7391400" y="3962400"/>
              <a:ext cx="1752600" cy="2895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425189" y="5969000"/>
              <a:ext cx="4122420" cy="889000"/>
            </a:xfrm>
            <a:custGeom>
              <a:avLst/>
              <a:gdLst/>
              <a:ahLst/>
              <a:cxnLst/>
              <a:rect l="l" t="t" r="r" b="b"/>
              <a:pathLst>
                <a:path w="4122420" h="889000">
                  <a:moveTo>
                    <a:pt x="2061210" y="0"/>
                  </a:moveTo>
                  <a:lnTo>
                    <a:pt x="1985407" y="279"/>
                  </a:lnTo>
                  <a:lnTo>
                    <a:pt x="1836297" y="2489"/>
                  </a:lnTo>
                  <a:lnTo>
                    <a:pt x="1690770" y="6846"/>
                  </a:lnTo>
                  <a:lnTo>
                    <a:pt x="1549130" y="13280"/>
                  </a:lnTo>
                  <a:lnTo>
                    <a:pt x="1411681" y="21724"/>
                  </a:lnTo>
                  <a:lnTo>
                    <a:pt x="1278727" y="32111"/>
                  </a:lnTo>
                  <a:lnTo>
                    <a:pt x="1150573" y="44374"/>
                  </a:lnTo>
                  <a:lnTo>
                    <a:pt x="1027523" y="58444"/>
                  </a:lnTo>
                  <a:lnTo>
                    <a:pt x="968008" y="66135"/>
                  </a:lnTo>
                  <a:lnTo>
                    <a:pt x="909882" y="74253"/>
                  </a:lnTo>
                  <a:lnTo>
                    <a:pt x="853185" y="82789"/>
                  </a:lnTo>
                  <a:lnTo>
                    <a:pt x="797954" y="91735"/>
                  </a:lnTo>
                  <a:lnTo>
                    <a:pt x="744228" y="101082"/>
                  </a:lnTo>
                  <a:lnTo>
                    <a:pt x="692044" y="110821"/>
                  </a:lnTo>
                  <a:lnTo>
                    <a:pt x="641440" y="120945"/>
                  </a:lnTo>
                  <a:lnTo>
                    <a:pt x="592455" y="131445"/>
                  </a:lnTo>
                  <a:lnTo>
                    <a:pt x="545126" y="142311"/>
                  </a:lnTo>
                  <a:lnTo>
                    <a:pt x="499492" y="153537"/>
                  </a:lnTo>
                  <a:lnTo>
                    <a:pt x="455590" y="165113"/>
                  </a:lnTo>
                  <a:lnTo>
                    <a:pt x="413459" y="177031"/>
                  </a:lnTo>
                  <a:lnTo>
                    <a:pt x="373137" y="189283"/>
                  </a:lnTo>
                  <a:lnTo>
                    <a:pt x="334661" y="201859"/>
                  </a:lnTo>
                  <a:lnTo>
                    <a:pt x="298071" y="214752"/>
                  </a:lnTo>
                  <a:lnTo>
                    <a:pt x="230696" y="241455"/>
                  </a:lnTo>
                  <a:lnTo>
                    <a:pt x="171317" y="269322"/>
                  </a:lnTo>
                  <a:lnTo>
                    <a:pt x="120238" y="298286"/>
                  </a:lnTo>
                  <a:lnTo>
                    <a:pt x="77764" y="328280"/>
                  </a:lnTo>
                  <a:lnTo>
                    <a:pt x="44199" y="359236"/>
                  </a:lnTo>
                  <a:lnTo>
                    <a:pt x="19846" y="391086"/>
                  </a:lnTo>
                  <a:lnTo>
                    <a:pt x="1259" y="440391"/>
                  </a:lnTo>
                  <a:lnTo>
                    <a:pt x="0" y="457200"/>
                  </a:lnTo>
                  <a:lnTo>
                    <a:pt x="1259" y="474008"/>
                  </a:lnTo>
                  <a:lnTo>
                    <a:pt x="19846" y="523313"/>
                  </a:lnTo>
                  <a:lnTo>
                    <a:pt x="44199" y="555163"/>
                  </a:lnTo>
                  <a:lnTo>
                    <a:pt x="77764" y="586119"/>
                  </a:lnTo>
                  <a:lnTo>
                    <a:pt x="120238" y="616113"/>
                  </a:lnTo>
                  <a:lnTo>
                    <a:pt x="171317" y="645077"/>
                  </a:lnTo>
                  <a:lnTo>
                    <a:pt x="230696" y="672944"/>
                  </a:lnTo>
                  <a:lnTo>
                    <a:pt x="298071" y="699647"/>
                  </a:lnTo>
                  <a:lnTo>
                    <a:pt x="334661" y="712540"/>
                  </a:lnTo>
                  <a:lnTo>
                    <a:pt x="373137" y="725116"/>
                  </a:lnTo>
                  <a:lnTo>
                    <a:pt x="413459" y="737368"/>
                  </a:lnTo>
                  <a:lnTo>
                    <a:pt x="455590" y="749286"/>
                  </a:lnTo>
                  <a:lnTo>
                    <a:pt x="499492" y="760862"/>
                  </a:lnTo>
                  <a:lnTo>
                    <a:pt x="545126" y="772088"/>
                  </a:lnTo>
                  <a:lnTo>
                    <a:pt x="592455" y="782955"/>
                  </a:lnTo>
                  <a:lnTo>
                    <a:pt x="641440" y="793454"/>
                  </a:lnTo>
                  <a:lnTo>
                    <a:pt x="692044" y="803578"/>
                  </a:lnTo>
                  <a:lnTo>
                    <a:pt x="744228" y="813317"/>
                  </a:lnTo>
                  <a:lnTo>
                    <a:pt x="797954" y="822664"/>
                  </a:lnTo>
                  <a:lnTo>
                    <a:pt x="853185" y="831610"/>
                  </a:lnTo>
                  <a:lnTo>
                    <a:pt x="909882" y="840146"/>
                  </a:lnTo>
                  <a:lnTo>
                    <a:pt x="968008" y="848264"/>
                  </a:lnTo>
                  <a:lnTo>
                    <a:pt x="1027523" y="855955"/>
                  </a:lnTo>
                  <a:lnTo>
                    <a:pt x="1150573" y="870025"/>
                  </a:lnTo>
                  <a:lnTo>
                    <a:pt x="1278727" y="882288"/>
                  </a:lnTo>
                  <a:lnTo>
                    <a:pt x="1361942" y="889000"/>
                  </a:lnTo>
                  <a:lnTo>
                    <a:pt x="2760477" y="889000"/>
                  </a:lnTo>
                  <a:lnTo>
                    <a:pt x="2843692" y="882288"/>
                  </a:lnTo>
                  <a:lnTo>
                    <a:pt x="2971846" y="870025"/>
                  </a:lnTo>
                  <a:lnTo>
                    <a:pt x="3094896" y="855955"/>
                  </a:lnTo>
                  <a:lnTo>
                    <a:pt x="3154411" y="848264"/>
                  </a:lnTo>
                  <a:lnTo>
                    <a:pt x="3212537" y="840146"/>
                  </a:lnTo>
                  <a:lnTo>
                    <a:pt x="3269234" y="831610"/>
                  </a:lnTo>
                  <a:lnTo>
                    <a:pt x="3324465" y="822664"/>
                  </a:lnTo>
                  <a:lnTo>
                    <a:pt x="3378191" y="813317"/>
                  </a:lnTo>
                  <a:lnTo>
                    <a:pt x="3430375" y="803578"/>
                  </a:lnTo>
                  <a:lnTo>
                    <a:pt x="3480979" y="793454"/>
                  </a:lnTo>
                  <a:lnTo>
                    <a:pt x="3529965" y="782955"/>
                  </a:lnTo>
                  <a:lnTo>
                    <a:pt x="3577293" y="772088"/>
                  </a:lnTo>
                  <a:lnTo>
                    <a:pt x="3622927" y="760862"/>
                  </a:lnTo>
                  <a:lnTo>
                    <a:pt x="3666829" y="749286"/>
                  </a:lnTo>
                  <a:lnTo>
                    <a:pt x="3708960" y="737368"/>
                  </a:lnTo>
                  <a:lnTo>
                    <a:pt x="3749282" y="725116"/>
                  </a:lnTo>
                  <a:lnTo>
                    <a:pt x="3787758" y="712540"/>
                  </a:lnTo>
                  <a:lnTo>
                    <a:pt x="3824348" y="699647"/>
                  </a:lnTo>
                  <a:lnTo>
                    <a:pt x="3891723" y="672944"/>
                  </a:lnTo>
                  <a:lnTo>
                    <a:pt x="3951102" y="645077"/>
                  </a:lnTo>
                  <a:lnTo>
                    <a:pt x="4002181" y="616113"/>
                  </a:lnTo>
                  <a:lnTo>
                    <a:pt x="4044655" y="586119"/>
                  </a:lnTo>
                  <a:lnTo>
                    <a:pt x="4078220" y="555163"/>
                  </a:lnTo>
                  <a:lnTo>
                    <a:pt x="4102573" y="523313"/>
                  </a:lnTo>
                  <a:lnTo>
                    <a:pt x="4121160" y="474008"/>
                  </a:lnTo>
                  <a:lnTo>
                    <a:pt x="4122419" y="457200"/>
                  </a:lnTo>
                  <a:lnTo>
                    <a:pt x="4121160" y="440391"/>
                  </a:lnTo>
                  <a:lnTo>
                    <a:pt x="4102573" y="391086"/>
                  </a:lnTo>
                  <a:lnTo>
                    <a:pt x="4078220" y="359236"/>
                  </a:lnTo>
                  <a:lnTo>
                    <a:pt x="4044655" y="328280"/>
                  </a:lnTo>
                  <a:lnTo>
                    <a:pt x="4002181" y="298286"/>
                  </a:lnTo>
                  <a:lnTo>
                    <a:pt x="3951102" y="269322"/>
                  </a:lnTo>
                  <a:lnTo>
                    <a:pt x="3891723" y="241455"/>
                  </a:lnTo>
                  <a:lnTo>
                    <a:pt x="3824348" y="214752"/>
                  </a:lnTo>
                  <a:lnTo>
                    <a:pt x="3787758" y="201859"/>
                  </a:lnTo>
                  <a:lnTo>
                    <a:pt x="3749282" y="189283"/>
                  </a:lnTo>
                  <a:lnTo>
                    <a:pt x="3708960" y="177031"/>
                  </a:lnTo>
                  <a:lnTo>
                    <a:pt x="3666829" y="165113"/>
                  </a:lnTo>
                  <a:lnTo>
                    <a:pt x="3622927" y="153537"/>
                  </a:lnTo>
                  <a:lnTo>
                    <a:pt x="3577293" y="142311"/>
                  </a:lnTo>
                  <a:lnTo>
                    <a:pt x="3529965" y="131445"/>
                  </a:lnTo>
                  <a:lnTo>
                    <a:pt x="3480979" y="120945"/>
                  </a:lnTo>
                  <a:lnTo>
                    <a:pt x="3430375" y="110821"/>
                  </a:lnTo>
                  <a:lnTo>
                    <a:pt x="3378191" y="101082"/>
                  </a:lnTo>
                  <a:lnTo>
                    <a:pt x="3324465" y="91735"/>
                  </a:lnTo>
                  <a:lnTo>
                    <a:pt x="3269234" y="82789"/>
                  </a:lnTo>
                  <a:lnTo>
                    <a:pt x="3212537" y="74253"/>
                  </a:lnTo>
                  <a:lnTo>
                    <a:pt x="3154411" y="66135"/>
                  </a:lnTo>
                  <a:lnTo>
                    <a:pt x="3094896" y="58444"/>
                  </a:lnTo>
                  <a:lnTo>
                    <a:pt x="2971846" y="44374"/>
                  </a:lnTo>
                  <a:lnTo>
                    <a:pt x="2843692" y="32111"/>
                  </a:lnTo>
                  <a:lnTo>
                    <a:pt x="2710738" y="21724"/>
                  </a:lnTo>
                  <a:lnTo>
                    <a:pt x="2573289" y="13280"/>
                  </a:lnTo>
                  <a:lnTo>
                    <a:pt x="2431649" y="6846"/>
                  </a:lnTo>
                  <a:lnTo>
                    <a:pt x="2286122" y="2489"/>
                  </a:lnTo>
                  <a:lnTo>
                    <a:pt x="2137012" y="279"/>
                  </a:lnTo>
                  <a:lnTo>
                    <a:pt x="2061210" y="0"/>
                  </a:lnTo>
                  <a:close/>
                </a:path>
              </a:pathLst>
            </a:custGeom>
            <a:solidFill>
              <a:srgbClr val="C3E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425189" y="5969000"/>
              <a:ext cx="4122420" cy="889000"/>
            </a:xfrm>
            <a:custGeom>
              <a:avLst/>
              <a:gdLst/>
              <a:ahLst/>
              <a:cxnLst/>
              <a:rect l="l" t="t" r="r" b="b"/>
              <a:pathLst>
                <a:path w="4122420" h="889000">
                  <a:moveTo>
                    <a:pt x="2061210" y="0"/>
                  </a:moveTo>
                  <a:lnTo>
                    <a:pt x="2137012" y="279"/>
                  </a:lnTo>
                  <a:lnTo>
                    <a:pt x="2211996" y="1112"/>
                  </a:lnTo>
                  <a:lnTo>
                    <a:pt x="2286122" y="2489"/>
                  </a:lnTo>
                  <a:lnTo>
                    <a:pt x="2359352" y="4404"/>
                  </a:lnTo>
                  <a:lnTo>
                    <a:pt x="2431649" y="6846"/>
                  </a:lnTo>
                  <a:lnTo>
                    <a:pt x="2502974" y="9807"/>
                  </a:lnTo>
                  <a:lnTo>
                    <a:pt x="2573289" y="13280"/>
                  </a:lnTo>
                  <a:lnTo>
                    <a:pt x="2642557" y="17255"/>
                  </a:lnTo>
                  <a:lnTo>
                    <a:pt x="2710738" y="21724"/>
                  </a:lnTo>
                  <a:lnTo>
                    <a:pt x="2777796" y="26679"/>
                  </a:lnTo>
                  <a:lnTo>
                    <a:pt x="2843692" y="32111"/>
                  </a:lnTo>
                  <a:lnTo>
                    <a:pt x="2908388" y="38012"/>
                  </a:lnTo>
                  <a:lnTo>
                    <a:pt x="2971846" y="44374"/>
                  </a:lnTo>
                  <a:lnTo>
                    <a:pt x="3034028" y="51187"/>
                  </a:lnTo>
                  <a:lnTo>
                    <a:pt x="3094896" y="58444"/>
                  </a:lnTo>
                  <a:lnTo>
                    <a:pt x="3154411" y="66135"/>
                  </a:lnTo>
                  <a:lnTo>
                    <a:pt x="3212537" y="74253"/>
                  </a:lnTo>
                  <a:lnTo>
                    <a:pt x="3269234" y="82789"/>
                  </a:lnTo>
                  <a:lnTo>
                    <a:pt x="3324465" y="91735"/>
                  </a:lnTo>
                  <a:lnTo>
                    <a:pt x="3378191" y="101082"/>
                  </a:lnTo>
                  <a:lnTo>
                    <a:pt x="3430375" y="110821"/>
                  </a:lnTo>
                  <a:lnTo>
                    <a:pt x="3480979" y="120945"/>
                  </a:lnTo>
                  <a:lnTo>
                    <a:pt x="3529965" y="131445"/>
                  </a:lnTo>
                  <a:lnTo>
                    <a:pt x="3577293" y="142311"/>
                  </a:lnTo>
                  <a:lnTo>
                    <a:pt x="3622927" y="153537"/>
                  </a:lnTo>
                  <a:lnTo>
                    <a:pt x="3666829" y="165113"/>
                  </a:lnTo>
                  <a:lnTo>
                    <a:pt x="3708960" y="177031"/>
                  </a:lnTo>
                  <a:lnTo>
                    <a:pt x="3749282" y="189283"/>
                  </a:lnTo>
                  <a:lnTo>
                    <a:pt x="3787758" y="201859"/>
                  </a:lnTo>
                  <a:lnTo>
                    <a:pt x="3824348" y="214752"/>
                  </a:lnTo>
                  <a:lnTo>
                    <a:pt x="3891723" y="241455"/>
                  </a:lnTo>
                  <a:lnTo>
                    <a:pt x="3951102" y="269322"/>
                  </a:lnTo>
                  <a:lnTo>
                    <a:pt x="4002181" y="298286"/>
                  </a:lnTo>
                  <a:lnTo>
                    <a:pt x="4044655" y="328280"/>
                  </a:lnTo>
                  <a:lnTo>
                    <a:pt x="4078220" y="359236"/>
                  </a:lnTo>
                  <a:lnTo>
                    <a:pt x="4102573" y="391086"/>
                  </a:lnTo>
                  <a:lnTo>
                    <a:pt x="4121160" y="440391"/>
                  </a:lnTo>
                  <a:lnTo>
                    <a:pt x="4122419" y="457200"/>
                  </a:lnTo>
                  <a:lnTo>
                    <a:pt x="4121160" y="474008"/>
                  </a:lnTo>
                  <a:lnTo>
                    <a:pt x="4102573" y="523313"/>
                  </a:lnTo>
                  <a:lnTo>
                    <a:pt x="4078220" y="555163"/>
                  </a:lnTo>
                  <a:lnTo>
                    <a:pt x="4044655" y="586119"/>
                  </a:lnTo>
                  <a:lnTo>
                    <a:pt x="4002181" y="616113"/>
                  </a:lnTo>
                  <a:lnTo>
                    <a:pt x="3951102" y="645077"/>
                  </a:lnTo>
                  <a:lnTo>
                    <a:pt x="3891723" y="672944"/>
                  </a:lnTo>
                  <a:lnTo>
                    <a:pt x="3824348" y="699647"/>
                  </a:lnTo>
                  <a:lnTo>
                    <a:pt x="3787758" y="712540"/>
                  </a:lnTo>
                  <a:lnTo>
                    <a:pt x="3749282" y="725116"/>
                  </a:lnTo>
                  <a:lnTo>
                    <a:pt x="3708960" y="737368"/>
                  </a:lnTo>
                  <a:lnTo>
                    <a:pt x="3666829" y="749286"/>
                  </a:lnTo>
                  <a:lnTo>
                    <a:pt x="3622927" y="760862"/>
                  </a:lnTo>
                  <a:lnTo>
                    <a:pt x="3577293" y="772088"/>
                  </a:lnTo>
                  <a:lnTo>
                    <a:pt x="3529965" y="782955"/>
                  </a:lnTo>
                  <a:lnTo>
                    <a:pt x="3480979" y="793454"/>
                  </a:lnTo>
                  <a:lnTo>
                    <a:pt x="3430375" y="803578"/>
                  </a:lnTo>
                  <a:lnTo>
                    <a:pt x="3378191" y="813317"/>
                  </a:lnTo>
                  <a:lnTo>
                    <a:pt x="3324465" y="822664"/>
                  </a:lnTo>
                  <a:lnTo>
                    <a:pt x="3269234" y="831610"/>
                  </a:lnTo>
                  <a:lnTo>
                    <a:pt x="3212537" y="840146"/>
                  </a:lnTo>
                  <a:lnTo>
                    <a:pt x="3154411" y="848264"/>
                  </a:lnTo>
                  <a:lnTo>
                    <a:pt x="3094896" y="855955"/>
                  </a:lnTo>
                  <a:lnTo>
                    <a:pt x="3034028" y="863212"/>
                  </a:lnTo>
                  <a:lnTo>
                    <a:pt x="2971846" y="870025"/>
                  </a:lnTo>
                  <a:lnTo>
                    <a:pt x="2908388" y="876387"/>
                  </a:lnTo>
                  <a:lnTo>
                    <a:pt x="2843692" y="882288"/>
                  </a:lnTo>
                  <a:lnTo>
                    <a:pt x="2777796" y="887720"/>
                  </a:lnTo>
                  <a:lnTo>
                    <a:pt x="2760477" y="889000"/>
                  </a:lnTo>
                </a:path>
                <a:path w="4122420" h="889000">
                  <a:moveTo>
                    <a:pt x="1361942" y="889000"/>
                  </a:moveTo>
                  <a:lnTo>
                    <a:pt x="1278727" y="882288"/>
                  </a:lnTo>
                  <a:lnTo>
                    <a:pt x="1214031" y="876387"/>
                  </a:lnTo>
                  <a:lnTo>
                    <a:pt x="1150573" y="870025"/>
                  </a:lnTo>
                  <a:lnTo>
                    <a:pt x="1088391" y="863212"/>
                  </a:lnTo>
                  <a:lnTo>
                    <a:pt x="1027523" y="855955"/>
                  </a:lnTo>
                  <a:lnTo>
                    <a:pt x="968008" y="848264"/>
                  </a:lnTo>
                  <a:lnTo>
                    <a:pt x="909882" y="840146"/>
                  </a:lnTo>
                  <a:lnTo>
                    <a:pt x="853185" y="831610"/>
                  </a:lnTo>
                  <a:lnTo>
                    <a:pt x="797954" y="822664"/>
                  </a:lnTo>
                  <a:lnTo>
                    <a:pt x="744228" y="813317"/>
                  </a:lnTo>
                  <a:lnTo>
                    <a:pt x="692044" y="803578"/>
                  </a:lnTo>
                  <a:lnTo>
                    <a:pt x="641440" y="793454"/>
                  </a:lnTo>
                  <a:lnTo>
                    <a:pt x="592455" y="782955"/>
                  </a:lnTo>
                  <a:lnTo>
                    <a:pt x="545126" y="772088"/>
                  </a:lnTo>
                  <a:lnTo>
                    <a:pt x="499492" y="760862"/>
                  </a:lnTo>
                  <a:lnTo>
                    <a:pt x="455590" y="749286"/>
                  </a:lnTo>
                  <a:lnTo>
                    <a:pt x="413459" y="737368"/>
                  </a:lnTo>
                  <a:lnTo>
                    <a:pt x="373137" y="725116"/>
                  </a:lnTo>
                  <a:lnTo>
                    <a:pt x="334661" y="712540"/>
                  </a:lnTo>
                  <a:lnTo>
                    <a:pt x="298071" y="699647"/>
                  </a:lnTo>
                  <a:lnTo>
                    <a:pt x="230696" y="672944"/>
                  </a:lnTo>
                  <a:lnTo>
                    <a:pt x="171317" y="645077"/>
                  </a:lnTo>
                  <a:lnTo>
                    <a:pt x="120238" y="616113"/>
                  </a:lnTo>
                  <a:lnTo>
                    <a:pt x="77764" y="586119"/>
                  </a:lnTo>
                  <a:lnTo>
                    <a:pt x="44199" y="555163"/>
                  </a:lnTo>
                  <a:lnTo>
                    <a:pt x="19846" y="523313"/>
                  </a:lnTo>
                  <a:lnTo>
                    <a:pt x="1259" y="474008"/>
                  </a:lnTo>
                  <a:lnTo>
                    <a:pt x="0" y="457200"/>
                  </a:lnTo>
                  <a:lnTo>
                    <a:pt x="1259" y="440391"/>
                  </a:lnTo>
                  <a:lnTo>
                    <a:pt x="19846" y="391086"/>
                  </a:lnTo>
                  <a:lnTo>
                    <a:pt x="44199" y="359236"/>
                  </a:lnTo>
                  <a:lnTo>
                    <a:pt x="77764" y="328280"/>
                  </a:lnTo>
                  <a:lnTo>
                    <a:pt x="120238" y="298286"/>
                  </a:lnTo>
                  <a:lnTo>
                    <a:pt x="171317" y="269322"/>
                  </a:lnTo>
                  <a:lnTo>
                    <a:pt x="230696" y="241455"/>
                  </a:lnTo>
                  <a:lnTo>
                    <a:pt x="298071" y="214752"/>
                  </a:lnTo>
                  <a:lnTo>
                    <a:pt x="334661" y="201859"/>
                  </a:lnTo>
                  <a:lnTo>
                    <a:pt x="373137" y="189283"/>
                  </a:lnTo>
                  <a:lnTo>
                    <a:pt x="413459" y="177031"/>
                  </a:lnTo>
                  <a:lnTo>
                    <a:pt x="455590" y="165113"/>
                  </a:lnTo>
                  <a:lnTo>
                    <a:pt x="499492" y="153537"/>
                  </a:lnTo>
                  <a:lnTo>
                    <a:pt x="545126" y="142311"/>
                  </a:lnTo>
                  <a:lnTo>
                    <a:pt x="592455" y="131445"/>
                  </a:lnTo>
                  <a:lnTo>
                    <a:pt x="641440" y="120945"/>
                  </a:lnTo>
                  <a:lnTo>
                    <a:pt x="692044" y="110821"/>
                  </a:lnTo>
                  <a:lnTo>
                    <a:pt x="744228" y="101082"/>
                  </a:lnTo>
                  <a:lnTo>
                    <a:pt x="797954" y="91735"/>
                  </a:lnTo>
                  <a:lnTo>
                    <a:pt x="853185" y="82789"/>
                  </a:lnTo>
                  <a:lnTo>
                    <a:pt x="909882" y="74253"/>
                  </a:lnTo>
                  <a:lnTo>
                    <a:pt x="968008" y="66135"/>
                  </a:lnTo>
                  <a:lnTo>
                    <a:pt x="1027523" y="58444"/>
                  </a:lnTo>
                  <a:lnTo>
                    <a:pt x="1088391" y="51187"/>
                  </a:lnTo>
                  <a:lnTo>
                    <a:pt x="1150573" y="44374"/>
                  </a:lnTo>
                  <a:lnTo>
                    <a:pt x="1214031" y="38012"/>
                  </a:lnTo>
                  <a:lnTo>
                    <a:pt x="1278727" y="32111"/>
                  </a:lnTo>
                  <a:lnTo>
                    <a:pt x="1344623" y="26679"/>
                  </a:lnTo>
                  <a:lnTo>
                    <a:pt x="1411681" y="21724"/>
                  </a:lnTo>
                  <a:lnTo>
                    <a:pt x="1479862" y="17255"/>
                  </a:lnTo>
                  <a:lnTo>
                    <a:pt x="1549130" y="13280"/>
                  </a:lnTo>
                  <a:lnTo>
                    <a:pt x="1619445" y="9807"/>
                  </a:lnTo>
                  <a:lnTo>
                    <a:pt x="1690770" y="6846"/>
                  </a:lnTo>
                  <a:lnTo>
                    <a:pt x="1763067" y="4404"/>
                  </a:lnTo>
                  <a:lnTo>
                    <a:pt x="1836297" y="2489"/>
                  </a:lnTo>
                  <a:lnTo>
                    <a:pt x="1910423" y="1112"/>
                  </a:lnTo>
                  <a:lnTo>
                    <a:pt x="1985407" y="279"/>
                  </a:lnTo>
                  <a:lnTo>
                    <a:pt x="2061210" y="0"/>
                  </a:lnTo>
                </a:path>
                <a:path w="4122420" h="88900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518">
              <a:solidFill>
                <a:srgbClr val="DAF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93519" y="321309"/>
            <a:ext cx="60782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u="none" spc="-5" dirty="0">
                <a:solidFill>
                  <a:srgbClr val="D50092"/>
                </a:solidFill>
                <a:latin typeface="Times New Roman"/>
                <a:cs typeface="Times New Roman"/>
              </a:rPr>
              <a:t>Composition </a:t>
            </a:r>
            <a:r>
              <a:rPr sz="4000" b="1" u="none" dirty="0">
                <a:solidFill>
                  <a:srgbClr val="D50092"/>
                </a:solidFill>
                <a:latin typeface="Times New Roman"/>
                <a:cs typeface="Times New Roman"/>
              </a:rPr>
              <a:t>of </a:t>
            </a:r>
            <a:r>
              <a:rPr sz="4000" b="1" u="none" spc="-5" dirty="0">
                <a:solidFill>
                  <a:srgbClr val="D50092"/>
                </a:solidFill>
                <a:latin typeface="Times New Roman"/>
                <a:cs typeface="Times New Roman"/>
              </a:rPr>
              <a:t>Body</a:t>
            </a:r>
            <a:r>
              <a:rPr sz="4000" b="1" u="none" spc="-50" dirty="0">
                <a:solidFill>
                  <a:srgbClr val="D50092"/>
                </a:solidFill>
                <a:latin typeface="Times New Roman"/>
                <a:cs typeface="Times New Roman"/>
              </a:rPr>
              <a:t> </a:t>
            </a:r>
            <a:r>
              <a:rPr sz="4000" b="1" u="none" spc="-5" dirty="0">
                <a:solidFill>
                  <a:srgbClr val="D50092"/>
                </a:solidFill>
                <a:latin typeface="Times New Roman"/>
                <a:cs typeface="Times New Roman"/>
              </a:rPr>
              <a:t>Fluids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570" y="1329690"/>
            <a:ext cx="166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95" dirty="0">
                <a:solidFill>
                  <a:srgbClr val="FF0000"/>
                </a:solidFill>
                <a:latin typeface="UnDotum"/>
                <a:cs typeface="UnDotum"/>
              </a:rPr>
              <a:t>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570" y="2426970"/>
            <a:ext cx="166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95" dirty="0">
                <a:solidFill>
                  <a:srgbClr val="FF0000"/>
                </a:solidFill>
                <a:latin typeface="UnDotum"/>
                <a:cs typeface="UnDotum"/>
              </a:rPr>
              <a:t>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570" y="3524250"/>
            <a:ext cx="166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95" dirty="0">
                <a:latin typeface="UnDotum"/>
                <a:cs typeface="UnDotum"/>
              </a:rPr>
              <a:t>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570" y="5170170"/>
            <a:ext cx="166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95" dirty="0">
                <a:latin typeface="UnDotum"/>
                <a:cs typeface="UnDotum"/>
              </a:rPr>
              <a:t></a:t>
            </a:r>
            <a:endParaRPr sz="2400">
              <a:latin typeface="UnDotum"/>
              <a:cs typeface="UnDot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7200" y="1177290"/>
            <a:ext cx="8423910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Nonelectrolytes </a:t>
            </a:r>
            <a:r>
              <a:rPr sz="2400" dirty="0">
                <a:latin typeface="Times New Roman"/>
                <a:cs typeface="Times New Roman"/>
              </a:rPr>
              <a:t>include </a:t>
            </a:r>
            <a:r>
              <a:rPr sz="2400" spc="-10" dirty="0">
                <a:latin typeface="Times New Roman"/>
                <a:cs typeface="Times New Roman"/>
              </a:rPr>
              <a:t>most </a:t>
            </a:r>
            <a:r>
              <a:rPr sz="2400" dirty="0">
                <a:latin typeface="Times New Roman"/>
                <a:cs typeface="Times New Roman"/>
              </a:rPr>
              <a:t>organic </a:t>
            </a:r>
            <a:r>
              <a:rPr sz="2400" spc="-5" dirty="0">
                <a:latin typeface="Times New Roman"/>
                <a:cs typeface="Times New Roman"/>
              </a:rPr>
              <a:t>molecules, </a:t>
            </a:r>
            <a:r>
              <a:rPr sz="2400" dirty="0">
                <a:latin typeface="Times New Roman"/>
                <a:cs typeface="Times New Roman"/>
              </a:rPr>
              <a:t>do not </a:t>
            </a:r>
            <a:r>
              <a:rPr sz="2400" spc="-5" dirty="0">
                <a:latin typeface="Times New Roman"/>
                <a:cs typeface="Times New Roman"/>
              </a:rPr>
              <a:t>dissociate </a:t>
            </a:r>
            <a:r>
              <a:rPr sz="2400" dirty="0">
                <a:latin typeface="Times New Roman"/>
                <a:cs typeface="Times New Roman"/>
              </a:rPr>
              <a:t>in  water, and carry no net electrical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charge.</a:t>
            </a:r>
            <a:endParaRPr sz="2400">
              <a:latin typeface="Times New Roman"/>
              <a:cs typeface="Times New Roman"/>
            </a:endParaRPr>
          </a:p>
          <a:p>
            <a:pPr marL="12700" marR="201930">
              <a:lnSpc>
                <a:spcPct val="150000"/>
              </a:lnSpc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Electrolytes </a:t>
            </a:r>
            <a:r>
              <a:rPr sz="2400" spc="-5" dirty="0">
                <a:latin typeface="Times New Roman"/>
                <a:cs typeface="Times New Roman"/>
              </a:rPr>
              <a:t>dissociate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water </a:t>
            </a:r>
            <a:r>
              <a:rPr sz="2400" dirty="0">
                <a:latin typeface="Times New Roman"/>
                <a:cs typeface="Times New Roman"/>
              </a:rPr>
              <a:t>to ions, and include inorganic salts,  acids and </a:t>
            </a:r>
            <a:r>
              <a:rPr sz="2400" spc="-5" dirty="0">
                <a:latin typeface="Times New Roman"/>
                <a:cs typeface="Times New Roman"/>
              </a:rPr>
              <a:t>bases, and some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proteins.</a:t>
            </a:r>
            <a:endParaRPr sz="2400">
              <a:latin typeface="Times New Roman"/>
              <a:cs typeface="Times New Roman"/>
            </a:endParaRPr>
          </a:p>
          <a:p>
            <a:pPr marL="12700" marR="32384">
              <a:lnSpc>
                <a:spcPct val="150000"/>
              </a:lnSpc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major </a:t>
            </a:r>
            <a:r>
              <a:rPr sz="2400" dirty="0">
                <a:latin typeface="Times New Roman"/>
                <a:cs typeface="Times New Roman"/>
              </a:rPr>
              <a:t>cation in extracellular fluids is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sodium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dirty="0">
                <a:latin typeface="Times New Roman"/>
                <a:cs typeface="Times New Roman"/>
              </a:rPr>
              <a:t>and the </a:t>
            </a:r>
            <a:r>
              <a:rPr sz="2400" spc="-5" dirty="0">
                <a:latin typeface="Times New Roman"/>
                <a:cs typeface="Times New Roman"/>
              </a:rPr>
              <a:t>major  </a:t>
            </a:r>
            <a:r>
              <a:rPr sz="2400" dirty="0">
                <a:latin typeface="Times New Roman"/>
                <a:cs typeface="Times New Roman"/>
              </a:rPr>
              <a:t>anion is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chloride</a:t>
            </a:r>
            <a:r>
              <a:rPr sz="2400" dirty="0">
                <a:latin typeface="Times New Roman"/>
                <a:cs typeface="Times New Roman"/>
              </a:rPr>
              <a:t>; in intracellular fluid the </a:t>
            </a:r>
            <a:r>
              <a:rPr sz="2400" spc="-10" dirty="0">
                <a:latin typeface="Times New Roman"/>
                <a:cs typeface="Times New Roman"/>
              </a:rPr>
              <a:t>major </a:t>
            </a:r>
            <a:r>
              <a:rPr sz="2400" dirty="0">
                <a:latin typeface="Times New Roman"/>
                <a:cs typeface="Times New Roman"/>
              </a:rPr>
              <a:t>cation is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potassium</a:t>
            </a:r>
            <a:r>
              <a:rPr sz="2400" spc="-5" dirty="0">
                <a:latin typeface="Times New Roman"/>
                <a:cs typeface="Times New Roman"/>
              </a:rPr>
              <a:t>,  </a:t>
            </a:r>
            <a:r>
              <a:rPr sz="2400" dirty="0">
                <a:latin typeface="Times New Roman"/>
                <a:cs typeface="Times New Roman"/>
              </a:rPr>
              <a:t>and the </a:t>
            </a:r>
            <a:r>
              <a:rPr sz="2400" spc="-5" dirty="0">
                <a:latin typeface="Times New Roman"/>
                <a:cs typeface="Times New Roman"/>
              </a:rPr>
              <a:t>major </a:t>
            </a:r>
            <a:r>
              <a:rPr sz="2400" dirty="0">
                <a:latin typeface="Times New Roman"/>
                <a:cs typeface="Times New Roman"/>
              </a:rPr>
              <a:t>anion is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phosphate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31750">
              <a:lnSpc>
                <a:spcPct val="150000"/>
              </a:lnSpc>
            </a:pPr>
            <a:r>
              <a:rPr sz="2400" dirty="0">
                <a:latin typeface="Times New Roman"/>
                <a:cs typeface="Times New Roman"/>
              </a:rPr>
              <a:t>Electrolytes are the </a:t>
            </a:r>
            <a:r>
              <a:rPr sz="2400" spc="-5" dirty="0">
                <a:latin typeface="Times New Roman"/>
                <a:cs typeface="Times New Roman"/>
              </a:rPr>
              <a:t>most </a:t>
            </a:r>
            <a:r>
              <a:rPr sz="2400" dirty="0">
                <a:latin typeface="Times New Roman"/>
                <a:cs typeface="Times New Roman"/>
              </a:rPr>
              <a:t>abundant solutes in </a:t>
            </a:r>
            <a:r>
              <a:rPr sz="2400" spc="-5" dirty="0">
                <a:latin typeface="Times New Roman"/>
                <a:cs typeface="Times New Roman"/>
              </a:rPr>
              <a:t>body fluids, </a:t>
            </a:r>
            <a:r>
              <a:rPr sz="2400" dirty="0">
                <a:latin typeface="Times New Roman"/>
                <a:cs typeface="Times New Roman"/>
              </a:rPr>
              <a:t>but  proteins and </a:t>
            </a:r>
            <a:r>
              <a:rPr sz="2400" spc="-10" dirty="0">
                <a:latin typeface="Times New Roman"/>
                <a:cs typeface="Times New Roman"/>
              </a:rPr>
              <a:t>some </a:t>
            </a:r>
            <a:r>
              <a:rPr sz="2400" dirty="0">
                <a:latin typeface="Times New Roman"/>
                <a:cs typeface="Times New Roman"/>
              </a:rPr>
              <a:t>nonelectrolytes </a:t>
            </a:r>
            <a:r>
              <a:rPr sz="2400" spc="-5" dirty="0">
                <a:latin typeface="Times New Roman"/>
                <a:cs typeface="Times New Roman"/>
              </a:rPr>
              <a:t>account for </a:t>
            </a:r>
            <a:r>
              <a:rPr sz="2400" dirty="0">
                <a:latin typeface="Times New Roman"/>
                <a:cs typeface="Times New Roman"/>
              </a:rPr>
              <a:t>60-–97% of dissolved  solutes.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25500" y="962659"/>
            <a:ext cx="7413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none" spc="-10" dirty="0">
                <a:solidFill>
                  <a:srgbClr val="D50092"/>
                </a:solidFill>
                <a:latin typeface="Times New Roman"/>
                <a:cs typeface="Times New Roman"/>
              </a:rPr>
              <a:t>Principles </a:t>
            </a:r>
            <a:r>
              <a:rPr sz="3600" b="1" u="none" dirty="0">
                <a:solidFill>
                  <a:srgbClr val="D50092"/>
                </a:solidFill>
                <a:latin typeface="Times New Roman"/>
                <a:cs typeface="Times New Roman"/>
              </a:rPr>
              <a:t>of </a:t>
            </a:r>
            <a:r>
              <a:rPr sz="3600" b="1" u="none" spc="-5" dirty="0">
                <a:solidFill>
                  <a:srgbClr val="D50092"/>
                </a:solidFill>
                <a:latin typeface="Times New Roman"/>
                <a:cs typeface="Times New Roman"/>
              </a:rPr>
              <a:t>Body </a:t>
            </a:r>
            <a:r>
              <a:rPr sz="3600" b="1" u="none" spc="-50" dirty="0">
                <a:solidFill>
                  <a:srgbClr val="D50092"/>
                </a:solidFill>
                <a:latin typeface="Times New Roman"/>
                <a:cs typeface="Times New Roman"/>
              </a:rPr>
              <a:t>Water</a:t>
            </a:r>
            <a:r>
              <a:rPr sz="3600" b="1" u="none" spc="-170" dirty="0">
                <a:solidFill>
                  <a:srgbClr val="D50092"/>
                </a:solidFill>
                <a:latin typeface="Times New Roman"/>
                <a:cs typeface="Times New Roman"/>
              </a:rPr>
              <a:t> </a:t>
            </a:r>
            <a:r>
              <a:rPr sz="3600" b="1" u="none" spc="-5" dirty="0">
                <a:solidFill>
                  <a:srgbClr val="D50092"/>
                </a:solidFill>
                <a:latin typeface="Times New Roman"/>
                <a:cs typeface="Times New Roman"/>
              </a:rPr>
              <a:t>Distribution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2025650"/>
            <a:ext cx="339090" cy="401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20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endParaRPr sz="2450">
              <a:latin typeface="UnDotum"/>
              <a:cs typeface="Un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3430778"/>
            <a:ext cx="339090" cy="114046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2450" spc="20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endParaRPr sz="245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450" spc="20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endParaRPr sz="2450">
              <a:latin typeface="UnDotum"/>
              <a:cs typeface="Un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6010" y="1886267"/>
            <a:ext cx="7295515" cy="4314190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2600" dirty="0">
                <a:latin typeface="Times New Roman"/>
                <a:cs typeface="Times New Roman"/>
              </a:rPr>
              <a:t>Body control </a:t>
            </a:r>
            <a:r>
              <a:rPr sz="2600" spc="-5" dirty="0">
                <a:latin typeface="Times New Roman"/>
                <a:cs typeface="Times New Roman"/>
              </a:rPr>
              <a:t>systems regulate ingestion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excretion:</a:t>
            </a:r>
            <a:endParaRPr sz="2600">
              <a:latin typeface="Times New Roman"/>
              <a:cs typeface="Times New Roman"/>
            </a:endParaRPr>
          </a:p>
          <a:p>
            <a:pPr marL="243840">
              <a:lnSpc>
                <a:spcPct val="100000"/>
              </a:lnSpc>
              <a:spcBef>
                <a:spcPts val="1170"/>
              </a:spcBef>
            </a:pP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5" dirty="0">
                <a:latin typeface="Times New Roman"/>
                <a:cs typeface="Times New Roman"/>
              </a:rPr>
              <a:t>constant </a:t>
            </a:r>
            <a:r>
              <a:rPr sz="2400" dirty="0">
                <a:latin typeface="Times New Roman"/>
                <a:cs typeface="Times New Roman"/>
              </a:rPr>
              <a:t>total body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water</a:t>
            </a:r>
            <a:endParaRPr sz="2400">
              <a:latin typeface="Times New Roman"/>
              <a:cs typeface="Times New Roman"/>
            </a:endParaRPr>
          </a:p>
          <a:p>
            <a:pPr marL="303530">
              <a:lnSpc>
                <a:spcPct val="100000"/>
              </a:lnSpc>
              <a:spcBef>
                <a:spcPts val="1170"/>
              </a:spcBef>
            </a:pPr>
            <a:r>
              <a:rPr sz="2400" dirty="0">
                <a:latin typeface="Times New Roman"/>
                <a:cs typeface="Times New Roman"/>
              </a:rPr>
              <a:t>- constant total body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osmolarity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2600" spc="-5" dirty="0">
                <a:latin typeface="Times New Roman"/>
                <a:cs typeface="Times New Roman"/>
              </a:rPr>
              <a:t>Homeostatic mechanisms respond to </a:t>
            </a:r>
            <a:r>
              <a:rPr sz="2600" dirty="0">
                <a:latin typeface="Times New Roman"/>
                <a:cs typeface="Times New Roman"/>
              </a:rPr>
              <a:t>changes </a:t>
            </a:r>
            <a:r>
              <a:rPr sz="2600" spc="-5" dirty="0">
                <a:latin typeface="Times New Roman"/>
                <a:cs typeface="Times New Roman"/>
              </a:rPr>
              <a:t>in </a:t>
            </a:r>
            <a:r>
              <a:rPr sz="2600" spc="-50" dirty="0">
                <a:latin typeface="Times New Roman"/>
                <a:cs typeface="Times New Roman"/>
              </a:rPr>
              <a:t>ECF.</a:t>
            </a:r>
            <a:endParaRPr sz="2600">
              <a:latin typeface="Times New Roman"/>
              <a:cs typeface="Times New Roman"/>
            </a:endParaRPr>
          </a:p>
          <a:p>
            <a:pPr marL="27940" marR="815975" indent="-15240">
              <a:lnSpc>
                <a:spcPct val="140700"/>
              </a:lnSpc>
              <a:spcBef>
                <a:spcPts val="10"/>
              </a:spcBef>
            </a:pPr>
            <a:r>
              <a:rPr sz="2600" spc="5" dirty="0">
                <a:latin typeface="Times New Roman"/>
                <a:cs typeface="Times New Roman"/>
              </a:rPr>
              <a:t>No </a:t>
            </a:r>
            <a:r>
              <a:rPr sz="2600" spc="-5" dirty="0">
                <a:latin typeface="Times New Roman"/>
                <a:cs typeface="Times New Roman"/>
              </a:rPr>
              <a:t>receptors directly </a:t>
            </a:r>
            <a:r>
              <a:rPr sz="2600" dirty="0">
                <a:latin typeface="Times New Roman"/>
                <a:cs typeface="Times New Roman"/>
              </a:rPr>
              <a:t>monitor </a:t>
            </a:r>
            <a:r>
              <a:rPr sz="2600" spc="-5" dirty="0">
                <a:latin typeface="Times New Roman"/>
                <a:cs typeface="Times New Roman"/>
              </a:rPr>
              <a:t>fluid </a:t>
            </a:r>
            <a:r>
              <a:rPr sz="2600" dirty="0">
                <a:latin typeface="Times New Roman"/>
                <a:cs typeface="Times New Roman"/>
              </a:rPr>
              <a:t>or </a:t>
            </a:r>
            <a:r>
              <a:rPr sz="2600" spc="-5" dirty="0">
                <a:latin typeface="Times New Roman"/>
                <a:cs typeface="Times New Roman"/>
              </a:rPr>
              <a:t>electrolyte  balance.</a:t>
            </a:r>
            <a:endParaRPr sz="2600">
              <a:latin typeface="Times New Roman"/>
              <a:cs typeface="Times New Roman"/>
            </a:endParaRPr>
          </a:p>
          <a:p>
            <a:pPr marL="303530" marR="891540" indent="-134620">
              <a:lnSpc>
                <a:spcPct val="140600"/>
              </a:lnSpc>
            </a:pP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5" dirty="0">
                <a:latin typeface="Times New Roman"/>
                <a:cs typeface="Times New Roman"/>
              </a:rPr>
              <a:t>Respond </a:t>
            </a:r>
            <a:r>
              <a:rPr sz="2400" dirty="0">
                <a:latin typeface="Times New Roman"/>
                <a:cs typeface="Times New Roman"/>
              </a:rPr>
              <a:t>to changes in </a:t>
            </a:r>
            <a:r>
              <a:rPr sz="2400" spc="-5" dirty="0">
                <a:latin typeface="Times New Roman"/>
                <a:cs typeface="Times New Roman"/>
              </a:rPr>
              <a:t>plasma volume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osmotic  </a:t>
            </a:r>
            <a:r>
              <a:rPr sz="2400" dirty="0">
                <a:latin typeface="Times New Roman"/>
                <a:cs typeface="Times New Roman"/>
              </a:rPr>
              <a:t>concentrations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8210" y="311150"/>
            <a:ext cx="452310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none" spc="-5" dirty="0">
                <a:solidFill>
                  <a:srgbClr val="BF0000"/>
                </a:solidFill>
              </a:rPr>
              <a:t>Fluid</a:t>
            </a:r>
            <a:r>
              <a:rPr sz="5000" u="none" spc="-55" dirty="0">
                <a:solidFill>
                  <a:srgbClr val="BF0000"/>
                </a:solidFill>
              </a:rPr>
              <a:t> </a:t>
            </a:r>
            <a:r>
              <a:rPr sz="5000" u="none" spc="-5" dirty="0">
                <a:solidFill>
                  <a:srgbClr val="BF0000"/>
                </a:solidFill>
              </a:rPr>
              <a:t>Movements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1828800" y="3276600"/>
            <a:ext cx="5181600" cy="2432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901700"/>
            <a:ext cx="806069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61335" algn="l"/>
              </a:tabLst>
            </a:pPr>
            <a:r>
              <a:rPr sz="5000" b="1" u="none" spc="-5" dirty="0">
                <a:solidFill>
                  <a:srgbClr val="00AF4F"/>
                </a:solidFill>
                <a:latin typeface="Times New Roman"/>
                <a:cs typeface="Times New Roman"/>
              </a:rPr>
              <a:t>Movement	</a:t>
            </a:r>
            <a:r>
              <a:rPr sz="5000" b="1" u="none" dirty="0">
                <a:solidFill>
                  <a:srgbClr val="00AF4F"/>
                </a:solidFill>
                <a:latin typeface="Times New Roman"/>
                <a:cs typeface="Times New Roman"/>
              </a:rPr>
              <a:t>of </a:t>
            </a:r>
            <a:r>
              <a:rPr sz="5000" b="1" u="none" spc="-5" dirty="0">
                <a:solidFill>
                  <a:srgbClr val="00AF4F"/>
                </a:solidFill>
                <a:latin typeface="Times New Roman"/>
                <a:cs typeface="Times New Roman"/>
              </a:rPr>
              <a:t>BODY</a:t>
            </a:r>
            <a:r>
              <a:rPr sz="5000" b="1" u="none" spc="-245" dirty="0">
                <a:solidFill>
                  <a:srgbClr val="00AF4F"/>
                </a:solidFill>
                <a:latin typeface="Times New Roman"/>
                <a:cs typeface="Times New Roman"/>
              </a:rPr>
              <a:t> </a:t>
            </a:r>
            <a:r>
              <a:rPr sz="5000" b="1" u="none" spc="-5" dirty="0">
                <a:solidFill>
                  <a:srgbClr val="00AF4F"/>
                </a:solidFill>
                <a:latin typeface="Times New Roman"/>
                <a:cs typeface="Times New Roman"/>
              </a:rPr>
              <a:t>FLUIDS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23439" y="2065020"/>
            <a:ext cx="3394075" cy="238125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0"/>
              </a:spcBef>
            </a:pPr>
            <a:r>
              <a:rPr sz="4575" spc="-7" baseline="7285" dirty="0">
                <a:solidFill>
                  <a:srgbClr val="10DE1A"/>
                </a:solidFill>
                <a:latin typeface="UnDotum"/>
                <a:cs typeface="UnDotum"/>
              </a:rPr>
              <a:t></a:t>
            </a:r>
            <a:r>
              <a:rPr sz="3200" b="1" spc="-5" dirty="0">
                <a:solidFill>
                  <a:srgbClr val="D50092"/>
                </a:solidFill>
                <a:latin typeface="Times New Roman"/>
                <a:cs typeface="Times New Roman"/>
              </a:rPr>
              <a:t>Diffusion</a:t>
            </a:r>
            <a:endParaRPr sz="3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800"/>
              </a:spcBef>
            </a:pPr>
            <a:r>
              <a:rPr sz="4575" baseline="7285" dirty="0">
                <a:solidFill>
                  <a:srgbClr val="10DE1A"/>
                </a:solidFill>
                <a:latin typeface="UnDotum"/>
                <a:cs typeface="UnDotum"/>
              </a:rPr>
              <a:t></a:t>
            </a:r>
            <a:r>
              <a:rPr sz="3200" b="1" dirty="0">
                <a:solidFill>
                  <a:srgbClr val="D50092"/>
                </a:solidFill>
                <a:latin typeface="Times New Roman"/>
                <a:cs typeface="Times New Roman"/>
              </a:rPr>
              <a:t>Osmosis</a:t>
            </a:r>
            <a:endParaRPr sz="3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790"/>
              </a:spcBef>
            </a:pPr>
            <a:r>
              <a:rPr sz="4575" spc="-7" baseline="6375" dirty="0">
                <a:solidFill>
                  <a:srgbClr val="10DE1A"/>
                </a:solidFill>
                <a:latin typeface="UnDotum"/>
                <a:cs typeface="UnDotum"/>
              </a:rPr>
              <a:t></a:t>
            </a:r>
            <a:r>
              <a:rPr sz="3200" b="1" spc="-5" dirty="0">
                <a:solidFill>
                  <a:srgbClr val="D50092"/>
                </a:solidFill>
                <a:latin typeface="Times New Roman"/>
                <a:cs typeface="Times New Roman"/>
              </a:rPr>
              <a:t>Active</a:t>
            </a:r>
            <a:r>
              <a:rPr sz="3200" b="1" spc="-130" dirty="0">
                <a:solidFill>
                  <a:srgbClr val="D50092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D50092"/>
                </a:solidFill>
                <a:latin typeface="Times New Roman"/>
                <a:cs typeface="Times New Roman"/>
              </a:rPr>
              <a:t>Transport</a:t>
            </a:r>
            <a:endParaRPr sz="3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800"/>
              </a:spcBef>
            </a:pPr>
            <a:r>
              <a:rPr sz="4575" spc="-7" baseline="6375" dirty="0">
                <a:solidFill>
                  <a:srgbClr val="10DE1A"/>
                </a:solidFill>
                <a:latin typeface="UnDotum"/>
                <a:cs typeface="UnDotum"/>
              </a:rPr>
              <a:t></a:t>
            </a:r>
            <a:r>
              <a:rPr sz="3200" b="1" spc="-5" dirty="0">
                <a:solidFill>
                  <a:srgbClr val="D50092"/>
                </a:solidFill>
                <a:latin typeface="Times New Roman"/>
                <a:cs typeface="Times New Roman"/>
              </a:rPr>
              <a:t>Filtration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6" name="object 6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21" name="object 21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42900" y="93979"/>
            <a:ext cx="21901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u="none" spc="-5" dirty="0">
                <a:latin typeface="Times New Roman"/>
                <a:cs typeface="Times New Roman"/>
              </a:rPr>
              <a:t>Osmosis</a:t>
            </a:r>
            <a:endParaRPr sz="48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682615" y="5396229"/>
            <a:ext cx="2169160" cy="74930"/>
            <a:chOff x="5682615" y="5396229"/>
            <a:chExt cx="2169160" cy="74930"/>
          </a:xfrm>
        </p:grpSpPr>
        <p:sp>
          <p:nvSpPr>
            <p:cNvPr id="25" name="object 25"/>
            <p:cNvSpPr/>
            <p:nvPr/>
          </p:nvSpPr>
          <p:spPr>
            <a:xfrm>
              <a:off x="5682615" y="5396229"/>
              <a:ext cx="2169160" cy="26670"/>
            </a:xfrm>
            <a:custGeom>
              <a:avLst/>
              <a:gdLst/>
              <a:ahLst/>
              <a:cxnLst/>
              <a:rect l="l" t="t" r="r" b="b"/>
              <a:pathLst>
                <a:path w="2169159" h="26670">
                  <a:moveTo>
                    <a:pt x="2169128" y="0"/>
                  </a:moveTo>
                  <a:lnTo>
                    <a:pt x="0" y="0"/>
                  </a:lnTo>
                  <a:lnTo>
                    <a:pt x="120014" y="26670"/>
                  </a:lnTo>
                  <a:lnTo>
                    <a:pt x="2048446" y="26670"/>
                  </a:lnTo>
                  <a:lnTo>
                    <a:pt x="2169128" y="0"/>
                  </a:lnTo>
                  <a:close/>
                </a:path>
              </a:pathLst>
            </a:custGeom>
            <a:solidFill>
              <a:srgbClr val="FFF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91200" y="5420359"/>
              <a:ext cx="1951355" cy="26670"/>
            </a:xfrm>
            <a:custGeom>
              <a:avLst/>
              <a:gdLst/>
              <a:ahLst/>
              <a:cxnLst/>
              <a:rect l="l" t="t" r="r" b="b"/>
              <a:pathLst>
                <a:path w="1951354" h="26670">
                  <a:moveTo>
                    <a:pt x="1951355" y="0"/>
                  </a:moveTo>
                  <a:lnTo>
                    <a:pt x="0" y="0"/>
                  </a:lnTo>
                  <a:lnTo>
                    <a:pt x="114300" y="25399"/>
                  </a:lnTo>
                  <a:lnTo>
                    <a:pt x="122780" y="26669"/>
                  </a:lnTo>
                  <a:lnTo>
                    <a:pt x="1827980" y="26669"/>
                  </a:lnTo>
                  <a:lnTo>
                    <a:pt x="1836420" y="25399"/>
                  </a:lnTo>
                  <a:lnTo>
                    <a:pt x="1951355" y="0"/>
                  </a:lnTo>
                  <a:close/>
                </a:path>
              </a:pathLst>
            </a:custGeom>
            <a:solidFill>
              <a:srgbClr val="FFF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99785" y="5444489"/>
              <a:ext cx="1734185" cy="26670"/>
            </a:xfrm>
            <a:custGeom>
              <a:avLst/>
              <a:gdLst/>
              <a:ahLst/>
              <a:cxnLst/>
              <a:rect l="l" t="t" r="r" b="b"/>
              <a:pathLst>
                <a:path w="1734184" h="26670">
                  <a:moveTo>
                    <a:pt x="1733581" y="0"/>
                  </a:moveTo>
                  <a:lnTo>
                    <a:pt x="0" y="0"/>
                  </a:lnTo>
                  <a:lnTo>
                    <a:pt x="5714" y="1270"/>
                  </a:lnTo>
                  <a:lnTo>
                    <a:pt x="175321" y="26670"/>
                  </a:lnTo>
                  <a:lnTo>
                    <a:pt x="1559047" y="26670"/>
                  </a:lnTo>
                  <a:lnTo>
                    <a:pt x="1727835" y="1270"/>
                  </a:lnTo>
                  <a:lnTo>
                    <a:pt x="1733581" y="0"/>
                  </a:lnTo>
                  <a:close/>
                </a:path>
              </a:pathLst>
            </a:custGeom>
            <a:solidFill>
              <a:srgbClr val="FFFF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253897" y="4864507"/>
            <a:ext cx="226514" cy="225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8677" y="5152797"/>
            <a:ext cx="226514" cy="2265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66877" y="4936897"/>
            <a:ext cx="226514" cy="2252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5215027" y="1768247"/>
            <a:ext cx="3104515" cy="3753485"/>
            <a:chOff x="5215027" y="1768247"/>
            <a:chExt cx="3104515" cy="3753485"/>
          </a:xfrm>
        </p:grpSpPr>
        <p:sp>
          <p:nvSpPr>
            <p:cNvPr id="32" name="object 32"/>
            <p:cNvSpPr/>
            <p:nvPr/>
          </p:nvSpPr>
          <p:spPr>
            <a:xfrm>
              <a:off x="6054458" y="1774189"/>
              <a:ext cx="720725" cy="49530"/>
            </a:xfrm>
            <a:custGeom>
              <a:avLst/>
              <a:gdLst/>
              <a:ahLst/>
              <a:cxnLst/>
              <a:rect l="l" t="t" r="r" b="b"/>
              <a:pathLst>
                <a:path w="720725" h="49530">
                  <a:moveTo>
                    <a:pt x="720356" y="0"/>
                  </a:moveTo>
                  <a:lnTo>
                    <a:pt x="205371" y="0"/>
                  </a:lnTo>
                  <a:lnTo>
                    <a:pt x="205371" y="22860"/>
                  </a:lnTo>
                  <a:lnTo>
                    <a:pt x="0" y="22860"/>
                  </a:lnTo>
                  <a:lnTo>
                    <a:pt x="0" y="49530"/>
                  </a:lnTo>
                  <a:lnTo>
                    <a:pt x="720356" y="49530"/>
                  </a:lnTo>
                  <a:lnTo>
                    <a:pt x="720356" y="25400"/>
                  </a:lnTo>
                  <a:lnTo>
                    <a:pt x="720356" y="22860"/>
                  </a:lnTo>
                  <a:lnTo>
                    <a:pt x="720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94348" y="1821180"/>
              <a:ext cx="880744" cy="26670"/>
            </a:xfrm>
            <a:custGeom>
              <a:avLst/>
              <a:gdLst/>
              <a:ahLst/>
              <a:cxnLst/>
              <a:rect l="l" t="t" r="r" b="b"/>
              <a:pathLst>
                <a:path w="880745" h="26669">
                  <a:moveTo>
                    <a:pt x="0" y="26670"/>
                  </a:moveTo>
                  <a:lnTo>
                    <a:pt x="880466" y="26670"/>
                  </a:lnTo>
                  <a:lnTo>
                    <a:pt x="880466" y="0"/>
                  </a:lnTo>
                  <a:lnTo>
                    <a:pt x="0" y="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82836" y="1846580"/>
              <a:ext cx="992505" cy="26670"/>
            </a:xfrm>
            <a:custGeom>
              <a:avLst/>
              <a:gdLst/>
              <a:ahLst/>
              <a:cxnLst/>
              <a:rect l="l" t="t" r="r" b="b"/>
              <a:pathLst>
                <a:path w="992504" h="26669">
                  <a:moveTo>
                    <a:pt x="0" y="26670"/>
                  </a:moveTo>
                  <a:lnTo>
                    <a:pt x="991978" y="26670"/>
                  </a:lnTo>
                  <a:lnTo>
                    <a:pt x="991978" y="0"/>
                  </a:lnTo>
                  <a:lnTo>
                    <a:pt x="0" y="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76900" y="1870710"/>
              <a:ext cx="1097915" cy="26670"/>
            </a:xfrm>
            <a:custGeom>
              <a:avLst/>
              <a:gdLst/>
              <a:ahLst/>
              <a:cxnLst/>
              <a:rect l="l" t="t" r="r" b="b"/>
              <a:pathLst>
                <a:path w="1097915" h="26669">
                  <a:moveTo>
                    <a:pt x="0" y="26669"/>
                  </a:moveTo>
                  <a:lnTo>
                    <a:pt x="1097915" y="26669"/>
                  </a:lnTo>
                  <a:lnTo>
                    <a:pt x="1097915" y="0"/>
                  </a:lnTo>
                  <a:lnTo>
                    <a:pt x="0" y="0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92969" y="1894840"/>
              <a:ext cx="1182370" cy="26670"/>
            </a:xfrm>
            <a:custGeom>
              <a:avLst/>
              <a:gdLst/>
              <a:ahLst/>
              <a:cxnLst/>
              <a:rect l="l" t="t" r="r" b="b"/>
              <a:pathLst>
                <a:path w="1182370" h="26669">
                  <a:moveTo>
                    <a:pt x="0" y="26670"/>
                  </a:moveTo>
                  <a:lnTo>
                    <a:pt x="1181845" y="26670"/>
                  </a:lnTo>
                  <a:lnTo>
                    <a:pt x="1181845" y="0"/>
                  </a:lnTo>
                  <a:lnTo>
                    <a:pt x="0" y="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21960" y="1918970"/>
              <a:ext cx="1252855" cy="26670"/>
            </a:xfrm>
            <a:custGeom>
              <a:avLst/>
              <a:gdLst/>
              <a:ahLst/>
              <a:cxnLst/>
              <a:rect l="l" t="t" r="r" b="b"/>
              <a:pathLst>
                <a:path w="1252854" h="26669">
                  <a:moveTo>
                    <a:pt x="0" y="26669"/>
                  </a:moveTo>
                  <a:lnTo>
                    <a:pt x="1252854" y="26669"/>
                  </a:lnTo>
                  <a:lnTo>
                    <a:pt x="1252854" y="0"/>
                  </a:lnTo>
                  <a:lnTo>
                    <a:pt x="0" y="0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57237" y="1944370"/>
              <a:ext cx="1317625" cy="26670"/>
            </a:xfrm>
            <a:custGeom>
              <a:avLst/>
              <a:gdLst/>
              <a:ahLst/>
              <a:cxnLst/>
              <a:rect l="l" t="t" r="r" b="b"/>
              <a:pathLst>
                <a:path w="1317625" h="26669">
                  <a:moveTo>
                    <a:pt x="0" y="26669"/>
                  </a:moveTo>
                  <a:lnTo>
                    <a:pt x="1317577" y="26669"/>
                  </a:lnTo>
                  <a:lnTo>
                    <a:pt x="1317577" y="0"/>
                  </a:lnTo>
                  <a:lnTo>
                    <a:pt x="0" y="0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403105" y="1968500"/>
              <a:ext cx="1372235" cy="26670"/>
            </a:xfrm>
            <a:custGeom>
              <a:avLst/>
              <a:gdLst/>
              <a:ahLst/>
              <a:cxnLst/>
              <a:rect l="l" t="t" r="r" b="b"/>
              <a:pathLst>
                <a:path w="1372234" h="26669">
                  <a:moveTo>
                    <a:pt x="0" y="26670"/>
                  </a:moveTo>
                  <a:lnTo>
                    <a:pt x="1371709" y="26670"/>
                  </a:lnTo>
                  <a:lnTo>
                    <a:pt x="1371709" y="0"/>
                  </a:lnTo>
                  <a:lnTo>
                    <a:pt x="0" y="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59838" y="1992630"/>
              <a:ext cx="1415415" cy="26670"/>
            </a:xfrm>
            <a:custGeom>
              <a:avLst/>
              <a:gdLst/>
              <a:ahLst/>
              <a:cxnLst/>
              <a:rect l="l" t="t" r="r" b="b"/>
              <a:pathLst>
                <a:path w="1415415" h="26669">
                  <a:moveTo>
                    <a:pt x="0" y="26670"/>
                  </a:moveTo>
                  <a:lnTo>
                    <a:pt x="1414977" y="26670"/>
                  </a:lnTo>
                  <a:lnTo>
                    <a:pt x="1414977" y="0"/>
                  </a:lnTo>
                  <a:lnTo>
                    <a:pt x="0" y="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20792" y="2018030"/>
              <a:ext cx="1454150" cy="26670"/>
            </a:xfrm>
            <a:custGeom>
              <a:avLst/>
              <a:gdLst/>
              <a:ahLst/>
              <a:cxnLst/>
              <a:rect l="l" t="t" r="r" b="b"/>
              <a:pathLst>
                <a:path w="1454150" h="26669">
                  <a:moveTo>
                    <a:pt x="0" y="26670"/>
                  </a:moveTo>
                  <a:lnTo>
                    <a:pt x="1454023" y="26670"/>
                  </a:lnTo>
                  <a:lnTo>
                    <a:pt x="1454023" y="0"/>
                  </a:lnTo>
                  <a:lnTo>
                    <a:pt x="0" y="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88110" y="2042160"/>
              <a:ext cx="1487170" cy="26670"/>
            </a:xfrm>
            <a:custGeom>
              <a:avLst/>
              <a:gdLst/>
              <a:ahLst/>
              <a:cxnLst/>
              <a:rect l="l" t="t" r="r" b="b"/>
              <a:pathLst>
                <a:path w="1487170" h="26669">
                  <a:moveTo>
                    <a:pt x="0" y="26669"/>
                  </a:moveTo>
                  <a:lnTo>
                    <a:pt x="1486704" y="26669"/>
                  </a:lnTo>
                  <a:lnTo>
                    <a:pt x="1486704" y="0"/>
                  </a:lnTo>
                  <a:lnTo>
                    <a:pt x="0" y="0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62403" y="2066290"/>
              <a:ext cx="1512570" cy="26670"/>
            </a:xfrm>
            <a:custGeom>
              <a:avLst/>
              <a:gdLst/>
              <a:ahLst/>
              <a:cxnLst/>
              <a:rect l="l" t="t" r="r" b="b"/>
              <a:pathLst>
                <a:path w="1512570" h="26669">
                  <a:moveTo>
                    <a:pt x="0" y="26670"/>
                  </a:moveTo>
                  <a:lnTo>
                    <a:pt x="1512411" y="26670"/>
                  </a:lnTo>
                  <a:lnTo>
                    <a:pt x="1512411" y="0"/>
                  </a:lnTo>
                  <a:lnTo>
                    <a:pt x="0" y="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43195" y="2090420"/>
              <a:ext cx="1531620" cy="26670"/>
            </a:xfrm>
            <a:custGeom>
              <a:avLst/>
              <a:gdLst/>
              <a:ahLst/>
              <a:cxnLst/>
              <a:rect l="l" t="t" r="r" b="b"/>
              <a:pathLst>
                <a:path w="1531620" h="26669">
                  <a:moveTo>
                    <a:pt x="0" y="26669"/>
                  </a:moveTo>
                  <a:lnTo>
                    <a:pt x="1531620" y="26669"/>
                  </a:lnTo>
                  <a:lnTo>
                    <a:pt x="1531620" y="0"/>
                  </a:lnTo>
                  <a:lnTo>
                    <a:pt x="0" y="0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29098" y="2115820"/>
              <a:ext cx="1546225" cy="26670"/>
            </a:xfrm>
            <a:custGeom>
              <a:avLst/>
              <a:gdLst/>
              <a:ahLst/>
              <a:cxnLst/>
              <a:rect l="l" t="t" r="r" b="b"/>
              <a:pathLst>
                <a:path w="1546225" h="26669">
                  <a:moveTo>
                    <a:pt x="0" y="26669"/>
                  </a:moveTo>
                  <a:lnTo>
                    <a:pt x="1545717" y="26669"/>
                  </a:lnTo>
                  <a:lnTo>
                    <a:pt x="1545717" y="0"/>
                  </a:lnTo>
                  <a:lnTo>
                    <a:pt x="0" y="0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21675" y="2139950"/>
              <a:ext cx="1553210" cy="26670"/>
            </a:xfrm>
            <a:custGeom>
              <a:avLst/>
              <a:gdLst/>
              <a:ahLst/>
              <a:cxnLst/>
              <a:rect l="l" t="t" r="r" b="b"/>
              <a:pathLst>
                <a:path w="1553209" h="26669">
                  <a:moveTo>
                    <a:pt x="0" y="26670"/>
                  </a:moveTo>
                  <a:lnTo>
                    <a:pt x="1553139" y="26670"/>
                  </a:lnTo>
                  <a:lnTo>
                    <a:pt x="1553139" y="0"/>
                  </a:lnTo>
                  <a:lnTo>
                    <a:pt x="0" y="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219700" y="2164080"/>
              <a:ext cx="1555115" cy="26670"/>
            </a:xfrm>
            <a:custGeom>
              <a:avLst/>
              <a:gdLst/>
              <a:ahLst/>
              <a:cxnLst/>
              <a:rect l="l" t="t" r="r" b="b"/>
              <a:pathLst>
                <a:path w="1555115" h="26669">
                  <a:moveTo>
                    <a:pt x="0" y="26670"/>
                  </a:moveTo>
                  <a:lnTo>
                    <a:pt x="1555115" y="26670"/>
                  </a:lnTo>
                  <a:lnTo>
                    <a:pt x="1555115" y="0"/>
                  </a:lnTo>
                  <a:lnTo>
                    <a:pt x="0" y="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219725" y="2188209"/>
              <a:ext cx="1555115" cy="26670"/>
            </a:xfrm>
            <a:custGeom>
              <a:avLst/>
              <a:gdLst/>
              <a:ahLst/>
              <a:cxnLst/>
              <a:rect l="l" t="t" r="r" b="b"/>
              <a:pathLst>
                <a:path w="1555115" h="26669">
                  <a:moveTo>
                    <a:pt x="1555089" y="0"/>
                  </a:moveTo>
                  <a:lnTo>
                    <a:pt x="50" y="0"/>
                  </a:lnTo>
                  <a:lnTo>
                    <a:pt x="50" y="1270"/>
                  </a:lnTo>
                  <a:lnTo>
                    <a:pt x="0" y="26670"/>
                  </a:lnTo>
                  <a:lnTo>
                    <a:pt x="1555089" y="26670"/>
                  </a:lnTo>
                  <a:lnTo>
                    <a:pt x="1555089" y="1270"/>
                  </a:lnTo>
                  <a:lnTo>
                    <a:pt x="1555089" y="0"/>
                  </a:lnTo>
                  <a:close/>
                </a:path>
              </a:pathLst>
            </a:custGeom>
            <a:solidFill>
              <a:srgbClr val="FFF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831965" y="1774189"/>
              <a:ext cx="647700" cy="49530"/>
            </a:xfrm>
            <a:custGeom>
              <a:avLst/>
              <a:gdLst/>
              <a:ahLst/>
              <a:cxnLst/>
              <a:rect l="l" t="t" r="r" b="b"/>
              <a:pathLst>
                <a:path w="647700" h="49530">
                  <a:moveTo>
                    <a:pt x="647395" y="22860"/>
                  </a:moveTo>
                  <a:lnTo>
                    <a:pt x="442188" y="22860"/>
                  </a:lnTo>
                  <a:lnTo>
                    <a:pt x="442188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25400"/>
                  </a:lnTo>
                  <a:lnTo>
                    <a:pt x="0" y="49530"/>
                  </a:lnTo>
                  <a:lnTo>
                    <a:pt x="647395" y="49530"/>
                  </a:lnTo>
                  <a:lnTo>
                    <a:pt x="647395" y="22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831965" y="1821180"/>
              <a:ext cx="807085" cy="26670"/>
            </a:xfrm>
            <a:custGeom>
              <a:avLst/>
              <a:gdLst/>
              <a:ahLst/>
              <a:cxnLst/>
              <a:rect l="l" t="t" r="r" b="b"/>
              <a:pathLst>
                <a:path w="807084" h="26669">
                  <a:moveTo>
                    <a:pt x="0" y="26670"/>
                  </a:moveTo>
                  <a:lnTo>
                    <a:pt x="806868" y="26670"/>
                  </a:lnTo>
                  <a:lnTo>
                    <a:pt x="806868" y="0"/>
                  </a:lnTo>
                  <a:lnTo>
                    <a:pt x="0" y="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31965" y="1846580"/>
              <a:ext cx="919480" cy="26670"/>
            </a:xfrm>
            <a:custGeom>
              <a:avLst/>
              <a:gdLst/>
              <a:ahLst/>
              <a:cxnLst/>
              <a:rect l="l" t="t" r="r" b="b"/>
              <a:pathLst>
                <a:path w="919479" h="26669">
                  <a:moveTo>
                    <a:pt x="0" y="26670"/>
                  </a:moveTo>
                  <a:lnTo>
                    <a:pt x="918999" y="26670"/>
                  </a:lnTo>
                  <a:lnTo>
                    <a:pt x="918999" y="0"/>
                  </a:lnTo>
                  <a:lnTo>
                    <a:pt x="0" y="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831965" y="1870710"/>
              <a:ext cx="1025525" cy="26670"/>
            </a:xfrm>
            <a:custGeom>
              <a:avLst/>
              <a:gdLst/>
              <a:ahLst/>
              <a:cxnLst/>
              <a:rect l="l" t="t" r="r" b="b"/>
              <a:pathLst>
                <a:path w="1025525" h="26669">
                  <a:moveTo>
                    <a:pt x="0" y="26669"/>
                  </a:moveTo>
                  <a:lnTo>
                    <a:pt x="1025525" y="26669"/>
                  </a:lnTo>
                  <a:lnTo>
                    <a:pt x="1025525" y="0"/>
                  </a:lnTo>
                  <a:lnTo>
                    <a:pt x="0" y="0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831965" y="1894840"/>
              <a:ext cx="1108710" cy="26670"/>
            </a:xfrm>
            <a:custGeom>
              <a:avLst/>
              <a:gdLst/>
              <a:ahLst/>
              <a:cxnLst/>
              <a:rect l="l" t="t" r="r" b="b"/>
              <a:pathLst>
                <a:path w="1108709" h="26669">
                  <a:moveTo>
                    <a:pt x="0" y="26670"/>
                  </a:moveTo>
                  <a:lnTo>
                    <a:pt x="1108406" y="26670"/>
                  </a:lnTo>
                  <a:lnTo>
                    <a:pt x="1108406" y="0"/>
                  </a:lnTo>
                  <a:lnTo>
                    <a:pt x="0" y="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831965" y="1918970"/>
              <a:ext cx="1180465" cy="26670"/>
            </a:xfrm>
            <a:custGeom>
              <a:avLst/>
              <a:gdLst/>
              <a:ahLst/>
              <a:cxnLst/>
              <a:rect l="l" t="t" r="r" b="b"/>
              <a:pathLst>
                <a:path w="1180465" h="26669">
                  <a:moveTo>
                    <a:pt x="0" y="26669"/>
                  </a:moveTo>
                  <a:lnTo>
                    <a:pt x="1179956" y="26669"/>
                  </a:lnTo>
                  <a:lnTo>
                    <a:pt x="1179956" y="0"/>
                  </a:lnTo>
                  <a:lnTo>
                    <a:pt x="0" y="0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831965" y="1944370"/>
              <a:ext cx="1245235" cy="26670"/>
            </a:xfrm>
            <a:custGeom>
              <a:avLst/>
              <a:gdLst/>
              <a:ahLst/>
              <a:cxnLst/>
              <a:rect l="l" t="t" r="r" b="b"/>
              <a:pathLst>
                <a:path w="1245234" h="26669">
                  <a:moveTo>
                    <a:pt x="0" y="26669"/>
                  </a:moveTo>
                  <a:lnTo>
                    <a:pt x="1244717" y="26669"/>
                  </a:lnTo>
                  <a:lnTo>
                    <a:pt x="1244717" y="0"/>
                  </a:lnTo>
                  <a:lnTo>
                    <a:pt x="0" y="0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831965" y="1968500"/>
              <a:ext cx="1298575" cy="26670"/>
            </a:xfrm>
            <a:custGeom>
              <a:avLst/>
              <a:gdLst/>
              <a:ahLst/>
              <a:cxnLst/>
              <a:rect l="l" t="t" r="r" b="b"/>
              <a:pathLst>
                <a:path w="1298575" h="26669">
                  <a:moveTo>
                    <a:pt x="0" y="26670"/>
                  </a:moveTo>
                  <a:lnTo>
                    <a:pt x="1298049" y="26670"/>
                  </a:lnTo>
                  <a:lnTo>
                    <a:pt x="1298049" y="0"/>
                  </a:lnTo>
                  <a:lnTo>
                    <a:pt x="0" y="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831965" y="1992630"/>
              <a:ext cx="1341755" cy="26670"/>
            </a:xfrm>
            <a:custGeom>
              <a:avLst/>
              <a:gdLst/>
              <a:ahLst/>
              <a:cxnLst/>
              <a:rect l="l" t="t" r="r" b="b"/>
              <a:pathLst>
                <a:path w="1341754" h="26669">
                  <a:moveTo>
                    <a:pt x="0" y="26670"/>
                  </a:moveTo>
                  <a:lnTo>
                    <a:pt x="1341317" y="26670"/>
                  </a:lnTo>
                  <a:lnTo>
                    <a:pt x="1341317" y="0"/>
                  </a:lnTo>
                  <a:lnTo>
                    <a:pt x="0" y="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831965" y="2018030"/>
              <a:ext cx="1380490" cy="26670"/>
            </a:xfrm>
            <a:custGeom>
              <a:avLst/>
              <a:gdLst/>
              <a:ahLst/>
              <a:cxnLst/>
              <a:rect l="l" t="t" r="r" b="b"/>
              <a:pathLst>
                <a:path w="1380490" h="26669">
                  <a:moveTo>
                    <a:pt x="0" y="26670"/>
                  </a:moveTo>
                  <a:lnTo>
                    <a:pt x="1380362" y="26670"/>
                  </a:lnTo>
                  <a:lnTo>
                    <a:pt x="1380362" y="0"/>
                  </a:lnTo>
                  <a:lnTo>
                    <a:pt x="0" y="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831965" y="2042160"/>
              <a:ext cx="1413510" cy="26670"/>
            </a:xfrm>
            <a:custGeom>
              <a:avLst/>
              <a:gdLst/>
              <a:ahLst/>
              <a:cxnLst/>
              <a:rect l="l" t="t" r="r" b="b"/>
              <a:pathLst>
                <a:path w="1413509" h="26669">
                  <a:moveTo>
                    <a:pt x="0" y="26669"/>
                  </a:moveTo>
                  <a:lnTo>
                    <a:pt x="1413044" y="26669"/>
                  </a:lnTo>
                  <a:lnTo>
                    <a:pt x="1413044" y="0"/>
                  </a:lnTo>
                  <a:lnTo>
                    <a:pt x="0" y="0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831965" y="2066290"/>
              <a:ext cx="1438910" cy="26670"/>
            </a:xfrm>
            <a:custGeom>
              <a:avLst/>
              <a:gdLst/>
              <a:ahLst/>
              <a:cxnLst/>
              <a:rect l="l" t="t" r="r" b="b"/>
              <a:pathLst>
                <a:path w="1438909" h="26669">
                  <a:moveTo>
                    <a:pt x="0" y="26670"/>
                  </a:moveTo>
                  <a:lnTo>
                    <a:pt x="1438751" y="26670"/>
                  </a:lnTo>
                  <a:lnTo>
                    <a:pt x="1438751" y="0"/>
                  </a:lnTo>
                  <a:lnTo>
                    <a:pt x="0" y="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831965" y="2090420"/>
              <a:ext cx="1457960" cy="26670"/>
            </a:xfrm>
            <a:custGeom>
              <a:avLst/>
              <a:gdLst/>
              <a:ahLst/>
              <a:cxnLst/>
              <a:rect l="l" t="t" r="r" b="b"/>
              <a:pathLst>
                <a:path w="1457959" h="26669">
                  <a:moveTo>
                    <a:pt x="0" y="26669"/>
                  </a:moveTo>
                  <a:lnTo>
                    <a:pt x="1457959" y="26669"/>
                  </a:lnTo>
                  <a:lnTo>
                    <a:pt x="1457959" y="0"/>
                  </a:lnTo>
                  <a:lnTo>
                    <a:pt x="0" y="0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831965" y="2115820"/>
              <a:ext cx="1472565" cy="26670"/>
            </a:xfrm>
            <a:custGeom>
              <a:avLst/>
              <a:gdLst/>
              <a:ahLst/>
              <a:cxnLst/>
              <a:rect l="l" t="t" r="r" b="b"/>
              <a:pathLst>
                <a:path w="1472565" h="26669">
                  <a:moveTo>
                    <a:pt x="0" y="26669"/>
                  </a:moveTo>
                  <a:lnTo>
                    <a:pt x="1472056" y="26669"/>
                  </a:lnTo>
                  <a:lnTo>
                    <a:pt x="1472056" y="0"/>
                  </a:lnTo>
                  <a:lnTo>
                    <a:pt x="0" y="0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831965" y="2139950"/>
              <a:ext cx="1479550" cy="26670"/>
            </a:xfrm>
            <a:custGeom>
              <a:avLst/>
              <a:gdLst/>
              <a:ahLst/>
              <a:cxnLst/>
              <a:rect l="l" t="t" r="r" b="b"/>
              <a:pathLst>
                <a:path w="1479550" h="26669">
                  <a:moveTo>
                    <a:pt x="0" y="26670"/>
                  </a:moveTo>
                  <a:lnTo>
                    <a:pt x="1479479" y="26670"/>
                  </a:lnTo>
                  <a:lnTo>
                    <a:pt x="1479479" y="0"/>
                  </a:lnTo>
                  <a:lnTo>
                    <a:pt x="0" y="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831965" y="2164080"/>
              <a:ext cx="1482725" cy="26670"/>
            </a:xfrm>
            <a:custGeom>
              <a:avLst/>
              <a:gdLst/>
              <a:ahLst/>
              <a:cxnLst/>
              <a:rect l="l" t="t" r="r" b="b"/>
              <a:pathLst>
                <a:path w="1482725" h="26669">
                  <a:moveTo>
                    <a:pt x="0" y="26670"/>
                  </a:moveTo>
                  <a:lnTo>
                    <a:pt x="1482725" y="26670"/>
                  </a:lnTo>
                  <a:lnTo>
                    <a:pt x="1482725" y="0"/>
                  </a:lnTo>
                  <a:lnTo>
                    <a:pt x="0" y="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831965" y="2188209"/>
              <a:ext cx="1482725" cy="26670"/>
            </a:xfrm>
            <a:custGeom>
              <a:avLst/>
              <a:gdLst/>
              <a:ahLst/>
              <a:cxnLst/>
              <a:rect l="l" t="t" r="r" b="b"/>
              <a:pathLst>
                <a:path w="1482725" h="26669">
                  <a:moveTo>
                    <a:pt x="1482725" y="1270"/>
                  </a:moveTo>
                  <a:lnTo>
                    <a:pt x="148263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6670"/>
                  </a:lnTo>
                  <a:lnTo>
                    <a:pt x="1482725" y="26670"/>
                  </a:lnTo>
                  <a:lnTo>
                    <a:pt x="1482725" y="1270"/>
                  </a:lnTo>
                  <a:close/>
                </a:path>
              </a:pathLst>
            </a:custGeom>
            <a:solidFill>
              <a:srgbClr val="FFF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219700" y="221360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30949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0" y="26670"/>
                  </a:lnTo>
                  <a:lnTo>
                    <a:pt x="3094990" y="26670"/>
                  </a:lnTo>
                  <a:lnTo>
                    <a:pt x="3094990" y="1651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219700" y="223774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0" y="26670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219700" y="226187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0" y="26669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219700" y="228727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0" y="26669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219700" y="231140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0" y="26670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219700" y="233553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0" y="26670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219700" y="235966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0" y="26669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219700" y="238505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309499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0" y="26670"/>
                  </a:lnTo>
                  <a:lnTo>
                    <a:pt x="3094990" y="26670"/>
                  </a:lnTo>
                  <a:lnTo>
                    <a:pt x="3094990" y="1651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219700" y="240918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69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219700" y="243331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69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219700" y="245744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69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219700" y="248284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69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19700" y="250697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69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219700" y="253110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69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219700" y="255650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69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219700" y="258063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1555115" y="0"/>
                  </a:moveTo>
                  <a:lnTo>
                    <a:pt x="0" y="0"/>
                  </a:lnTo>
                  <a:lnTo>
                    <a:pt x="0" y="17792"/>
                  </a:lnTo>
                  <a:lnTo>
                    <a:pt x="1555115" y="17792"/>
                  </a:lnTo>
                  <a:lnTo>
                    <a:pt x="1555115" y="0"/>
                  </a:lnTo>
                  <a:close/>
                </a:path>
                <a:path w="3094990" h="26669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831965" y="2604769"/>
              <a:ext cx="1482725" cy="26670"/>
            </a:xfrm>
            <a:custGeom>
              <a:avLst/>
              <a:gdLst/>
              <a:ahLst/>
              <a:cxnLst/>
              <a:rect l="l" t="t" r="r" b="b"/>
              <a:pathLst>
                <a:path w="1482725" h="26669">
                  <a:moveTo>
                    <a:pt x="0" y="26669"/>
                  </a:moveTo>
                  <a:lnTo>
                    <a:pt x="1482725" y="26669"/>
                  </a:lnTo>
                  <a:lnTo>
                    <a:pt x="1482725" y="0"/>
                  </a:lnTo>
                  <a:lnTo>
                    <a:pt x="0" y="0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831965" y="2628900"/>
              <a:ext cx="1482725" cy="26670"/>
            </a:xfrm>
            <a:custGeom>
              <a:avLst/>
              <a:gdLst/>
              <a:ahLst/>
              <a:cxnLst/>
              <a:rect l="l" t="t" r="r" b="b"/>
              <a:pathLst>
                <a:path w="1482725" h="26669">
                  <a:moveTo>
                    <a:pt x="0" y="26670"/>
                  </a:moveTo>
                  <a:lnTo>
                    <a:pt x="1482725" y="26670"/>
                  </a:lnTo>
                  <a:lnTo>
                    <a:pt x="1482725" y="0"/>
                  </a:lnTo>
                  <a:lnTo>
                    <a:pt x="0" y="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219700" y="265429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1555115" y="20320"/>
                  </a:moveTo>
                  <a:lnTo>
                    <a:pt x="0" y="2032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20320"/>
                  </a:lnTo>
                  <a:close/>
                </a:path>
                <a:path w="3094990" h="26669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219700" y="267842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69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219700" y="270255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69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219700" y="272795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69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219700" y="275208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69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219700" y="277621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69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219700" y="280034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69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219700" y="282574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69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219700" y="284987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309499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26670"/>
                  </a:lnTo>
                  <a:lnTo>
                    <a:pt x="3094990" y="26670"/>
                  </a:lnTo>
                  <a:lnTo>
                    <a:pt x="3094990" y="889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219700" y="287401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0" y="26669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219700" y="289814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0" y="26670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219700" y="292354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0" y="26670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219700" y="294766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0" y="26669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219700" y="297180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0" y="26670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219700" y="299720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0" y="26670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219700" y="3021329"/>
              <a:ext cx="3094990" cy="50800"/>
            </a:xfrm>
            <a:custGeom>
              <a:avLst/>
              <a:gdLst/>
              <a:ahLst/>
              <a:cxnLst/>
              <a:rect l="l" t="t" r="r" b="b"/>
              <a:pathLst>
                <a:path w="3094990" h="50800">
                  <a:moveTo>
                    <a:pt x="309499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24130"/>
                  </a:lnTo>
                  <a:lnTo>
                    <a:pt x="0" y="26670"/>
                  </a:lnTo>
                  <a:lnTo>
                    <a:pt x="0" y="50800"/>
                  </a:lnTo>
                  <a:lnTo>
                    <a:pt x="1555115" y="50800"/>
                  </a:lnTo>
                  <a:lnTo>
                    <a:pt x="1555115" y="26670"/>
                  </a:lnTo>
                  <a:lnTo>
                    <a:pt x="1612265" y="26670"/>
                  </a:lnTo>
                  <a:lnTo>
                    <a:pt x="1612265" y="50800"/>
                  </a:lnTo>
                  <a:lnTo>
                    <a:pt x="3094990" y="50800"/>
                  </a:lnTo>
                  <a:lnTo>
                    <a:pt x="3094990" y="26670"/>
                  </a:lnTo>
                  <a:lnTo>
                    <a:pt x="3094990" y="24130"/>
                  </a:lnTo>
                  <a:lnTo>
                    <a:pt x="3094990" y="889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219700" y="306958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69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219700" y="309498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69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219700" y="311911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69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219700" y="314324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69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219700" y="316737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69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219700" y="319277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69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219700" y="321690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69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69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219700" y="324103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219700" y="326643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219700" y="329056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219700" y="331469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219700" y="333882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219700" y="336422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219700" y="338835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219700" y="341248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219700" y="3437889"/>
              <a:ext cx="3094990" cy="25400"/>
            </a:xfrm>
            <a:custGeom>
              <a:avLst/>
              <a:gdLst/>
              <a:ahLst/>
              <a:cxnLst/>
              <a:rect l="l" t="t" r="r" b="b"/>
              <a:pathLst>
                <a:path w="3094990" h="25400">
                  <a:moveTo>
                    <a:pt x="1555115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1555115" y="25400"/>
                  </a:lnTo>
                  <a:lnTo>
                    <a:pt x="1555115" y="0"/>
                  </a:lnTo>
                  <a:close/>
                </a:path>
                <a:path w="3094990" h="25400">
                  <a:moveTo>
                    <a:pt x="3094990" y="0"/>
                  </a:moveTo>
                  <a:lnTo>
                    <a:pt x="1612265" y="0"/>
                  </a:lnTo>
                  <a:lnTo>
                    <a:pt x="1612265" y="25400"/>
                  </a:lnTo>
                  <a:lnTo>
                    <a:pt x="3094990" y="2540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219700" y="346201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309499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26670"/>
                  </a:lnTo>
                  <a:lnTo>
                    <a:pt x="3094990" y="26670"/>
                  </a:lnTo>
                  <a:lnTo>
                    <a:pt x="3094990" y="2540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219700" y="348614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30949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6670"/>
                  </a:lnTo>
                  <a:lnTo>
                    <a:pt x="3094990" y="26670"/>
                  </a:lnTo>
                  <a:lnTo>
                    <a:pt x="3094990" y="12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219700" y="351027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0" y="26670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219700" y="353567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0" y="26670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219700" y="355981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0" y="26669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219700" y="358393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0" y="26670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219700" y="360807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0" y="26669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219700" y="363346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309499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26670"/>
                  </a:lnTo>
                  <a:lnTo>
                    <a:pt x="3094990" y="26670"/>
                  </a:lnTo>
                  <a:lnTo>
                    <a:pt x="3094990" y="2540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219700" y="365759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30949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6670"/>
                  </a:lnTo>
                  <a:lnTo>
                    <a:pt x="3094990" y="26670"/>
                  </a:lnTo>
                  <a:lnTo>
                    <a:pt x="3094990" y="12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219700" y="368172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219700" y="370712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219700" y="373125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219700" y="375538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219700" y="377951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219700" y="380491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219700" y="382904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219700" y="385317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219700" y="387730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17792"/>
                  </a:lnTo>
                  <a:lnTo>
                    <a:pt x="3094990" y="17792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219700" y="3902710"/>
              <a:ext cx="1555115" cy="26670"/>
            </a:xfrm>
            <a:custGeom>
              <a:avLst/>
              <a:gdLst/>
              <a:ahLst/>
              <a:cxnLst/>
              <a:rect l="l" t="t" r="r" b="b"/>
              <a:pathLst>
                <a:path w="1555115" h="26670">
                  <a:moveTo>
                    <a:pt x="0" y="26669"/>
                  </a:moveTo>
                  <a:lnTo>
                    <a:pt x="1555115" y="26669"/>
                  </a:lnTo>
                  <a:lnTo>
                    <a:pt x="1555115" y="0"/>
                  </a:lnTo>
                  <a:lnTo>
                    <a:pt x="0" y="0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219700" y="3926839"/>
              <a:ext cx="1555115" cy="26670"/>
            </a:xfrm>
            <a:custGeom>
              <a:avLst/>
              <a:gdLst/>
              <a:ahLst/>
              <a:cxnLst/>
              <a:rect l="l" t="t" r="r" b="b"/>
              <a:pathLst>
                <a:path w="1555115" h="26670">
                  <a:moveTo>
                    <a:pt x="0" y="26670"/>
                  </a:moveTo>
                  <a:lnTo>
                    <a:pt x="1555115" y="26670"/>
                  </a:lnTo>
                  <a:lnTo>
                    <a:pt x="1555115" y="0"/>
                  </a:lnTo>
                  <a:lnTo>
                    <a:pt x="0" y="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219700" y="395096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20320"/>
                  </a:moveTo>
                  <a:lnTo>
                    <a:pt x="1612265" y="2032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20320"/>
                  </a:lnTo>
                  <a:close/>
                </a:path>
              </a:pathLst>
            </a:custGeom>
            <a:solidFill>
              <a:srgbClr val="FFF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219700" y="397636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219700" y="400049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219700" y="402462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219700" y="404875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219700" y="407415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219700" y="409828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309499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26670"/>
                  </a:lnTo>
                  <a:lnTo>
                    <a:pt x="3094990" y="26670"/>
                  </a:lnTo>
                  <a:lnTo>
                    <a:pt x="3094990" y="1778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219700" y="412242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0" y="26669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219700" y="4147820"/>
              <a:ext cx="3094990" cy="25400"/>
            </a:xfrm>
            <a:custGeom>
              <a:avLst/>
              <a:gdLst/>
              <a:ahLst/>
              <a:cxnLst/>
              <a:rect l="l" t="t" r="r" b="b"/>
              <a:pathLst>
                <a:path w="3094990" h="25400">
                  <a:moveTo>
                    <a:pt x="0" y="25399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5399"/>
                  </a:lnTo>
                  <a:lnTo>
                    <a:pt x="0" y="25399"/>
                  </a:lnTo>
                  <a:close/>
                </a:path>
              </a:pathLst>
            </a:custGeom>
            <a:solidFill>
              <a:srgbClr val="FFF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219700" y="417195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0" y="26669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219700" y="419607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0" y="26670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219700" y="422021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0" y="26669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219700" y="424561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0" y="26669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219700" y="4269739"/>
              <a:ext cx="3094990" cy="50800"/>
            </a:xfrm>
            <a:custGeom>
              <a:avLst/>
              <a:gdLst/>
              <a:ahLst/>
              <a:cxnLst/>
              <a:rect l="l" t="t" r="r" b="b"/>
              <a:pathLst>
                <a:path w="3094990" h="50800">
                  <a:moveTo>
                    <a:pt x="309499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24130"/>
                  </a:lnTo>
                  <a:lnTo>
                    <a:pt x="0" y="26670"/>
                  </a:lnTo>
                  <a:lnTo>
                    <a:pt x="0" y="50800"/>
                  </a:lnTo>
                  <a:lnTo>
                    <a:pt x="1555115" y="50800"/>
                  </a:lnTo>
                  <a:lnTo>
                    <a:pt x="1555115" y="26670"/>
                  </a:lnTo>
                  <a:lnTo>
                    <a:pt x="1612265" y="26670"/>
                  </a:lnTo>
                  <a:lnTo>
                    <a:pt x="1612265" y="50800"/>
                  </a:lnTo>
                  <a:lnTo>
                    <a:pt x="3094990" y="50800"/>
                  </a:lnTo>
                  <a:lnTo>
                    <a:pt x="3094990" y="26670"/>
                  </a:lnTo>
                  <a:lnTo>
                    <a:pt x="3094990" y="24130"/>
                  </a:lnTo>
                  <a:lnTo>
                    <a:pt x="3094990" y="1778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219700" y="431799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219700" y="434339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219700" y="436752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219700" y="439165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219700" y="441705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219700" y="444118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219700" y="446531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219700" y="448945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219700" y="451485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219700" y="453897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219700" y="456310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219700" y="458723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219700" y="461263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219700" y="463676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219700" y="466090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219700" y="468630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219700" y="471042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219700" y="473455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309499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26670"/>
                  </a:lnTo>
                  <a:lnTo>
                    <a:pt x="3094990" y="26670"/>
                  </a:lnTo>
                  <a:lnTo>
                    <a:pt x="3094990" y="1016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219700" y="475868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0" y="26670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219700" y="478408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0" y="26670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219700" y="480822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0" y="26669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219700" y="483235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0" y="26669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219700" y="4857750"/>
              <a:ext cx="3094990" cy="25400"/>
            </a:xfrm>
            <a:custGeom>
              <a:avLst/>
              <a:gdLst/>
              <a:ahLst/>
              <a:cxnLst/>
              <a:rect l="l" t="t" r="r" b="b"/>
              <a:pathLst>
                <a:path w="3094990" h="25400">
                  <a:moveTo>
                    <a:pt x="0" y="25400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219700" y="488187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0" y="26670"/>
                  </a:moveTo>
                  <a:lnTo>
                    <a:pt x="0" y="0"/>
                  </a:lnTo>
                  <a:lnTo>
                    <a:pt x="3094990" y="0"/>
                  </a:lnTo>
                  <a:lnTo>
                    <a:pt x="3094990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219700" y="490600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309499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26670"/>
                  </a:lnTo>
                  <a:lnTo>
                    <a:pt x="3094990" y="26670"/>
                  </a:lnTo>
                  <a:lnTo>
                    <a:pt x="3094990" y="1016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219700" y="493013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219700" y="495553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219700" y="497966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219700" y="500380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219700" y="502793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219700" y="505333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219700" y="5077460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63" y="26670"/>
                  </a:lnTo>
                  <a:lnTo>
                    <a:pt x="1555115" y="26670"/>
                  </a:lnTo>
                  <a:lnTo>
                    <a:pt x="1555115" y="2413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4130"/>
                  </a:lnTo>
                  <a:lnTo>
                    <a:pt x="1612265" y="26670"/>
                  </a:lnTo>
                  <a:lnTo>
                    <a:pt x="3094837" y="26670"/>
                  </a:lnTo>
                  <a:lnTo>
                    <a:pt x="3094837" y="24130"/>
                  </a:lnTo>
                  <a:lnTo>
                    <a:pt x="3094990" y="2413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219700" y="5101589"/>
              <a:ext cx="3094990" cy="26670"/>
            </a:xfrm>
            <a:custGeom>
              <a:avLst/>
              <a:gdLst/>
              <a:ahLst/>
              <a:cxnLst/>
              <a:rect l="l" t="t" r="r" b="b"/>
              <a:pathLst>
                <a:path w="3094990" h="26670">
                  <a:moveTo>
                    <a:pt x="155511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5115" y="26670"/>
                  </a:lnTo>
                  <a:lnTo>
                    <a:pt x="1555115" y="0"/>
                  </a:lnTo>
                  <a:close/>
                </a:path>
                <a:path w="3094990" h="26670">
                  <a:moveTo>
                    <a:pt x="3094990" y="0"/>
                  </a:moveTo>
                  <a:lnTo>
                    <a:pt x="1612265" y="0"/>
                  </a:lnTo>
                  <a:lnTo>
                    <a:pt x="1612265" y="26670"/>
                  </a:lnTo>
                  <a:lnTo>
                    <a:pt x="3094990" y="2667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222151" y="5126989"/>
              <a:ext cx="3089275" cy="26670"/>
            </a:xfrm>
            <a:custGeom>
              <a:avLst/>
              <a:gdLst/>
              <a:ahLst/>
              <a:cxnLst/>
              <a:rect l="l" t="t" r="r" b="b"/>
              <a:pathLst>
                <a:path w="3089275" h="26670">
                  <a:moveTo>
                    <a:pt x="1552663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2663" y="26670"/>
                  </a:lnTo>
                  <a:lnTo>
                    <a:pt x="1552663" y="0"/>
                  </a:lnTo>
                  <a:close/>
                </a:path>
                <a:path w="3089275" h="26670">
                  <a:moveTo>
                    <a:pt x="3088805" y="0"/>
                  </a:moveTo>
                  <a:lnTo>
                    <a:pt x="1609813" y="0"/>
                  </a:lnTo>
                  <a:lnTo>
                    <a:pt x="1609813" y="26670"/>
                  </a:lnTo>
                  <a:lnTo>
                    <a:pt x="3088805" y="26670"/>
                  </a:lnTo>
                  <a:lnTo>
                    <a:pt x="3088805" y="0"/>
                  </a:lnTo>
                  <a:close/>
                </a:path>
              </a:pathLst>
            </a:custGeom>
            <a:solidFill>
              <a:srgbClr val="FFF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230647" y="5151119"/>
              <a:ext cx="3072130" cy="26670"/>
            </a:xfrm>
            <a:custGeom>
              <a:avLst/>
              <a:gdLst/>
              <a:ahLst/>
              <a:cxnLst/>
              <a:rect l="l" t="t" r="r" b="b"/>
              <a:pathLst>
                <a:path w="3072129" h="26670">
                  <a:moveTo>
                    <a:pt x="1544167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44167" y="26670"/>
                  </a:lnTo>
                  <a:lnTo>
                    <a:pt x="1544167" y="0"/>
                  </a:lnTo>
                  <a:close/>
                </a:path>
                <a:path w="3072129" h="26670">
                  <a:moveTo>
                    <a:pt x="3071812" y="0"/>
                  </a:moveTo>
                  <a:lnTo>
                    <a:pt x="1601317" y="0"/>
                  </a:lnTo>
                  <a:lnTo>
                    <a:pt x="1601317" y="26670"/>
                  </a:lnTo>
                  <a:lnTo>
                    <a:pt x="3071812" y="26670"/>
                  </a:lnTo>
                  <a:lnTo>
                    <a:pt x="3071812" y="0"/>
                  </a:lnTo>
                  <a:close/>
                </a:path>
              </a:pathLst>
            </a:custGeom>
            <a:solidFill>
              <a:srgbClr val="FFF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244058" y="5175249"/>
              <a:ext cx="3045460" cy="26670"/>
            </a:xfrm>
            <a:custGeom>
              <a:avLst/>
              <a:gdLst/>
              <a:ahLst/>
              <a:cxnLst/>
              <a:rect l="l" t="t" r="r" b="b"/>
              <a:pathLst>
                <a:path w="3045459" h="26670">
                  <a:moveTo>
                    <a:pt x="1530756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30756" y="26670"/>
                  </a:lnTo>
                  <a:lnTo>
                    <a:pt x="1530756" y="0"/>
                  </a:lnTo>
                  <a:close/>
                </a:path>
                <a:path w="3045459" h="26670">
                  <a:moveTo>
                    <a:pt x="3044990" y="0"/>
                  </a:moveTo>
                  <a:lnTo>
                    <a:pt x="1587906" y="0"/>
                  </a:lnTo>
                  <a:lnTo>
                    <a:pt x="1587906" y="26670"/>
                  </a:lnTo>
                  <a:lnTo>
                    <a:pt x="3044990" y="26670"/>
                  </a:lnTo>
                  <a:lnTo>
                    <a:pt x="3044990" y="0"/>
                  </a:lnTo>
                  <a:close/>
                </a:path>
              </a:pathLst>
            </a:custGeom>
            <a:solidFill>
              <a:srgbClr val="FFFF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263515" y="5199380"/>
              <a:ext cx="3006090" cy="26670"/>
            </a:xfrm>
            <a:custGeom>
              <a:avLst/>
              <a:gdLst/>
              <a:ahLst/>
              <a:cxnLst/>
              <a:rect l="l" t="t" r="r" b="b"/>
              <a:pathLst>
                <a:path w="3006090" h="26670">
                  <a:moveTo>
                    <a:pt x="151130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11300" y="26670"/>
                  </a:lnTo>
                  <a:lnTo>
                    <a:pt x="1511300" y="0"/>
                  </a:lnTo>
                  <a:close/>
                </a:path>
                <a:path w="3006090" h="26670">
                  <a:moveTo>
                    <a:pt x="3006090" y="0"/>
                  </a:moveTo>
                  <a:lnTo>
                    <a:pt x="1568450" y="0"/>
                  </a:lnTo>
                  <a:lnTo>
                    <a:pt x="1568450" y="26670"/>
                  </a:lnTo>
                  <a:lnTo>
                    <a:pt x="3006090" y="26670"/>
                  </a:lnTo>
                  <a:lnTo>
                    <a:pt x="3006090" y="0"/>
                  </a:lnTo>
                  <a:close/>
                </a:path>
              </a:pathLst>
            </a:custGeom>
            <a:solidFill>
              <a:srgbClr val="FFF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289550" y="5224780"/>
              <a:ext cx="2954020" cy="26670"/>
            </a:xfrm>
            <a:custGeom>
              <a:avLst/>
              <a:gdLst/>
              <a:ahLst/>
              <a:cxnLst/>
              <a:rect l="l" t="t" r="r" b="b"/>
              <a:pathLst>
                <a:path w="2954020" h="26670">
                  <a:moveTo>
                    <a:pt x="148526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485265" y="26670"/>
                  </a:lnTo>
                  <a:lnTo>
                    <a:pt x="1485265" y="0"/>
                  </a:lnTo>
                  <a:close/>
                </a:path>
                <a:path w="2954020" h="26670">
                  <a:moveTo>
                    <a:pt x="2954007" y="0"/>
                  </a:moveTo>
                  <a:lnTo>
                    <a:pt x="1542415" y="0"/>
                  </a:lnTo>
                  <a:lnTo>
                    <a:pt x="1542415" y="26670"/>
                  </a:lnTo>
                  <a:lnTo>
                    <a:pt x="2954007" y="26670"/>
                  </a:lnTo>
                  <a:lnTo>
                    <a:pt x="2954007" y="0"/>
                  </a:lnTo>
                  <a:close/>
                </a:path>
              </a:pathLst>
            </a:custGeom>
            <a:solidFill>
              <a:srgbClr val="FFFF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323662" y="5248910"/>
              <a:ext cx="2886075" cy="26670"/>
            </a:xfrm>
            <a:custGeom>
              <a:avLst/>
              <a:gdLst/>
              <a:ahLst/>
              <a:cxnLst/>
              <a:rect l="l" t="t" r="r" b="b"/>
              <a:pathLst>
                <a:path w="2886075" h="26670">
                  <a:moveTo>
                    <a:pt x="1451152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451152" y="26670"/>
                  </a:lnTo>
                  <a:lnTo>
                    <a:pt x="1451152" y="0"/>
                  </a:lnTo>
                  <a:close/>
                </a:path>
                <a:path w="2886075" h="26670">
                  <a:moveTo>
                    <a:pt x="2885783" y="0"/>
                  </a:moveTo>
                  <a:lnTo>
                    <a:pt x="1508302" y="0"/>
                  </a:lnTo>
                  <a:lnTo>
                    <a:pt x="1508302" y="26670"/>
                  </a:lnTo>
                  <a:lnTo>
                    <a:pt x="2885783" y="26670"/>
                  </a:lnTo>
                  <a:lnTo>
                    <a:pt x="2885783" y="0"/>
                  </a:lnTo>
                  <a:close/>
                </a:path>
              </a:pathLst>
            </a:custGeom>
            <a:solidFill>
              <a:srgbClr val="FFFF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362105" y="5273039"/>
              <a:ext cx="2809240" cy="26670"/>
            </a:xfrm>
            <a:custGeom>
              <a:avLst/>
              <a:gdLst/>
              <a:ahLst/>
              <a:cxnLst/>
              <a:rect l="l" t="t" r="r" b="b"/>
              <a:pathLst>
                <a:path w="2809240" h="26670">
                  <a:moveTo>
                    <a:pt x="1412709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412709" y="26670"/>
                  </a:lnTo>
                  <a:lnTo>
                    <a:pt x="1412709" y="0"/>
                  </a:lnTo>
                  <a:close/>
                </a:path>
                <a:path w="2809240" h="26670">
                  <a:moveTo>
                    <a:pt x="2808897" y="0"/>
                  </a:moveTo>
                  <a:lnTo>
                    <a:pt x="1469859" y="0"/>
                  </a:lnTo>
                  <a:lnTo>
                    <a:pt x="1469859" y="26670"/>
                  </a:lnTo>
                  <a:lnTo>
                    <a:pt x="2808897" y="26670"/>
                  </a:lnTo>
                  <a:lnTo>
                    <a:pt x="2808897" y="0"/>
                  </a:lnTo>
                  <a:close/>
                </a:path>
              </a:pathLst>
            </a:custGeom>
            <a:solidFill>
              <a:srgbClr val="FFF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405374" y="5297169"/>
              <a:ext cx="2722880" cy="26670"/>
            </a:xfrm>
            <a:custGeom>
              <a:avLst/>
              <a:gdLst/>
              <a:ahLst/>
              <a:cxnLst/>
              <a:rect l="l" t="t" r="r" b="b"/>
              <a:pathLst>
                <a:path w="2722879" h="26670">
                  <a:moveTo>
                    <a:pt x="1369441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369441" y="26670"/>
                  </a:lnTo>
                  <a:lnTo>
                    <a:pt x="1369441" y="0"/>
                  </a:lnTo>
                  <a:close/>
                </a:path>
                <a:path w="2722879" h="26670">
                  <a:moveTo>
                    <a:pt x="2722359" y="0"/>
                  </a:moveTo>
                  <a:lnTo>
                    <a:pt x="1426591" y="0"/>
                  </a:lnTo>
                  <a:lnTo>
                    <a:pt x="1426591" y="26670"/>
                  </a:lnTo>
                  <a:lnTo>
                    <a:pt x="2722359" y="26670"/>
                  </a:lnTo>
                  <a:lnTo>
                    <a:pt x="2722359" y="0"/>
                  </a:lnTo>
                  <a:close/>
                </a:path>
              </a:pathLst>
            </a:custGeom>
            <a:solidFill>
              <a:srgbClr val="FFF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463057" y="5322569"/>
              <a:ext cx="2607945" cy="26670"/>
            </a:xfrm>
            <a:custGeom>
              <a:avLst/>
              <a:gdLst/>
              <a:ahLst/>
              <a:cxnLst/>
              <a:rect l="l" t="t" r="r" b="b"/>
              <a:pathLst>
                <a:path w="2607945" h="26670">
                  <a:moveTo>
                    <a:pt x="1311757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311757" y="26670"/>
                  </a:lnTo>
                  <a:lnTo>
                    <a:pt x="1311757" y="0"/>
                  </a:lnTo>
                  <a:close/>
                </a:path>
                <a:path w="2607945" h="26670">
                  <a:moveTo>
                    <a:pt x="2607881" y="0"/>
                  </a:moveTo>
                  <a:lnTo>
                    <a:pt x="1368907" y="0"/>
                  </a:lnTo>
                  <a:lnTo>
                    <a:pt x="1368907" y="26670"/>
                  </a:lnTo>
                  <a:lnTo>
                    <a:pt x="2607881" y="26670"/>
                  </a:lnTo>
                  <a:lnTo>
                    <a:pt x="2607881" y="0"/>
                  </a:lnTo>
                  <a:close/>
                </a:path>
              </a:pathLst>
            </a:custGeom>
            <a:solidFill>
              <a:srgbClr val="FFF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525516" y="5346699"/>
              <a:ext cx="2482850" cy="26670"/>
            </a:xfrm>
            <a:custGeom>
              <a:avLst/>
              <a:gdLst/>
              <a:ahLst/>
              <a:cxnLst/>
              <a:rect l="l" t="t" r="r" b="b"/>
              <a:pathLst>
                <a:path w="2482850" h="26670">
                  <a:moveTo>
                    <a:pt x="1249299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249299" y="26670"/>
                  </a:lnTo>
                  <a:lnTo>
                    <a:pt x="1249299" y="0"/>
                  </a:lnTo>
                  <a:close/>
                </a:path>
                <a:path w="2482850" h="26670">
                  <a:moveTo>
                    <a:pt x="2482799" y="0"/>
                  </a:moveTo>
                  <a:lnTo>
                    <a:pt x="1306449" y="0"/>
                  </a:lnTo>
                  <a:lnTo>
                    <a:pt x="1306449" y="26670"/>
                  </a:lnTo>
                  <a:lnTo>
                    <a:pt x="2482799" y="26670"/>
                  </a:lnTo>
                  <a:lnTo>
                    <a:pt x="2482799" y="0"/>
                  </a:lnTo>
                  <a:close/>
                </a:path>
              </a:pathLst>
            </a:custGeom>
            <a:solidFill>
              <a:srgbClr val="FFF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596458" y="5370830"/>
              <a:ext cx="2340610" cy="26670"/>
            </a:xfrm>
            <a:custGeom>
              <a:avLst/>
              <a:gdLst/>
              <a:ahLst/>
              <a:cxnLst/>
              <a:rect l="l" t="t" r="r" b="b"/>
              <a:pathLst>
                <a:path w="2340609" h="26670">
                  <a:moveTo>
                    <a:pt x="234045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26670"/>
                  </a:lnTo>
                  <a:lnTo>
                    <a:pt x="2340457" y="26670"/>
                  </a:lnTo>
                  <a:lnTo>
                    <a:pt x="2340457" y="2540"/>
                  </a:lnTo>
                  <a:lnTo>
                    <a:pt x="2340457" y="0"/>
                  </a:lnTo>
                  <a:close/>
                </a:path>
              </a:pathLst>
            </a:custGeom>
            <a:solidFill>
              <a:srgbClr val="FFFF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058145" y="5468619"/>
              <a:ext cx="1417955" cy="26670"/>
            </a:xfrm>
            <a:custGeom>
              <a:avLst/>
              <a:gdLst/>
              <a:ahLst/>
              <a:cxnLst/>
              <a:rect l="l" t="t" r="r" b="b"/>
              <a:pathLst>
                <a:path w="1417954" h="26670">
                  <a:moveTo>
                    <a:pt x="1417565" y="0"/>
                  </a:moveTo>
                  <a:lnTo>
                    <a:pt x="0" y="0"/>
                  </a:lnTo>
                  <a:lnTo>
                    <a:pt x="110244" y="16509"/>
                  </a:lnTo>
                  <a:lnTo>
                    <a:pt x="232164" y="26669"/>
                  </a:lnTo>
                  <a:lnTo>
                    <a:pt x="1185399" y="26669"/>
                  </a:lnTo>
                  <a:lnTo>
                    <a:pt x="1307854" y="16509"/>
                  </a:lnTo>
                  <a:lnTo>
                    <a:pt x="1417565" y="0"/>
                  </a:lnTo>
                  <a:close/>
                </a:path>
              </a:pathLst>
            </a:custGeom>
            <a:solidFill>
              <a:srgbClr val="FFFF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275070" y="5494019"/>
              <a:ext cx="984250" cy="24130"/>
            </a:xfrm>
            <a:custGeom>
              <a:avLst/>
              <a:gdLst/>
              <a:ahLst/>
              <a:cxnLst/>
              <a:rect l="l" t="t" r="r" b="b"/>
              <a:pathLst>
                <a:path w="984250" h="24129">
                  <a:moveTo>
                    <a:pt x="983782" y="0"/>
                  </a:moveTo>
                  <a:lnTo>
                    <a:pt x="0" y="0"/>
                  </a:lnTo>
                  <a:lnTo>
                    <a:pt x="182880" y="15239"/>
                  </a:lnTo>
                  <a:lnTo>
                    <a:pt x="491490" y="24129"/>
                  </a:lnTo>
                  <a:lnTo>
                    <a:pt x="800100" y="15239"/>
                  </a:lnTo>
                  <a:lnTo>
                    <a:pt x="983782" y="0"/>
                  </a:lnTo>
                  <a:close/>
                </a:path>
              </a:pathLst>
            </a:custGeom>
            <a:solidFill>
              <a:srgbClr val="FFFF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219700" y="1772920"/>
              <a:ext cx="3094990" cy="3743960"/>
            </a:xfrm>
            <a:custGeom>
              <a:avLst/>
              <a:gdLst/>
              <a:ahLst/>
              <a:cxnLst/>
              <a:rect l="l" t="t" r="r" b="b"/>
              <a:pathLst>
                <a:path w="3094990" h="3743960">
                  <a:moveTo>
                    <a:pt x="1548129" y="0"/>
                  </a:moveTo>
                  <a:lnTo>
                    <a:pt x="1476098" y="459"/>
                  </a:lnTo>
                  <a:lnTo>
                    <a:pt x="1404835" y="1825"/>
                  </a:lnTo>
                  <a:lnTo>
                    <a:pt x="1334421" y="4075"/>
                  </a:lnTo>
                  <a:lnTo>
                    <a:pt x="1264933" y="7189"/>
                  </a:lnTo>
                  <a:lnTo>
                    <a:pt x="1196451" y="11144"/>
                  </a:lnTo>
                  <a:lnTo>
                    <a:pt x="1129052" y="15921"/>
                  </a:lnTo>
                  <a:lnTo>
                    <a:pt x="1062817" y="21498"/>
                  </a:lnTo>
                  <a:lnTo>
                    <a:pt x="997823" y="27854"/>
                  </a:lnTo>
                  <a:lnTo>
                    <a:pt x="934149" y="34967"/>
                  </a:lnTo>
                  <a:lnTo>
                    <a:pt x="871875" y="42817"/>
                  </a:lnTo>
                  <a:lnTo>
                    <a:pt x="811078" y="51382"/>
                  </a:lnTo>
                  <a:lnTo>
                    <a:pt x="751838" y="60641"/>
                  </a:lnTo>
                  <a:lnTo>
                    <a:pt x="694233" y="70573"/>
                  </a:lnTo>
                  <a:lnTo>
                    <a:pt x="638342" y="81158"/>
                  </a:lnTo>
                  <a:lnTo>
                    <a:pt x="584244" y="92373"/>
                  </a:lnTo>
                  <a:lnTo>
                    <a:pt x="532017" y="104197"/>
                  </a:lnTo>
                  <a:lnTo>
                    <a:pt x="481741" y="116610"/>
                  </a:lnTo>
                  <a:lnTo>
                    <a:pt x="433493" y="129591"/>
                  </a:lnTo>
                  <a:lnTo>
                    <a:pt x="387353" y="143117"/>
                  </a:lnTo>
                  <a:lnTo>
                    <a:pt x="343399" y="157168"/>
                  </a:lnTo>
                  <a:lnTo>
                    <a:pt x="301711" y="171724"/>
                  </a:lnTo>
                  <a:lnTo>
                    <a:pt x="262366" y="186762"/>
                  </a:lnTo>
                  <a:lnTo>
                    <a:pt x="225444" y="202261"/>
                  </a:lnTo>
                  <a:lnTo>
                    <a:pt x="159183" y="234561"/>
                  </a:lnTo>
                  <a:lnTo>
                    <a:pt x="103556" y="268452"/>
                  </a:lnTo>
                  <a:lnTo>
                    <a:pt x="59195" y="303767"/>
                  </a:lnTo>
                  <a:lnTo>
                    <a:pt x="26729" y="340336"/>
                  </a:lnTo>
                  <a:lnTo>
                    <a:pt x="6787" y="377990"/>
                  </a:lnTo>
                  <a:lnTo>
                    <a:pt x="0" y="416559"/>
                  </a:lnTo>
                  <a:lnTo>
                    <a:pt x="0" y="3327400"/>
                  </a:lnTo>
                  <a:lnTo>
                    <a:pt x="6787" y="3365969"/>
                  </a:lnTo>
                  <a:lnTo>
                    <a:pt x="26729" y="3403623"/>
                  </a:lnTo>
                  <a:lnTo>
                    <a:pt x="59195" y="3440192"/>
                  </a:lnTo>
                  <a:lnTo>
                    <a:pt x="103556" y="3475507"/>
                  </a:lnTo>
                  <a:lnTo>
                    <a:pt x="159183" y="3509398"/>
                  </a:lnTo>
                  <a:lnTo>
                    <a:pt x="225444" y="3541698"/>
                  </a:lnTo>
                  <a:lnTo>
                    <a:pt x="262366" y="3557197"/>
                  </a:lnTo>
                  <a:lnTo>
                    <a:pt x="301711" y="3572235"/>
                  </a:lnTo>
                  <a:lnTo>
                    <a:pt x="343399" y="3586791"/>
                  </a:lnTo>
                  <a:lnTo>
                    <a:pt x="387353" y="3600842"/>
                  </a:lnTo>
                  <a:lnTo>
                    <a:pt x="433493" y="3614368"/>
                  </a:lnTo>
                  <a:lnTo>
                    <a:pt x="481741" y="3627349"/>
                  </a:lnTo>
                  <a:lnTo>
                    <a:pt x="532017" y="3639762"/>
                  </a:lnTo>
                  <a:lnTo>
                    <a:pt x="584244" y="3651586"/>
                  </a:lnTo>
                  <a:lnTo>
                    <a:pt x="638342" y="3662801"/>
                  </a:lnTo>
                  <a:lnTo>
                    <a:pt x="694233" y="3673386"/>
                  </a:lnTo>
                  <a:lnTo>
                    <a:pt x="751838" y="3683318"/>
                  </a:lnTo>
                  <a:lnTo>
                    <a:pt x="811078" y="3692577"/>
                  </a:lnTo>
                  <a:lnTo>
                    <a:pt x="871875" y="3701142"/>
                  </a:lnTo>
                  <a:lnTo>
                    <a:pt x="934149" y="3708992"/>
                  </a:lnTo>
                  <a:lnTo>
                    <a:pt x="997823" y="3716105"/>
                  </a:lnTo>
                  <a:lnTo>
                    <a:pt x="1062817" y="3722461"/>
                  </a:lnTo>
                  <a:lnTo>
                    <a:pt x="1129052" y="3728038"/>
                  </a:lnTo>
                  <a:lnTo>
                    <a:pt x="1196451" y="3732815"/>
                  </a:lnTo>
                  <a:lnTo>
                    <a:pt x="1264933" y="3736770"/>
                  </a:lnTo>
                  <a:lnTo>
                    <a:pt x="1334421" y="3739884"/>
                  </a:lnTo>
                  <a:lnTo>
                    <a:pt x="1404835" y="3742134"/>
                  </a:lnTo>
                  <a:lnTo>
                    <a:pt x="1476098" y="3743500"/>
                  </a:lnTo>
                  <a:lnTo>
                    <a:pt x="1548129" y="3743959"/>
                  </a:lnTo>
                  <a:lnTo>
                    <a:pt x="1620055" y="3743500"/>
                  </a:lnTo>
                  <a:lnTo>
                    <a:pt x="1691218" y="3742134"/>
                  </a:lnTo>
                  <a:lnTo>
                    <a:pt x="1761539" y="3739884"/>
                  </a:lnTo>
                  <a:lnTo>
                    <a:pt x="1830938" y="3736770"/>
                  </a:lnTo>
                  <a:lnTo>
                    <a:pt x="1899338" y="3732815"/>
                  </a:lnTo>
                  <a:lnTo>
                    <a:pt x="1966659" y="3728038"/>
                  </a:lnTo>
                  <a:lnTo>
                    <a:pt x="2032822" y="3722461"/>
                  </a:lnTo>
                  <a:lnTo>
                    <a:pt x="2097749" y="3716105"/>
                  </a:lnTo>
                  <a:lnTo>
                    <a:pt x="2161360" y="3708992"/>
                  </a:lnTo>
                  <a:lnTo>
                    <a:pt x="2223577" y="3701142"/>
                  </a:lnTo>
                  <a:lnTo>
                    <a:pt x="2284320" y="3692577"/>
                  </a:lnTo>
                  <a:lnTo>
                    <a:pt x="2343511" y="3683318"/>
                  </a:lnTo>
                  <a:lnTo>
                    <a:pt x="2401071" y="3673386"/>
                  </a:lnTo>
                  <a:lnTo>
                    <a:pt x="2456921" y="3662801"/>
                  </a:lnTo>
                  <a:lnTo>
                    <a:pt x="2510982" y="3651586"/>
                  </a:lnTo>
                  <a:lnTo>
                    <a:pt x="2563175" y="3639762"/>
                  </a:lnTo>
                  <a:lnTo>
                    <a:pt x="2613421" y="3627349"/>
                  </a:lnTo>
                  <a:lnTo>
                    <a:pt x="2661642" y="3614368"/>
                  </a:lnTo>
                  <a:lnTo>
                    <a:pt x="2707757" y="3600842"/>
                  </a:lnTo>
                  <a:lnTo>
                    <a:pt x="2751690" y="3586791"/>
                  </a:lnTo>
                  <a:lnTo>
                    <a:pt x="2793359" y="3572235"/>
                  </a:lnTo>
                  <a:lnTo>
                    <a:pt x="2832688" y="3557197"/>
                  </a:lnTo>
                  <a:lnTo>
                    <a:pt x="2869596" y="3541698"/>
                  </a:lnTo>
                  <a:lnTo>
                    <a:pt x="2935836" y="3509398"/>
                  </a:lnTo>
                  <a:lnTo>
                    <a:pt x="2991448" y="3475507"/>
                  </a:lnTo>
                  <a:lnTo>
                    <a:pt x="3035800" y="3440192"/>
                  </a:lnTo>
                  <a:lnTo>
                    <a:pt x="3068262" y="3403623"/>
                  </a:lnTo>
                  <a:lnTo>
                    <a:pt x="3088203" y="3365969"/>
                  </a:lnTo>
                  <a:lnTo>
                    <a:pt x="3094990" y="3327400"/>
                  </a:lnTo>
                  <a:lnTo>
                    <a:pt x="3094990" y="416559"/>
                  </a:lnTo>
                  <a:lnTo>
                    <a:pt x="3088203" y="377990"/>
                  </a:lnTo>
                  <a:lnTo>
                    <a:pt x="3068262" y="340336"/>
                  </a:lnTo>
                  <a:lnTo>
                    <a:pt x="3035800" y="303767"/>
                  </a:lnTo>
                  <a:lnTo>
                    <a:pt x="2991448" y="268452"/>
                  </a:lnTo>
                  <a:lnTo>
                    <a:pt x="2935836" y="234561"/>
                  </a:lnTo>
                  <a:lnTo>
                    <a:pt x="2869596" y="202261"/>
                  </a:lnTo>
                  <a:lnTo>
                    <a:pt x="2832688" y="186762"/>
                  </a:lnTo>
                  <a:lnTo>
                    <a:pt x="2793359" y="171724"/>
                  </a:lnTo>
                  <a:lnTo>
                    <a:pt x="2751690" y="157168"/>
                  </a:lnTo>
                  <a:lnTo>
                    <a:pt x="2707757" y="143117"/>
                  </a:lnTo>
                  <a:lnTo>
                    <a:pt x="2661642" y="129591"/>
                  </a:lnTo>
                  <a:lnTo>
                    <a:pt x="2613421" y="116610"/>
                  </a:lnTo>
                  <a:lnTo>
                    <a:pt x="2563175" y="104197"/>
                  </a:lnTo>
                  <a:lnTo>
                    <a:pt x="2510982" y="92373"/>
                  </a:lnTo>
                  <a:lnTo>
                    <a:pt x="2456921" y="81158"/>
                  </a:lnTo>
                  <a:lnTo>
                    <a:pt x="2401071" y="70573"/>
                  </a:lnTo>
                  <a:lnTo>
                    <a:pt x="2343511" y="60641"/>
                  </a:lnTo>
                  <a:lnTo>
                    <a:pt x="2284320" y="51382"/>
                  </a:lnTo>
                  <a:lnTo>
                    <a:pt x="2223577" y="42817"/>
                  </a:lnTo>
                  <a:lnTo>
                    <a:pt x="2161360" y="34967"/>
                  </a:lnTo>
                  <a:lnTo>
                    <a:pt x="2097749" y="27854"/>
                  </a:lnTo>
                  <a:lnTo>
                    <a:pt x="2032822" y="21498"/>
                  </a:lnTo>
                  <a:lnTo>
                    <a:pt x="1966659" y="15921"/>
                  </a:lnTo>
                  <a:lnTo>
                    <a:pt x="1899338" y="11144"/>
                  </a:lnTo>
                  <a:lnTo>
                    <a:pt x="1830938" y="7189"/>
                  </a:lnTo>
                  <a:lnTo>
                    <a:pt x="1761539" y="4075"/>
                  </a:lnTo>
                  <a:lnTo>
                    <a:pt x="1691218" y="1825"/>
                  </a:lnTo>
                  <a:lnTo>
                    <a:pt x="1620055" y="459"/>
                  </a:lnTo>
                  <a:lnTo>
                    <a:pt x="1548129" y="0"/>
                  </a:lnTo>
                  <a:close/>
                </a:path>
                <a:path w="3094990" h="3743960">
                  <a:moveTo>
                    <a:pt x="0" y="0"/>
                  </a:moveTo>
                  <a:lnTo>
                    <a:pt x="0" y="0"/>
                  </a:lnTo>
                </a:path>
                <a:path w="3094990" h="3743960">
                  <a:moveTo>
                    <a:pt x="3094990" y="3743959"/>
                  </a:moveTo>
                  <a:lnTo>
                    <a:pt x="3094990" y="374395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404597" y="1774189"/>
              <a:ext cx="724535" cy="17780"/>
            </a:xfrm>
            <a:custGeom>
              <a:avLst/>
              <a:gdLst/>
              <a:ahLst/>
              <a:cxnLst/>
              <a:rect l="l" t="t" r="r" b="b"/>
              <a:pathLst>
                <a:path w="724534" h="17780">
                  <a:moveTo>
                    <a:pt x="370217" y="0"/>
                  </a:moveTo>
                  <a:lnTo>
                    <a:pt x="97434" y="0"/>
                  </a:lnTo>
                  <a:lnTo>
                    <a:pt x="97434" y="7620"/>
                  </a:lnTo>
                  <a:lnTo>
                    <a:pt x="75387" y="7620"/>
                  </a:lnTo>
                  <a:lnTo>
                    <a:pt x="75387" y="889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370217" y="17780"/>
                  </a:lnTo>
                  <a:lnTo>
                    <a:pt x="370217" y="8890"/>
                  </a:lnTo>
                  <a:lnTo>
                    <a:pt x="370217" y="7620"/>
                  </a:lnTo>
                  <a:lnTo>
                    <a:pt x="370217" y="0"/>
                  </a:lnTo>
                  <a:close/>
                </a:path>
                <a:path w="724534" h="17780">
                  <a:moveTo>
                    <a:pt x="724141" y="8890"/>
                  </a:moveTo>
                  <a:lnTo>
                    <a:pt x="648525" y="8890"/>
                  </a:lnTo>
                  <a:lnTo>
                    <a:pt x="648525" y="7620"/>
                  </a:lnTo>
                  <a:lnTo>
                    <a:pt x="626478" y="7620"/>
                  </a:lnTo>
                  <a:lnTo>
                    <a:pt x="626478" y="0"/>
                  </a:lnTo>
                  <a:lnTo>
                    <a:pt x="427367" y="0"/>
                  </a:lnTo>
                  <a:lnTo>
                    <a:pt x="427367" y="7620"/>
                  </a:lnTo>
                  <a:lnTo>
                    <a:pt x="427367" y="8890"/>
                  </a:lnTo>
                  <a:lnTo>
                    <a:pt x="427367" y="17780"/>
                  </a:lnTo>
                  <a:lnTo>
                    <a:pt x="724141" y="17780"/>
                  </a:lnTo>
                  <a:lnTo>
                    <a:pt x="724141" y="8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244577" y="1790699"/>
              <a:ext cx="1045210" cy="10160"/>
            </a:xfrm>
            <a:custGeom>
              <a:avLst/>
              <a:gdLst/>
              <a:ahLst/>
              <a:cxnLst/>
              <a:rect l="l" t="t" r="r" b="b"/>
              <a:pathLst>
                <a:path w="1045209" h="10160">
                  <a:moveTo>
                    <a:pt x="53023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30237" y="10160"/>
                  </a:lnTo>
                  <a:lnTo>
                    <a:pt x="530237" y="0"/>
                  </a:lnTo>
                  <a:close/>
                </a:path>
                <a:path w="1045209" h="10160">
                  <a:moveTo>
                    <a:pt x="1044879" y="0"/>
                  </a:moveTo>
                  <a:lnTo>
                    <a:pt x="587387" y="0"/>
                  </a:lnTo>
                  <a:lnTo>
                    <a:pt x="587387" y="10160"/>
                  </a:lnTo>
                  <a:lnTo>
                    <a:pt x="1044879" y="10160"/>
                  </a:lnTo>
                  <a:lnTo>
                    <a:pt x="1044879" y="0"/>
                  </a:lnTo>
                  <a:close/>
                </a:path>
              </a:pathLst>
            </a:custGeom>
            <a:solidFill>
              <a:srgbClr val="FFF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150864" y="1799589"/>
              <a:ext cx="1233170" cy="10160"/>
            </a:xfrm>
            <a:custGeom>
              <a:avLst/>
              <a:gdLst/>
              <a:ahLst/>
              <a:cxnLst/>
              <a:rect l="l" t="t" r="r" b="b"/>
              <a:pathLst>
                <a:path w="1233170" h="10160">
                  <a:moveTo>
                    <a:pt x="6239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23951" y="10160"/>
                  </a:lnTo>
                  <a:lnTo>
                    <a:pt x="623951" y="0"/>
                  </a:lnTo>
                  <a:close/>
                </a:path>
                <a:path w="1233170" h="10160">
                  <a:moveTo>
                    <a:pt x="1232573" y="0"/>
                  </a:moveTo>
                  <a:lnTo>
                    <a:pt x="681101" y="0"/>
                  </a:lnTo>
                  <a:lnTo>
                    <a:pt x="681101" y="10160"/>
                  </a:lnTo>
                  <a:lnTo>
                    <a:pt x="1232573" y="10160"/>
                  </a:lnTo>
                  <a:lnTo>
                    <a:pt x="1232573" y="0"/>
                  </a:lnTo>
                  <a:close/>
                </a:path>
              </a:pathLst>
            </a:custGeom>
            <a:solidFill>
              <a:srgbClr val="FFF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089523" y="1808479"/>
              <a:ext cx="1355090" cy="10160"/>
            </a:xfrm>
            <a:custGeom>
              <a:avLst/>
              <a:gdLst/>
              <a:ahLst/>
              <a:cxnLst/>
              <a:rect l="l" t="t" r="r" b="b"/>
              <a:pathLst>
                <a:path w="1355090" h="10160">
                  <a:moveTo>
                    <a:pt x="68529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85292" y="10160"/>
                  </a:lnTo>
                  <a:lnTo>
                    <a:pt x="685292" y="0"/>
                  </a:lnTo>
                  <a:close/>
                </a:path>
                <a:path w="1355090" h="10160">
                  <a:moveTo>
                    <a:pt x="1354950" y="0"/>
                  </a:moveTo>
                  <a:lnTo>
                    <a:pt x="742442" y="0"/>
                  </a:lnTo>
                  <a:lnTo>
                    <a:pt x="742442" y="10160"/>
                  </a:lnTo>
                  <a:lnTo>
                    <a:pt x="1354950" y="10160"/>
                  </a:lnTo>
                  <a:lnTo>
                    <a:pt x="1354950" y="0"/>
                  </a:lnTo>
                  <a:close/>
                </a:path>
              </a:pathLst>
            </a:custGeom>
            <a:solidFill>
              <a:srgbClr val="FFFF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028182" y="1817369"/>
              <a:ext cx="1477645" cy="10160"/>
            </a:xfrm>
            <a:custGeom>
              <a:avLst/>
              <a:gdLst/>
              <a:ahLst/>
              <a:cxnLst/>
              <a:rect l="l" t="t" r="r" b="b"/>
              <a:pathLst>
                <a:path w="1477645" h="10160">
                  <a:moveTo>
                    <a:pt x="74663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46633" y="10160"/>
                  </a:lnTo>
                  <a:lnTo>
                    <a:pt x="746633" y="0"/>
                  </a:lnTo>
                  <a:close/>
                </a:path>
                <a:path w="1477645" h="10160">
                  <a:moveTo>
                    <a:pt x="1477340" y="0"/>
                  </a:moveTo>
                  <a:lnTo>
                    <a:pt x="803783" y="0"/>
                  </a:lnTo>
                  <a:lnTo>
                    <a:pt x="803783" y="10160"/>
                  </a:lnTo>
                  <a:lnTo>
                    <a:pt x="1477340" y="10160"/>
                  </a:lnTo>
                  <a:lnTo>
                    <a:pt x="1477340" y="0"/>
                  </a:lnTo>
                  <a:close/>
                </a:path>
              </a:pathLst>
            </a:custGeom>
            <a:solidFill>
              <a:srgbClr val="FFF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966828" y="1826259"/>
              <a:ext cx="1600200" cy="10160"/>
            </a:xfrm>
            <a:custGeom>
              <a:avLst/>
              <a:gdLst/>
              <a:ahLst/>
              <a:cxnLst/>
              <a:rect l="l" t="t" r="r" b="b"/>
              <a:pathLst>
                <a:path w="1600200" h="10160">
                  <a:moveTo>
                    <a:pt x="80798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07986" y="10160"/>
                  </a:lnTo>
                  <a:lnTo>
                    <a:pt x="807986" y="0"/>
                  </a:lnTo>
                  <a:close/>
                </a:path>
                <a:path w="1600200" h="10160">
                  <a:moveTo>
                    <a:pt x="1599742" y="0"/>
                  </a:moveTo>
                  <a:lnTo>
                    <a:pt x="865136" y="0"/>
                  </a:lnTo>
                  <a:lnTo>
                    <a:pt x="865136" y="10160"/>
                  </a:lnTo>
                  <a:lnTo>
                    <a:pt x="1599742" y="10160"/>
                  </a:lnTo>
                  <a:lnTo>
                    <a:pt x="1599742" y="0"/>
                  </a:lnTo>
                  <a:close/>
                </a:path>
              </a:pathLst>
            </a:custGeom>
            <a:solidFill>
              <a:srgbClr val="FFF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905500" y="1836419"/>
              <a:ext cx="1722120" cy="8890"/>
            </a:xfrm>
            <a:custGeom>
              <a:avLst/>
              <a:gdLst/>
              <a:ahLst/>
              <a:cxnLst/>
              <a:rect l="l" t="t" r="r" b="b"/>
              <a:pathLst>
                <a:path w="1722120" h="8889">
                  <a:moveTo>
                    <a:pt x="86931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869315" y="8890"/>
                  </a:lnTo>
                  <a:lnTo>
                    <a:pt x="869315" y="0"/>
                  </a:lnTo>
                  <a:close/>
                </a:path>
                <a:path w="1722120" h="8889">
                  <a:moveTo>
                    <a:pt x="1722120" y="0"/>
                  </a:moveTo>
                  <a:lnTo>
                    <a:pt x="926465" y="0"/>
                  </a:lnTo>
                  <a:lnTo>
                    <a:pt x="926465" y="8890"/>
                  </a:lnTo>
                  <a:lnTo>
                    <a:pt x="1722120" y="8890"/>
                  </a:lnTo>
                  <a:lnTo>
                    <a:pt x="1722120" y="0"/>
                  </a:lnTo>
                  <a:close/>
                </a:path>
              </a:pathLst>
            </a:custGeom>
            <a:solidFill>
              <a:srgbClr val="FFF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866460" y="1845309"/>
              <a:ext cx="1800860" cy="8890"/>
            </a:xfrm>
            <a:custGeom>
              <a:avLst/>
              <a:gdLst/>
              <a:ahLst/>
              <a:cxnLst/>
              <a:rect l="l" t="t" r="r" b="b"/>
              <a:pathLst>
                <a:path w="1800859" h="8889">
                  <a:moveTo>
                    <a:pt x="9083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908354" y="8890"/>
                  </a:lnTo>
                  <a:lnTo>
                    <a:pt x="908354" y="0"/>
                  </a:lnTo>
                  <a:close/>
                </a:path>
                <a:path w="1800859" h="8889">
                  <a:moveTo>
                    <a:pt x="1800402" y="0"/>
                  </a:moveTo>
                  <a:lnTo>
                    <a:pt x="965504" y="0"/>
                  </a:lnTo>
                  <a:lnTo>
                    <a:pt x="965504" y="8890"/>
                  </a:lnTo>
                  <a:lnTo>
                    <a:pt x="1800402" y="8890"/>
                  </a:lnTo>
                  <a:lnTo>
                    <a:pt x="1800402" y="0"/>
                  </a:lnTo>
                  <a:close/>
                </a:path>
              </a:pathLst>
            </a:custGeom>
            <a:solidFill>
              <a:srgbClr val="FFF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827433" y="1854199"/>
              <a:ext cx="1878964" cy="8890"/>
            </a:xfrm>
            <a:custGeom>
              <a:avLst/>
              <a:gdLst/>
              <a:ahLst/>
              <a:cxnLst/>
              <a:rect l="l" t="t" r="r" b="b"/>
              <a:pathLst>
                <a:path w="1878965" h="8889">
                  <a:moveTo>
                    <a:pt x="947381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947381" y="8890"/>
                  </a:lnTo>
                  <a:lnTo>
                    <a:pt x="947381" y="0"/>
                  </a:lnTo>
                  <a:close/>
                </a:path>
                <a:path w="1878965" h="8889">
                  <a:moveTo>
                    <a:pt x="1878672" y="0"/>
                  </a:moveTo>
                  <a:lnTo>
                    <a:pt x="1004531" y="0"/>
                  </a:lnTo>
                  <a:lnTo>
                    <a:pt x="1004531" y="8890"/>
                  </a:lnTo>
                  <a:lnTo>
                    <a:pt x="1878672" y="8890"/>
                  </a:lnTo>
                  <a:lnTo>
                    <a:pt x="1878672" y="0"/>
                  </a:lnTo>
                  <a:close/>
                </a:path>
              </a:pathLst>
            </a:custGeom>
            <a:solidFill>
              <a:srgbClr val="FFF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782831" y="1863089"/>
              <a:ext cx="1968500" cy="10160"/>
            </a:xfrm>
            <a:custGeom>
              <a:avLst/>
              <a:gdLst/>
              <a:ahLst/>
              <a:cxnLst/>
              <a:rect l="l" t="t" r="r" b="b"/>
              <a:pathLst>
                <a:path w="1968500" h="10160">
                  <a:moveTo>
                    <a:pt x="99198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91984" y="10160"/>
                  </a:lnTo>
                  <a:lnTo>
                    <a:pt x="991984" y="0"/>
                  </a:lnTo>
                  <a:close/>
                </a:path>
                <a:path w="1968500" h="10160">
                  <a:moveTo>
                    <a:pt x="1968131" y="0"/>
                  </a:moveTo>
                  <a:lnTo>
                    <a:pt x="1049134" y="0"/>
                  </a:lnTo>
                  <a:lnTo>
                    <a:pt x="1049134" y="10160"/>
                  </a:lnTo>
                  <a:lnTo>
                    <a:pt x="1968131" y="10160"/>
                  </a:lnTo>
                  <a:lnTo>
                    <a:pt x="1968131" y="0"/>
                  </a:lnTo>
                  <a:close/>
                </a:path>
              </a:pathLst>
            </a:custGeom>
            <a:solidFill>
              <a:srgbClr val="FFFF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743804" y="1871979"/>
              <a:ext cx="2046605" cy="10160"/>
            </a:xfrm>
            <a:custGeom>
              <a:avLst/>
              <a:gdLst/>
              <a:ahLst/>
              <a:cxnLst/>
              <a:rect l="l" t="t" r="r" b="b"/>
              <a:pathLst>
                <a:path w="2046604" h="10160">
                  <a:moveTo>
                    <a:pt x="103101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31011" y="10160"/>
                  </a:lnTo>
                  <a:lnTo>
                    <a:pt x="1031011" y="0"/>
                  </a:lnTo>
                  <a:close/>
                </a:path>
                <a:path w="2046604" h="10160">
                  <a:moveTo>
                    <a:pt x="2046401" y="0"/>
                  </a:moveTo>
                  <a:lnTo>
                    <a:pt x="1088161" y="0"/>
                  </a:lnTo>
                  <a:lnTo>
                    <a:pt x="1088161" y="10160"/>
                  </a:lnTo>
                  <a:lnTo>
                    <a:pt x="2046401" y="10160"/>
                  </a:lnTo>
                  <a:lnTo>
                    <a:pt x="2046401" y="0"/>
                  </a:lnTo>
                  <a:close/>
                </a:path>
              </a:pathLst>
            </a:custGeom>
            <a:solidFill>
              <a:srgbClr val="FFF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704776" y="1880869"/>
              <a:ext cx="2124710" cy="10160"/>
            </a:xfrm>
            <a:custGeom>
              <a:avLst/>
              <a:gdLst/>
              <a:ahLst/>
              <a:cxnLst/>
              <a:rect l="l" t="t" r="r" b="b"/>
              <a:pathLst>
                <a:path w="2124709" h="10160">
                  <a:moveTo>
                    <a:pt x="107003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70038" y="10160"/>
                  </a:lnTo>
                  <a:lnTo>
                    <a:pt x="1070038" y="0"/>
                  </a:lnTo>
                  <a:close/>
                </a:path>
                <a:path w="2124709" h="10160">
                  <a:moveTo>
                    <a:pt x="2124672" y="0"/>
                  </a:moveTo>
                  <a:lnTo>
                    <a:pt x="1127188" y="0"/>
                  </a:lnTo>
                  <a:lnTo>
                    <a:pt x="1127188" y="10160"/>
                  </a:lnTo>
                  <a:lnTo>
                    <a:pt x="2124672" y="10160"/>
                  </a:lnTo>
                  <a:lnTo>
                    <a:pt x="2124672" y="0"/>
                  </a:lnTo>
                  <a:close/>
                </a:path>
              </a:pathLst>
            </a:custGeom>
            <a:solidFill>
              <a:srgbClr val="FFF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668061" y="1889759"/>
              <a:ext cx="2198370" cy="10160"/>
            </a:xfrm>
            <a:custGeom>
              <a:avLst/>
              <a:gdLst/>
              <a:ahLst/>
              <a:cxnLst/>
              <a:rect l="l" t="t" r="r" b="b"/>
              <a:pathLst>
                <a:path w="2198370" h="10160">
                  <a:moveTo>
                    <a:pt x="110675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6754" y="10160"/>
                  </a:lnTo>
                  <a:lnTo>
                    <a:pt x="1106754" y="0"/>
                  </a:lnTo>
                  <a:close/>
                </a:path>
                <a:path w="2198370" h="10160">
                  <a:moveTo>
                    <a:pt x="2198141" y="0"/>
                  </a:moveTo>
                  <a:lnTo>
                    <a:pt x="1163904" y="0"/>
                  </a:lnTo>
                  <a:lnTo>
                    <a:pt x="1163904" y="10160"/>
                  </a:lnTo>
                  <a:lnTo>
                    <a:pt x="2198141" y="10160"/>
                  </a:lnTo>
                  <a:lnTo>
                    <a:pt x="2198141" y="0"/>
                  </a:lnTo>
                  <a:close/>
                </a:path>
              </a:pathLst>
            </a:custGeom>
            <a:solidFill>
              <a:srgbClr val="FFFF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637136" y="1899919"/>
              <a:ext cx="2259965" cy="8890"/>
            </a:xfrm>
            <a:custGeom>
              <a:avLst/>
              <a:gdLst/>
              <a:ahLst/>
              <a:cxnLst/>
              <a:rect l="l" t="t" r="r" b="b"/>
              <a:pathLst>
                <a:path w="2259965" h="8889">
                  <a:moveTo>
                    <a:pt x="113767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37678" y="8890"/>
                  </a:lnTo>
                  <a:lnTo>
                    <a:pt x="1137678" y="0"/>
                  </a:lnTo>
                  <a:close/>
                </a:path>
                <a:path w="2259965" h="8889">
                  <a:moveTo>
                    <a:pt x="2259609" y="0"/>
                  </a:moveTo>
                  <a:lnTo>
                    <a:pt x="1194828" y="0"/>
                  </a:lnTo>
                  <a:lnTo>
                    <a:pt x="1194828" y="8890"/>
                  </a:lnTo>
                  <a:lnTo>
                    <a:pt x="2259609" y="8890"/>
                  </a:lnTo>
                  <a:lnTo>
                    <a:pt x="2259609" y="0"/>
                  </a:lnTo>
                  <a:close/>
                </a:path>
              </a:pathLst>
            </a:custGeom>
            <a:solidFill>
              <a:srgbClr val="FFF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606212" y="1908809"/>
              <a:ext cx="2321560" cy="8890"/>
            </a:xfrm>
            <a:custGeom>
              <a:avLst/>
              <a:gdLst/>
              <a:ahLst/>
              <a:cxnLst/>
              <a:rect l="l" t="t" r="r" b="b"/>
              <a:pathLst>
                <a:path w="2321559" h="8889">
                  <a:moveTo>
                    <a:pt x="116860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68603" y="8890"/>
                  </a:lnTo>
                  <a:lnTo>
                    <a:pt x="1168603" y="0"/>
                  </a:lnTo>
                  <a:close/>
                </a:path>
                <a:path w="2321559" h="8889">
                  <a:moveTo>
                    <a:pt x="2321064" y="0"/>
                  </a:moveTo>
                  <a:lnTo>
                    <a:pt x="1225753" y="0"/>
                  </a:lnTo>
                  <a:lnTo>
                    <a:pt x="1225753" y="8890"/>
                  </a:lnTo>
                  <a:lnTo>
                    <a:pt x="2321064" y="8890"/>
                  </a:lnTo>
                  <a:lnTo>
                    <a:pt x="2321064" y="0"/>
                  </a:lnTo>
                  <a:close/>
                </a:path>
              </a:pathLst>
            </a:custGeom>
            <a:solidFill>
              <a:srgbClr val="FFF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575300" y="1917699"/>
              <a:ext cx="2382520" cy="8890"/>
            </a:xfrm>
            <a:custGeom>
              <a:avLst/>
              <a:gdLst/>
              <a:ahLst/>
              <a:cxnLst/>
              <a:rect l="l" t="t" r="r" b="b"/>
              <a:pathLst>
                <a:path w="2382520" h="8889">
                  <a:moveTo>
                    <a:pt x="119951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99515" y="8890"/>
                  </a:lnTo>
                  <a:lnTo>
                    <a:pt x="1199515" y="0"/>
                  </a:lnTo>
                  <a:close/>
                </a:path>
                <a:path w="2382520" h="8889">
                  <a:moveTo>
                    <a:pt x="2382520" y="0"/>
                  </a:moveTo>
                  <a:lnTo>
                    <a:pt x="1256665" y="0"/>
                  </a:lnTo>
                  <a:lnTo>
                    <a:pt x="1256665" y="8890"/>
                  </a:lnTo>
                  <a:lnTo>
                    <a:pt x="2382520" y="8890"/>
                  </a:lnTo>
                  <a:lnTo>
                    <a:pt x="2382520" y="0"/>
                  </a:lnTo>
                  <a:close/>
                </a:path>
              </a:pathLst>
            </a:custGeom>
            <a:solidFill>
              <a:srgbClr val="FFF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550408" y="1926589"/>
              <a:ext cx="2432685" cy="8890"/>
            </a:xfrm>
            <a:custGeom>
              <a:avLst/>
              <a:gdLst/>
              <a:ahLst/>
              <a:cxnLst/>
              <a:rect l="l" t="t" r="r" b="b"/>
              <a:pathLst>
                <a:path w="2432684" h="8889">
                  <a:moveTo>
                    <a:pt x="1224407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224407" y="8890"/>
                  </a:lnTo>
                  <a:lnTo>
                    <a:pt x="1224407" y="0"/>
                  </a:lnTo>
                  <a:close/>
                </a:path>
                <a:path w="2432684" h="8889">
                  <a:moveTo>
                    <a:pt x="2432659" y="0"/>
                  </a:moveTo>
                  <a:lnTo>
                    <a:pt x="1281557" y="0"/>
                  </a:lnTo>
                  <a:lnTo>
                    <a:pt x="1281557" y="8890"/>
                  </a:lnTo>
                  <a:lnTo>
                    <a:pt x="2432659" y="8890"/>
                  </a:lnTo>
                  <a:lnTo>
                    <a:pt x="2432659" y="0"/>
                  </a:lnTo>
                  <a:close/>
                </a:path>
              </a:pathLst>
            </a:custGeom>
            <a:solidFill>
              <a:srgbClr val="FFF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521960" y="1935479"/>
              <a:ext cx="2490470" cy="10160"/>
            </a:xfrm>
            <a:custGeom>
              <a:avLst/>
              <a:gdLst/>
              <a:ahLst/>
              <a:cxnLst/>
              <a:rect l="l" t="t" r="r" b="b"/>
              <a:pathLst>
                <a:path w="2490470" h="10160">
                  <a:moveTo>
                    <a:pt x="125285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52855" y="10160"/>
                  </a:lnTo>
                  <a:lnTo>
                    <a:pt x="1252855" y="0"/>
                  </a:lnTo>
                  <a:close/>
                </a:path>
                <a:path w="2490470" h="10160">
                  <a:moveTo>
                    <a:pt x="2489962" y="0"/>
                  </a:moveTo>
                  <a:lnTo>
                    <a:pt x="1310005" y="0"/>
                  </a:lnTo>
                  <a:lnTo>
                    <a:pt x="1310005" y="10160"/>
                  </a:lnTo>
                  <a:lnTo>
                    <a:pt x="2489962" y="10160"/>
                  </a:lnTo>
                  <a:lnTo>
                    <a:pt x="2489962" y="0"/>
                  </a:lnTo>
                  <a:close/>
                </a:path>
              </a:pathLst>
            </a:custGeom>
            <a:solidFill>
              <a:srgbClr val="FFF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497068" y="1944369"/>
              <a:ext cx="2540635" cy="10160"/>
            </a:xfrm>
            <a:custGeom>
              <a:avLst/>
              <a:gdLst/>
              <a:ahLst/>
              <a:cxnLst/>
              <a:rect l="l" t="t" r="r" b="b"/>
              <a:pathLst>
                <a:path w="2540634" h="10160">
                  <a:moveTo>
                    <a:pt x="127774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77747" y="10160"/>
                  </a:lnTo>
                  <a:lnTo>
                    <a:pt x="1277747" y="0"/>
                  </a:lnTo>
                  <a:close/>
                </a:path>
                <a:path w="2540634" h="10160">
                  <a:moveTo>
                    <a:pt x="2540101" y="0"/>
                  </a:moveTo>
                  <a:lnTo>
                    <a:pt x="1334897" y="0"/>
                  </a:lnTo>
                  <a:lnTo>
                    <a:pt x="1334897" y="10160"/>
                  </a:lnTo>
                  <a:lnTo>
                    <a:pt x="2540101" y="10160"/>
                  </a:lnTo>
                  <a:lnTo>
                    <a:pt x="2540101" y="0"/>
                  </a:lnTo>
                  <a:close/>
                </a:path>
              </a:pathLst>
            </a:custGeom>
            <a:solidFill>
              <a:srgbClr val="FFFF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474729" y="1953259"/>
              <a:ext cx="2585085" cy="10160"/>
            </a:xfrm>
            <a:custGeom>
              <a:avLst/>
              <a:gdLst/>
              <a:ahLst/>
              <a:cxnLst/>
              <a:rect l="l" t="t" r="r" b="b"/>
              <a:pathLst>
                <a:path w="2585084" h="10160">
                  <a:moveTo>
                    <a:pt x="130008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00086" y="10160"/>
                  </a:lnTo>
                  <a:lnTo>
                    <a:pt x="1300086" y="0"/>
                  </a:lnTo>
                  <a:close/>
                </a:path>
                <a:path w="2585084" h="10160">
                  <a:moveTo>
                    <a:pt x="2584729" y="0"/>
                  </a:moveTo>
                  <a:lnTo>
                    <a:pt x="1357236" y="0"/>
                  </a:lnTo>
                  <a:lnTo>
                    <a:pt x="1357236" y="10160"/>
                  </a:lnTo>
                  <a:lnTo>
                    <a:pt x="2584729" y="10160"/>
                  </a:lnTo>
                  <a:lnTo>
                    <a:pt x="2584729" y="0"/>
                  </a:lnTo>
                  <a:close/>
                </a:path>
              </a:pathLst>
            </a:custGeom>
            <a:solidFill>
              <a:srgbClr val="FFF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454320" y="1962149"/>
              <a:ext cx="2625725" cy="10160"/>
            </a:xfrm>
            <a:custGeom>
              <a:avLst/>
              <a:gdLst/>
              <a:ahLst/>
              <a:cxnLst/>
              <a:rect l="l" t="t" r="r" b="b"/>
              <a:pathLst>
                <a:path w="2625725" h="10160">
                  <a:moveTo>
                    <a:pt x="13204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20495" y="10160"/>
                  </a:lnTo>
                  <a:lnTo>
                    <a:pt x="1320495" y="0"/>
                  </a:lnTo>
                  <a:close/>
                </a:path>
                <a:path w="2625725" h="10160">
                  <a:moveTo>
                    <a:pt x="2625229" y="0"/>
                  </a:moveTo>
                  <a:lnTo>
                    <a:pt x="1377645" y="0"/>
                  </a:lnTo>
                  <a:lnTo>
                    <a:pt x="1377645" y="10160"/>
                  </a:lnTo>
                  <a:lnTo>
                    <a:pt x="2625229" y="10160"/>
                  </a:lnTo>
                  <a:lnTo>
                    <a:pt x="2625229" y="0"/>
                  </a:lnTo>
                  <a:close/>
                </a:path>
              </a:pathLst>
            </a:custGeom>
            <a:solidFill>
              <a:srgbClr val="FFF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433898" y="1972309"/>
              <a:ext cx="2665730" cy="8890"/>
            </a:xfrm>
            <a:custGeom>
              <a:avLst/>
              <a:gdLst/>
              <a:ahLst/>
              <a:cxnLst/>
              <a:rect l="l" t="t" r="r" b="b"/>
              <a:pathLst>
                <a:path w="2665729" h="8889">
                  <a:moveTo>
                    <a:pt x="134091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340916" y="8890"/>
                  </a:lnTo>
                  <a:lnTo>
                    <a:pt x="1340916" y="0"/>
                  </a:lnTo>
                  <a:close/>
                </a:path>
                <a:path w="2665729" h="8889">
                  <a:moveTo>
                    <a:pt x="2665730" y="0"/>
                  </a:moveTo>
                  <a:lnTo>
                    <a:pt x="1398066" y="0"/>
                  </a:lnTo>
                  <a:lnTo>
                    <a:pt x="1398066" y="8890"/>
                  </a:lnTo>
                  <a:lnTo>
                    <a:pt x="2665730" y="8890"/>
                  </a:lnTo>
                  <a:lnTo>
                    <a:pt x="2665730" y="0"/>
                  </a:lnTo>
                  <a:close/>
                </a:path>
              </a:pathLst>
            </a:custGeom>
            <a:solidFill>
              <a:srgbClr val="FFF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413489" y="1981199"/>
              <a:ext cx="2706370" cy="8890"/>
            </a:xfrm>
            <a:custGeom>
              <a:avLst/>
              <a:gdLst/>
              <a:ahLst/>
              <a:cxnLst/>
              <a:rect l="l" t="t" r="r" b="b"/>
              <a:pathLst>
                <a:path w="2706370" h="8889">
                  <a:moveTo>
                    <a:pt x="136132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361325" y="8890"/>
                  </a:lnTo>
                  <a:lnTo>
                    <a:pt x="1361325" y="0"/>
                  </a:lnTo>
                  <a:close/>
                </a:path>
                <a:path w="2706370" h="8889">
                  <a:moveTo>
                    <a:pt x="2706230" y="0"/>
                  </a:moveTo>
                  <a:lnTo>
                    <a:pt x="1418475" y="0"/>
                  </a:lnTo>
                  <a:lnTo>
                    <a:pt x="1418475" y="8890"/>
                  </a:lnTo>
                  <a:lnTo>
                    <a:pt x="2706230" y="8890"/>
                  </a:lnTo>
                  <a:lnTo>
                    <a:pt x="2706230" y="0"/>
                  </a:lnTo>
                  <a:close/>
                </a:path>
              </a:pathLst>
            </a:custGeom>
            <a:solidFill>
              <a:srgbClr val="FFF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393995" y="1990089"/>
              <a:ext cx="2745740" cy="10160"/>
            </a:xfrm>
            <a:custGeom>
              <a:avLst/>
              <a:gdLst/>
              <a:ahLst/>
              <a:cxnLst/>
              <a:rect l="l" t="t" r="r" b="b"/>
              <a:pathLst>
                <a:path w="2745740" h="10160">
                  <a:moveTo>
                    <a:pt x="138082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80820" y="10160"/>
                  </a:lnTo>
                  <a:lnTo>
                    <a:pt x="1380820" y="0"/>
                  </a:lnTo>
                  <a:close/>
                </a:path>
                <a:path w="2745740" h="10160">
                  <a:moveTo>
                    <a:pt x="2745117" y="0"/>
                  </a:moveTo>
                  <a:lnTo>
                    <a:pt x="1437970" y="0"/>
                  </a:lnTo>
                  <a:lnTo>
                    <a:pt x="1437970" y="10160"/>
                  </a:lnTo>
                  <a:lnTo>
                    <a:pt x="2745117" y="10160"/>
                  </a:lnTo>
                  <a:lnTo>
                    <a:pt x="2745117" y="0"/>
                  </a:lnTo>
                  <a:close/>
                </a:path>
              </a:pathLst>
            </a:custGeom>
            <a:solidFill>
              <a:srgbClr val="FFF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378043" y="1998979"/>
              <a:ext cx="2777490" cy="10160"/>
            </a:xfrm>
            <a:custGeom>
              <a:avLst/>
              <a:gdLst/>
              <a:ahLst/>
              <a:cxnLst/>
              <a:rect l="l" t="t" r="r" b="b"/>
              <a:pathLst>
                <a:path w="2777490" h="10160">
                  <a:moveTo>
                    <a:pt x="139677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96771" y="10160"/>
                  </a:lnTo>
                  <a:lnTo>
                    <a:pt x="1396771" y="0"/>
                  </a:lnTo>
                  <a:close/>
                </a:path>
                <a:path w="2777490" h="10160">
                  <a:moveTo>
                    <a:pt x="2777020" y="0"/>
                  </a:moveTo>
                  <a:lnTo>
                    <a:pt x="1453921" y="0"/>
                  </a:lnTo>
                  <a:lnTo>
                    <a:pt x="1453921" y="10160"/>
                  </a:lnTo>
                  <a:lnTo>
                    <a:pt x="2777020" y="10160"/>
                  </a:lnTo>
                  <a:lnTo>
                    <a:pt x="2777020" y="0"/>
                  </a:lnTo>
                  <a:close/>
                </a:path>
              </a:pathLst>
            </a:custGeom>
            <a:solidFill>
              <a:srgbClr val="FFF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362105" y="2007869"/>
              <a:ext cx="2809240" cy="10160"/>
            </a:xfrm>
            <a:custGeom>
              <a:avLst/>
              <a:gdLst/>
              <a:ahLst/>
              <a:cxnLst/>
              <a:rect l="l" t="t" r="r" b="b"/>
              <a:pathLst>
                <a:path w="2809240" h="10160">
                  <a:moveTo>
                    <a:pt x="141270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12709" y="10160"/>
                  </a:lnTo>
                  <a:lnTo>
                    <a:pt x="1412709" y="0"/>
                  </a:lnTo>
                  <a:close/>
                </a:path>
                <a:path w="2809240" h="10160">
                  <a:moveTo>
                    <a:pt x="2808897" y="0"/>
                  </a:moveTo>
                  <a:lnTo>
                    <a:pt x="1469859" y="0"/>
                  </a:lnTo>
                  <a:lnTo>
                    <a:pt x="1469859" y="10160"/>
                  </a:lnTo>
                  <a:lnTo>
                    <a:pt x="2808897" y="10160"/>
                  </a:lnTo>
                  <a:lnTo>
                    <a:pt x="2808897" y="0"/>
                  </a:lnTo>
                  <a:close/>
                </a:path>
              </a:pathLst>
            </a:custGeom>
            <a:solidFill>
              <a:srgbClr val="FFF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346166" y="2016759"/>
              <a:ext cx="2840990" cy="10160"/>
            </a:xfrm>
            <a:custGeom>
              <a:avLst/>
              <a:gdLst/>
              <a:ahLst/>
              <a:cxnLst/>
              <a:rect l="l" t="t" r="r" b="b"/>
              <a:pathLst>
                <a:path w="2840990" h="10160">
                  <a:moveTo>
                    <a:pt x="142864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28648" y="10160"/>
                  </a:lnTo>
                  <a:lnTo>
                    <a:pt x="1428648" y="0"/>
                  </a:lnTo>
                  <a:close/>
                </a:path>
                <a:path w="2840990" h="10160">
                  <a:moveTo>
                    <a:pt x="2840774" y="0"/>
                  </a:moveTo>
                  <a:lnTo>
                    <a:pt x="1485798" y="0"/>
                  </a:lnTo>
                  <a:lnTo>
                    <a:pt x="1485798" y="10160"/>
                  </a:lnTo>
                  <a:lnTo>
                    <a:pt x="2840774" y="10160"/>
                  </a:lnTo>
                  <a:lnTo>
                    <a:pt x="2840774" y="0"/>
                  </a:lnTo>
                  <a:close/>
                </a:path>
              </a:pathLst>
            </a:custGeom>
            <a:solidFill>
              <a:srgbClr val="FFF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332933" y="2025649"/>
              <a:ext cx="2867660" cy="10160"/>
            </a:xfrm>
            <a:custGeom>
              <a:avLst/>
              <a:gdLst/>
              <a:ahLst/>
              <a:cxnLst/>
              <a:rect l="l" t="t" r="r" b="b"/>
              <a:pathLst>
                <a:path w="2867659" h="10160">
                  <a:moveTo>
                    <a:pt x="144188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41881" y="10160"/>
                  </a:lnTo>
                  <a:lnTo>
                    <a:pt x="1441881" y="0"/>
                  </a:lnTo>
                  <a:close/>
                </a:path>
                <a:path w="2867659" h="10160">
                  <a:moveTo>
                    <a:pt x="2867241" y="0"/>
                  </a:moveTo>
                  <a:lnTo>
                    <a:pt x="1499031" y="0"/>
                  </a:lnTo>
                  <a:lnTo>
                    <a:pt x="1499031" y="10160"/>
                  </a:lnTo>
                  <a:lnTo>
                    <a:pt x="2867241" y="10160"/>
                  </a:lnTo>
                  <a:lnTo>
                    <a:pt x="2867241" y="0"/>
                  </a:lnTo>
                  <a:close/>
                </a:path>
              </a:pathLst>
            </a:custGeom>
            <a:solidFill>
              <a:srgbClr val="FFF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320792" y="2034539"/>
              <a:ext cx="2891790" cy="10160"/>
            </a:xfrm>
            <a:custGeom>
              <a:avLst/>
              <a:gdLst/>
              <a:ahLst/>
              <a:cxnLst/>
              <a:rect l="l" t="t" r="r" b="b"/>
              <a:pathLst>
                <a:path w="2891790" h="10160">
                  <a:moveTo>
                    <a:pt x="145402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54023" y="10160"/>
                  </a:lnTo>
                  <a:lnTo>
                    <a:pt x="1454023" y="0"/>
                  </a:lnTo>
                  <a:close/>
                </a:path>
                <a:path w="2891790" h="10160">
                  <a:moveTo>
                    <a:pt x="2891536" y="0"/>
                  </a:moveTo>
                  <a:lnTo>
                    <a:pt x="1511173" y="0"/>
                  </a:lnTo>
                  <a:lnTo>
                    <a:pt x="1511173" y="10160"/>
                  </a:lnTo>
                  <a:lnTo>
                    <a:pt x="2891536" y="10160"/>
                  </a:lnTo>
                  <a:lnTo>
                    <a:pt x="2891536" y="0"/>
                  </a:lnTo>
                  <a:close/>
                </a:path>
              </a:pathLst>
            </a:custGeom>
            <a:solidFill>
              <a:srgbClr val="FFF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308638" y="2044699"/>
              <a:ext cx="2915920" cy="8890"/>
            </a:xfrm>
            <a:custGeom>
              <a:avLst/>
              <a:gdLst/>
              <a:ahLst/>
              <a:cxnLst/>
              <a:rect l="l" t="t" r="r" b="b"/>
              <a:pathLst>
                <a:path w="2915920" h="8889">
                  <a:moveTo>
                    <a:pt x="146617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466176" y="8890"/>
                  </a:lnTo>
                  <a:lnTo>
                    <a:pt x="1466176" y="0"/>
                  </a:lnTo>
                  <a:close/>
                </a:path>
                <a:path w="2915920" h="8889">
                  <a:moveTo>
                    <a:pt x="2915831" y="0"/>
                  </a:moveTo>
                  <a:lnTo>
                    <a:pt x="1523326" y="0"/>
                  </a:lnTo>
                  <a:lnTo>
                    <a:pt x="1523326" y="8890"/>
                  </a:lnTo>
                  <a:lnTo>
                    <a:pt x="2915831" y="8890"/>
                  </a:lnTo>
                  <a:lnTo>
                    <a:pt x="2915831" y="0"/>
                  </a:lnTo>
                  <a:close/>
                </a:path>
              </a:pathLst>
            </a:custGeom>
            <a:solidFill>
              <a:srgbClr val="FFF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294744" y="2053589"/>
              <a:ext cx="2943860" cy="10160"/>
            </a:xfrm>
            <a:custGeom>
              <a:avLst/>
              <a:gdLst/>
              <a:ahLst/>
              <a:cxnLst/>
              <a:rect l="l" t="t" r="r" b="b"/>
              <a:pathLst>
                <a:path w="2943859" h="10160">
                  <a:moveTo>
                    <a:pt x="148007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80070" y="10160"/>
                  </a:lnTo>
                  <a:lnTo>
                    <a:pt x="1480070" y="0"/>
                  </a:lnTo>
                  <a:close/>
                </a:path>
                <a:path w="2943859" h="10160">
                  <a:moveTo>
                    <a:pt x="2943618" y="0"/>
                  </a:moveTo>
                  <a:lnTo>
                    <a:pt x="1537220" y="0"/>
                  </a:lnTo>
                  <a:lnTo>
                    <a:pt x="1537220" y="10160"/>
                  </a:lnTo>
                  <a:lnTo>
                    <a:pt x="2943618" y="10160"/>
                  </a:lnTo>
                  <a:lnTo>
                    <a:pt x="2943618" y="0"/>
                  </a:lnTo>
                  <a:close/>
                </a:path>
              </a:pathLst>
            </a:custGeom>
            <a:solidFill>
              <a:srgbClr val="FFF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283784" y="2062479"/>
              <a:ext cx="2966085" cy="10160"/>
            </a:xfrm>
            <a:custGeom>
              <a:avLst/>
              <a:gdLst/>
              <a:ahLst/>
              <a:cxnLst/>
              <a:rect l="l" t="t" r="r" b="b"/>
              <a:pathLst>
                <a:path w="2966084" h="10160">
                  <a:moveTo>
                    <a:pt x="14910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91030" y="10160"/>
                  </a:lnTo>
                  <a:lnTo>
                    <a:pt x="1491030" y="0"/>
                  </a:lnTo>
                  <a:close/>
                </a:path>
                <a:path w="2966084" h="10160">
                  <a:moveTo>
                    <a:pt x="2965539" y="0"/>
                  </a:moveTo>
                  <a:lnTo>
                    <a:pt x="1548180" y="0"/>
                  </a:lnTo>
                  <a:lnTo>
                    <a:pt x="1548180" y="10160"/>
                  </a:lnTo>
                  <a:lnTo>
                    <a:pt x="2965539" y="10160"/>
                  </a:lnTo>
                  <a:lnTo>
                    <a:pt x="2965539" y="0"/>
                  </a:lnTo>
                  <a:close/>
                </a:path>
              </a:pathLst>
            </a:custGeom>
            <a:solidFill>
              <a:srgbClr val="FF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273713" y="2071369"/>
              <a:ext cx="2985770" cy="10160"/>
            </a:xfrm>
            <a:custGeom>
              <a:avLst/>
              <a:gdLst/>
              <a:ahLst/>
              <a:cxnLst/>
              <a:rect l="l" t="t" r="r" b="b"/>
              <a:pathLst>
                <a:path w="2985770" h="10160">
                  <a:moveTo>
                    <a:pt x="150110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01101" y="10160"/>
                  </a:lnTo>
                  <a:lnTo>
                    <a:pt x="1501101" y="0"/>
                  </a:lnTo>
                  <a:close/>
                </a:path>
                <a:path w="2985770" h="10160">
                  <a:moveTo>
                    <a:pt x="2985681" y="0"/>
                  </a:moveTo>
                  <a:lnTo>
                    <a:pt x="1558251" y="0"/>
                  </a:lnTo>
                  <a:lnTo>
                    <a:pt x="1558251" y="10160"/>
                  </a:lnTo>
                  <a:lnTo>
                    <a:pt x="2985681" y="10160"/>
                  </a:lnTo>
                  <a:lnTo>
                    <a:pt x="2985681" y="0"/>
                  </a:lnTo>
                  <a:close/>
                </a:path>
              </a:pathLst>
            </a:custGeom>
            <a:solidFill>
              <a:srgbClr val="FFF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264620" y="2080259"/>
              <a:ext cx="3004185" cy="10160"/>
            </a:xfrm>
            <a:custGeom>
              <a:avLst/>
              <a:gdLst/>
              <a:ahLst/>
              <a:cxnLst/>
              <a:rect l="l" t="t" r="r" b="b"/>
              <a:pathLst>
                <a:path w="3004184" h="10160">
                  <a:moveTo>
                    <a:pt x="15101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10195" y="10160"/>
                  </a:lnTo>
                  <a:lnTo>
                    <a:pt x="1510195" y="0"/>
                  </a:lnTo>
                  <a:close/>
                </a:path>
                <a:path w="3004184" h="10160">
                  <a:moveTo>
                    <a:pt x="3003867" y="0"/>
                  </a:moveTo>
                  <a:lnTo>
                    <a:pt x="1567345" y="0"/>
                  </a:lnTo>
                  <a:lnTo>
                    <a:pt x="1567345" y="10160"/>
                  </a:lnTo>
                  <a:lnTo>
                    <a:pt x="3003867" y="10160"/>
                  </a:lnTo>
                  <a:lnTo>
                    <a:pt x="3003867" y="0"/>
                  </a:lnTo>
                  <a:close/>
                </a:path>
              </a:pathLst>
            </a:custGeom>
            <a:solidFill>
              <a:srgbClr val="FFF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256847" y="2089149"/>
              <a:ext cx="3019425" cy="10160"/>
            </a:xfrm>
            <a:custGeom>
              <a:avLst/>
              <a:gdLst/>
              <a:ahLst/>
              <a:cxnLst/>
              <a:rect l="l" t="t" r="r" b="b"/>
              <a:pathLst>
                <a:path w="3019425" h="10160">
                  <a:moveTo>
                    <a:pt x="151796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17967" y="10160"/>
                  </a:lnTo>
                  <a:lnTo>
                    <a:pt x="1517967" y="0"/>
                  </a:lnTo>
                  <a:close/>
                </a:path>
                <a:path w="3019425" h="10160">
                  <a:moveTo>
                    <a:pt x="3019425" y="0"/>
                  </a:moveTo>
                  <a:lnTo>
                    <a:pt x="1575117" y="0"/>
                  </a:lnTo>
                  <a:lnTo>
                    <a:pt x="1575117" y="10160"/>
                  </a:lnTo>
                  <a:lnTo>
                    <a:pt x="3019425" y="10160"/>
                  </a:lnTo>
                  <a:lnTo>
                    <a:pt x="3019425" y="0"/>
                  </a:lnTo>
                  <a:close/>
                </a:path>
              </a:pathLst>
            </a:custGeom>
            <a:solidFill>
              <a:srgbClr val="FFF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249304" y="2098039"/>
              <a:ext cx="3034665" cy="10160"/>
            </a:xfrm>
            <a:custGeom>
              <a:avLst/>
              <a:gdLst/>
              <a:ahLst/>
              <a:cxnLst/>
              <a:rect l="l" t="t" r="r" b="b"/>
              <a:pathLst>
                <a:path w="3034665" h="10160">
                  <a:moveTo>
                    <a:pt x="152551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25511" y="10160"/>
                  </a:lnTo>
                  <a:lnTo>
                    <a:pt x="1525511" y="0"/>
                  </a:lnTo>
                  <a:close/>
                </a:path>
                <a:path w="3034665" h="10160">
                  <a:moveTo>
                    <a:pt x="3034500" y="0"/>
                  </a:moveTo>
                  <a:lnTo>
                    <a:pt x="1582661" y="0"/>
                  </a:lnTo>
                  <a:lnTo>
                    <a:pt x="1582661" y="10160"/>
                  </a:lnTo>
                  <a:lnTo>
                    <a:pt x="3034500" y="10160"/>
                  </a:lnTo>
                  <a:lnTo>
                    <a:pt x="3034500" y="0"/>
                  </a:lnTo>
                  <a:close/>
                </a:path>
              </a:pathLst>
            </a:custGeom>
            <a:solidFill>
              <a:srgbClr val="FFF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243182" y="2108199"/>
              <a:ext cx="3047365" cy="8890"/>
            </a:xfrm>
            <a:custGeom>
              <a:avLst/>
              <a:gdLst/>
              <a:ahLst/>
              <a:cxnLst/>
              <a:rect l="l" t="t" r="r" b="b"/>
              <a:pathLst>
                <a:path w="3047365" h="8889">
                  <a:moveTo>
                    <a:pt x="1531632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31632" y="8890"/>
                  </a:lnTo>
                  <a:lnTo>
                    <a:pt x="1531632" y="0"/>
                  </a:lnTo>
                  <a:close/>
                </a:path>
                <a:path w="3047365" h="8889">
                  <a:moveTo>
                    <a:pt x="3046742" y="0"/>
                  </a:moveTo>
                  <a:lnTo>
                    <a:pt x="1588782" y="0"/>
                  </a:lnTo>
                  <a:lnTo>
                    <a:pt x="1588782" y="8890"/>
                  </a:lnTo>
                  <a:lnTo>
                    <a:pt x="3046742" y="8890"/>
                  </a:lnTo>
                  <a:lnTo>
                    <a:pt x="3046742" y="0"/>
                  </a:lnTo>
                  <a:close/>
                </a:path>
              </a:pathLst>
            </a:custGeom>
            <a:solidFill>
              <a:srgbClr val="FFFF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237073" y="2117089"/>
              <a:ext cx="3059430" cy="8890"/>
            </a:xfrm>
            <a:custGeom>
              <a:avLst/>
              <a:gdLst/>
              <a:ahLst/>
              <a:cxnLst/>
              <a:rect l="l" t="t" r="r" b="b"/>
              <a:pathLst>
                <a:path w="3059429" h="8889">
                  <a:moveTo>
                    <a:pt x="1537741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37741" y="8890"/>
                  </a:lnTo>
                  <a:lnTo>
                    <a:pt x="1537741" y="0"/>
                  </a:lnTo>
                  <a:close/>
                </a:path>
                <a:path w="3059429" h="8889">
                  <a:moveTo>
                    <a:pt x="3058960" y="0"/>
                  </a:moveTo>
                  <a:lnTo>
                    <a:pt x="1594891" y="0"/>
                  </a:lnTo>
                  <a:lnTo>
                    <a:pt x="1594891" y="8890"/>
                  </a:lnTo>
                  <a:lnTo>
                    <a:pt x="3058960" y="8890"/>
                  </a:lnTo>
                  <a:lnTo>
                    <a:pt x="3058960" y="0"/>
                  </a:lnTo>
                  <a:close/>
                </a:path>
              </a:pathLst>
            </a:custGeom>
            <a:solidFill>
              <a:srgbClr val="FFF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234127" y="2125979"/>
              <a:ext cx="3065145" cy="10160"/>
            </a:xfrm>
            <a:custGeom>
              <a:avLst/>
              <a:gdLst/>
              <a:ahLst/>
              <a:cxnLst/>
              <a:rect l="l" t="t" r="r" b="b"/>
              <a:pathLst>
                <a:path w="3065145" h="10160">
                  <a:moveTo>
                    <a:pt x="1540687" y="0"/>
                  </a:moveTo>
                  <a:lnTo>
                    <a:pt x="2514" y="0"/>
                  </a:lnTo>
                  <a:lnTo>
                    <a:pt x="2514" y="127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1540687" y="10160"/>
                  </a:lnTo>
                  <a:lnTo>
                    <a:pt x="1540687" y="1270"/>
                  </a:lnTo>
                  <a:lnTo>
                    <a:pt x="1540687" y="0"/>
                  </a:lnTo>
                  <a:close/>
                </a:path>
                <a:path w="3065145" h="10160">
                  <a:moveTo>
                    <a:pt x="3064853" y="1270"/>
                  </a:moveTo>
                  <a:lnTo>
                    <a:pt x="3062338" y="1270"/>
                  </a:lnTo>
                  <a:lnTo>
                    <a:pt x="3062338" y="0"/>
                  </a:lnTo>
                  <a:lnTo>
                    <a:pt x="1597837" y="0"/>
                  </a:lnTo>
                  <a:lnTo>
                    <a:pt x="1597837" y="1270"/>
                  </a:lnTo>
                  <a:lnTo>
                    <a:pt x="1597837" y="10160"/>
                  </a:lnTo>
                  <a:lnTo>
                    <a:pt x="3064853" y="10160"/>
                  </a:lnTo>
                  <a:lnTo>
                    <a:pt x="3064853" y="1270"/>
                  </a:lnTo>
                  <a:close/>
                </a:path>
              </a:pathLst>
            </a:custGeom>
            <a:solidFill>
              <a:srgbClr val="FFF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227904" y="2134869"/>
              <a:ext cx="3077845" cy="10160"/>
            </a:xfrm>
            <a:custGeom>
              <a:avLst/>
              <a:gdLst/>
              <a:ahLst/>
              <a:cxnLst/>
              <a:rect l="l" t="t" r="r" b="b"/>
              <a:pathLst>
                <a:path w="3077845" h="10160">
                  <a:moveTo>
                    <a:pt x="154691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46910" y="10160"/>
                  </a:lnTo>
                  <a:lnTo>
                    <a:pt x="1546910" y="0"/>
                  </a:lnTo>
                  <a:close/>
                </a:path>
                <a:path w="3077845" h="10160">
                  <a:moveTo>
                    <a:pt x="3077299" y="0"/>
                  </a:moveTo>
                  <a:lnTo>
                    <a:pt x="1604060" y="0"/>
                  </a:lnTo>
                  <a:lnTo>
                    <a:pt x="1604060" y="10160"/>
                  </a:lnTo>
                  <a:lnTo>
                    <a:pt x="3077299" y="10160"/>
                  </a:lnTo>
                  <a:lnTo>
                    <a:pt x="3077299" y="0"/>
                  </a:lnTo>
                  <a:close/>
                </a:path>
              </a:pathLst>
            </a:custGeom>
            <a:solidFill>
              <a:srgbClr val="FFF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226253" y="2143759"/>
              <a:ext cx="3081020" cy="10160"/>
            </a:xfrm>
            <a:custGeom>
              <a:avLst/>
              <a:gdLst/>
              <a:ahLst/>
              <a:cxnLst/>
              <a:rect l="l" t="t" r="r" b="b"/>
              <a:pathLst>
                <a:path w="3081020" h="10160">
                  <a:moveTo>
                    <a:pt x="1548561" y="0"/>
                  </a:moveTo>
                  <a:lnTo>
                    <a:pt x="1651" y="0"/>
                  </a:lnTo>
                  <a:lnTo>
                    <a:pt x="1651" y="254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548561" y="10160"/>
                  </a:lnTo>
                  <a:lnTo>
                    <a:pt x="1548561" y="2540"/>
                  </a:lnTo>
                  <a:lnTo>
                    <a:pt x="1548561" y="0"/>
                  </a:lnTo>
                  <a:close/>
                </a:path>
                <a:path w="3081020" h="10160">
                  <a:moveTo>
                    <a:pt x="3080601" y="2540"/>
                  </a:moveTo>
                  <a:lnTo>
                    <a:pt x="3078950" y="2540"/>
                  </a:lnTo>
                  <a:lnTo>
                    <a:pt x="3078950" y="0"/>
                  </a:lnTo>
                  <a:lnTo>
                    <a:pt x="1605711" y="0"/>
                  </a:lnTo>
                  <a:lnTo>
                    <a:pt x="1605711" y="2540"/>
                  </a:lnTo>
                  <a:lnTo>
                    <a:pt x="1605711" y="10160"/>
                  </a:lnTo>
                  <a:lnTo>
                    <a:pt x="3080601" y="10160"/>
                  </a:lnTo>
                  <a:lnTo>
                    <a:pt x="3080601" y="2540"/>
                  </a:lnTo>
                  <a:close/>
                </a:path>
              </a:pathLst>
            </a:custGeom>
            <a:solidFill>
              <a:srgbClr val="FFF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222722" y="2152649"/>
              <a:ext cx="3088005" cy="10160"/>
            </a:xfrm>
            <a:custGeom>
              <a:avLst/>
              <a:gdLst/>
              <a:ahLst/>
              <a:cxnLst/>
              <a:rect l="l" t="t" r="r" b="b"/>
              <a:pathLst>
                <a:path w="3088004" h="10160">
                  <a:moveTo>
                    <a:pt x="155209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52092" y="10160"/>
                  </a:lnTo>
                  <a:lnTo>
                    <a:pt x="1552092" y="0"/>
                  </a:lnTo>
                  <a:close/>
                </a:path>
                <a:path w="3088004" h="10160">
                  <a:moveTo>
                    <a:pt x="3087662" y="0"/>
                  </a:moveTo>
                  <a:lnTo>
                    <a:pt x="1609242" y="0"/>
                  </a:lnTo>
                  <a:lnTo>
                    <a:pt x="1609242" y="10160"/>
                  </a:lnTo>
                  <a:lnTo>
                    <a:pt x="3087662" y="10160"/>
                  </a:lnTo>
                  <a:lnTo>
                    <a:pt x="3087662" y="0"/>
                  </a:lnTo>
                  <a:close/>
                </a:path>
              </a:pathLst>
            </a:custGeom>
            <a:solidFill>
              <a:srgbClr val="FFF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220805" y="2161539"/>
              <a:ext cx="3091815" cy="10160"/>
            </a:xfrm>
            <a:custGeom>
              <a:avLst/>
              <a:gdLst/>
              <a:ahLst/>
              <a:cxnLst/>
              <a:rect l="l" t="t" r="r" b="b"/>
              <a:pathLst>
                <a:path w="3091815" h="10160">
                  <a:moveTo>
                    <a:pt x="155401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54010" y="10160"/>
                  </a:lnTo>
                  <a:lnTo>
                    <a:pt x="1554010" y="0"/>
                  </a:lnTo>
                  <a:close/>
                </a:path>
                <a:path w="3091815" h="10160">
                  <a:moveTo>
                    <a:pt x="3091662" y="0"/>
                  </a:moveTo>
                  <a:lnTo>
                    <a:pt x="1611160" y="0"/>
                  </a:lnTo>
                  <a:lnTo>
                    <a:pt x="1611160" y="10160"/>
                  </a:lnTo>
                  <a:lnTo>
                    <a:pt x="3091662" y="10160"/>
                  </a:lnTo>
                  <a:lnTo>
                    <a:pt x="3091662" y="0"/>
                  </a:lnTo>
                  <a:close/>
                </a:path>
              </a:pathLst>
            </a:custGeom>
            <a:solidFill>
              <a:srgbClr val="FFF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220246" y="2171699"/>
              <a:ext cx="3093720" cy="8890"/>
            </a:xfrm>
            <a:custGeom>
              <a:avLst/>
              <a:gdLst/>
              <a:ahLst/>
              <a:cxnLst/>
              <a:rect l="l" t="t" r="r" b="b"/>
              <a:pathLst>
                <a:path w="3093720" h="8889">
                  <a:moveTo>
                    <a:pt x="155456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54568" y="8890"/>
                  </a:lnTo>
                  <a:lnTo>
                    <a:pt x="1554568" y="0"/>
                  </a:lnTo>
                  <a:close/>
                </a:path>
                <a:path w="3093720" h="8889">
                  <a:moveTo>
                    <a:pt x="3093326" y="0"/>
                  </a:moveTo>
                  <a:lnTo>
                    <a:pt x="1611718" y="0"/>
                  </a:lnTo>
                  <a:lnTo>
                    <a:pt x="1611718" y="8890"/>
                  </a:lnTo>
                  <a:lnTo>
                    <a:pt x="3093326" y="8890"/>
                  </a:lnTo>
                  <a:lnTo>
                    <a:pt x="3093326" y="0"/>
                  </a:lnTo>
                  <a:close/>
                </a:path>
              </a:pathLst>
            </a:custGeom>
            <a:solidFill>
              <a:srgbClr val="FFF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219700" y="2180589"/>
              <a:ext cx="3094990" cy="8890"/>
            </a:xfrm>
            <a:custGeom>
              <a:avLst/>
              <a:gdLst/>
              <a:ahLst/>
              <a:cxnLst/>
              <a:rect l="l" t="t" r="r" b="b"/>
              <a:pathLst>
                <a:path w="3094990" h="8889">
                  <a:moveTo>
                    <a:pt x="155511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55115" y="8890"/>
                  </a:lnTo>
                  <a:lnTo>
                    <a:pt x="1555115" y="0"/>
                  </a:lnTo>
                  <a:close/>
                </a:path>
                <a:path w="3094990" h="8889">
                  <a:moveTo>
                    <a:pt x="3094990" y="0"/>
                  </a:moveTo>
                  <a:lnTo>
                    <a:pt x="1612265" y="0"/>
                  </a:lnTo>
                  <a:lnTo>
                    <a:pt x="1612265" y="8890"/>
                  </a:lnTo>
                  <a:lnTo>
                    <a:pt x="3094990" y="889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219700" y="2189479"/>
              <a:ext cx="3094990" cy="8890"/>
            </a:xfrm>
            <a:custGeom>
              <a:avLst/>
              <a:gdLst/>
              <a:ahLst/>
              <a:cxnLst/>
              <a:rect l="l" t="t" r="r" b="b"/>
              <a:pathLst>
                <a:path w="3094990" h="8889">
                  <a:moveTo>
                    <a:pt x="155511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55115" y="8890"/>
                  </a:lnTo>
                  <a:lnTo>
                    <a:pt x="1555115" y="0"/>
                  </a:lnTo>
                  <a:close/>
                </a:path>
                <a:path w="3094990" h="8889">
                  <a:moveTo>
                    <a:pt x="3094990" y="0"/>
                  </a:moveTo>
                  <a:lnTo>
                    <a:pt x="1612265" y="0"/>
                  </a:lnTo>
                  <a:lnTo>
                    <a:pt x="1612265" y="8890"/>
                  </a:lnTo>
                  <a:lnTo>
                    <a:pt x="3094990" y="8890"/>
                  </a:lnTo>
                  <a:lnTo>
                    <a:pt x="3094990" y="0"/>
                  </a:lnTo>
                  <a:close/>
                </a:path>
              </a:pathLst>
            </a:custGeom>
            <a:solidFill>
              <a:srgbClr val="FFF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220246" y="2198369"/>
              <a:ext cx="3093720" cy="8890"/>
            </a:xfrm>
            <a:custGeom>
              <a:avLst/>
              <a:gdLst/>
              <a:ahLst/>
              <a:cxnLst/>
              <a:rect l="l" t="t" r="r" b="b"/>
              <a:pathLst>
                <a:path w="3093720" h="8889">
                  <a:moveTo>
                    <a:pt x="155456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54568" y="8890"/>
                  </a:lnTo>
                  <a:lnTo>
                    <a:pt x="1554568" y="0"/>
                  </a:lnTo>
                  <a:close/>
                </a:path>
                <a:path w="3093720" h="8889">
                  <a:moveTo>
                    <a:pt x="3093326" y="0"/>
                  </a:moveTo>
                  <a:lnTo>
                    <a:pt x="1611718" y="0"/>
                  </a:lnTo>
                  <a:lnTo>
                    <a:pt x="1611718" y="8890"/>
                  </a:lnTo>
                  <a:lnTo>
                    <a:pt x="3093326" y="8890"/>
                  </a:lnTo>
                  <a:lnTo>
                    <a:pt x="3093326" y="0"/>
                  </a:lnTo>
                  <a:close/>
                </a:path>
              </a:pathLst>
            </a:custGeom>
            <a:solidFill>
              <a:srgbClr val="FFF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220881" y="2207259"/>
              <a:ext cx="3091815" cy="10160"/>
            </a:xfrm>
            <a:custGeom>
              <a:avLst/>
              <a:gdLst/>
              <a:ahLst/>
              <a:cxnLst/>
              <a:rect l="l" t="t" r="r" b="b"/>
              <a:pathLst>
                <a:path w="3091815" h="10160">
                  <a:moveTo>
                    <a:pt x="1553933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06" y="2540"/>
                  </a:lnTo>
                  <a:lnTo>
                    <a:pt x="1206" y="10160"/>
                  </a:lnTo>
                  <a:lnTo>
                    <a:pt x="1553933" y="10160"/>
                  </a:lnTo>
                  <a:lnTo>
                    <a:pt x="1553933" y="2540"/>
                  </a:lnTo>
                  <a:lnTo>
                    <a:pt x="1553933" y="0"/>
                  </a:lnTo>
                  <a:close/>
                </a:path>
                <a:path w="3091815" h="10160">
                  <a:moveTo>
                    <a:pt x="3091421" y="0"/>
                  </a:moveTo>
                  <a:lnTo>
                    <a:pt x="1611083" y="0"/>
                  </a:lnTo>
                  <a:lnTo>
                    <a:pt x="1611083" y="2540"/>
                  </a:lnTo>
                  <a:lnTo>
                    <a:pt x="1611083" y="10160"/>
                  </a:lnTo>
                  <a:lnTo>
                    <a:pt x="3090138" y="10160"/>
                  </a:lnTo>
                  <a:lnTo>
                    <a:pt x="3090138" y="2540"/>
                  </a:lnTo>
                  <a:lnTo>
                    <a:pt x="3091421" y="2540"/>
                  </a:lnTo>
                  <a:lnTo>
                    <a:pt x="3091421" y="0"/>
                  </a:lnTo>
                  <a:close/>
                </a:path>
              </a:pathLst>
            </a:custGeom>
            <a:solidFill>
              <a:srgbClr val="FFF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222837" y="2216149"/>
              <a:ext cx="3088005" cy="10160"/>
            </a:xfrm>
            <a:custGeom>
              <a:avLst/>
              <a:gdLst/>
              <a:ahLst/>
              <a:cxnLst/>
              <a:rect l="l" t="t" r="r" b="b"/>
              <a:pathLst>
                <a:path w="3088004" h="10160">
                  <a:moveTo>
                    <a:pt x="155197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51978" y="10160"/>
                  </a:lnTo>
                  <a:lnTo>
                    <a:pt x="1551978" y="0"/>
                  </a:lnTo>
                  <a:close/>
                </a:path>
                <a:path w="3088004" h="10160">
                  <a:moveTo>
                    <a:pt x="3087433" y="0"/>
                  </a:moveTo>
                  <a:lnTo>
                    <a:pt x="1609128" y="0"/>
                  </a:lnTo>
                  <a:lnTo>
                    <a:pt x="1609128" y="10160"/>
                  </a:lnTo>
                  <a:lnTo>
                    <a:pt x="3087433" y="10160"/>
                  </a:lnTo>
                  <a:lnTo>
                    <a:pt x="3087433" y="0"/>
                  </a:lnTo>
                  <a:close/>
                </a:path>
              </a:pathLst>
            </a:custGeom>
            <a:solidFill>
              <a:srgbClr val="FFF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225440" y="2225039"/>
              <a:ext cx="3082290" cy="10160"/>
            </a:xfrm>
            <a:custGeom>
              <a:avLst/>
              <a:gdLst/>
              <a:ahLst/>
              <a:cxnLst/>
              <a:rect l="l" t="t" r="r" b="b"/>
              <a:pathLst>
                <a:path w="3082290" h="10160">
                  <a:moveTo>
                    <a:pt x="3082226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3082226" y="10160"/>
                  </a:lnTo>
                  <a:lnTo>
                    <a:pt x="3082226" y="5080"/>
                  </a:lnTo>
                  <a:lnTo>
                    <a:pt x="3082226" y="0"/>
                  </a:lnTo>
                  <a:close/>
                </a:path>
              </a:pathLst>
            </a:custGeom>
            <a:solidFill>
              <a:srgbClr val="FFF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228361" y="2233929"/>
              <a:ext cx="3076575" cy="19050"/>
            </a:xfrm>
            <a:custGeom>
              <a:avLst/>
              <a:gdLst/>
              <a:ahLst/>
              <a:cxnLst/>
              <a:rect l="l" t="t" r="r" b="b"/>
              <a:pathLst>
                <a:path w="3076575" h="19050">
                  <a:moveTo>
                    <a:pt x="3076384" y="0"/>
                  </a:moveTo>
                  <a:lnTo>
                    <a:pt x="0" y="0"/>
                  </a:lnTo>
                  <a:lnTo>
                    <a:pt x="4178" y="10160"/>
                  </a:lnTo>
                  <a:lnTo>
                    <a:pt x="7848" y="19050"/>
                  </a:lnTo>
                  <a:lnTo>
                    <a:pt x="3068548" y="19050"/>
                  </a:lnTo>
                  <a:lnTo>
                    <a:pt x="3072206" y="10160"/>
                  </a:lnTo>
                  <a:lnTo>
                    <a:pt x="3076384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5236210" y="2252980"/>
              <a:ext cx="3060700" cy="8890"/>
            </a:xfrm>
            <a:custGeom>
              <a:avLst/>
              <a:gdLst/>
              <a:ahLst/>
              <a:cxnLst/>
              <a:rect l="l" t="t" r="r" b="b"/>
              <a:pathLst>
                <a:path w="3060700" h="8889">
                  <a:moveTo>
                    <a:pt x="3060699" y="0"/>
                  </a:moveTo>
                  <a:lnTo>
                    <a:pt x="0" y="0"/>
                  </a:lnTo>
                  <a:lnTo>
                    <a:pt x="6111" y="8890"/>
                  </a:lnTo>
                  <a:lnTo>
                    <a:pt x="3054588" y="8890"/>
                  </a:lnTo>
                  <a:lnTo>
                    <a:pt x="3060699" y="0"/>
                  </a:lnTo>
                  <a:close/>
                </a:path>
              </a:pathLst>
            </a:custGeom>
            <a:solidFill>
              <a:srgbClr val="FFFF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5242322" y="2261870"/>
              <a:ext cx="3048635" cy="8890"/>
            </a:xfrm>
            <a:custGeom>
              <a:avLst/>
              <a:gdLst/>
              <a:ahLst/>
              <a:cxnLst/>
              <a:rect l="l" t="t" r="r" b="b"/>
              <a:pathLst>
                <a:path w="3048634" h="8889">
                  <a:moveTo>
                    <a:pt x="3048476" y="0"/>
                  </a:moveTo>
                  <a:lnTo>
                    <a:pt x="0" y="0"/>
                  </a:lnTo>
                  <a:lnTo>
                    <a:pt x="6111" y="8889"/>
                  </a:lnTo>
                  <a:lnTo>
                    <a:pt x="3042364" y="8889"/>
                  </a:lnTo>
                  <a:lnTo>
                    <a:pt x="3048476" y="0"/>
                  </a:lnTo>
                  <a:close/>
                </a:path>
              </a:pathLst>
            </a:custGeom>
            <a:solidFill>
              <a:srgbClr val="FFF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5248433" y="2270760"/>
              <a:ext cx="3036570" cy="10160"/>
            </a:xfrm>
            <a:custGeom>
              <a:avLst/>
              <a:gdLst/>
              <a:ahLst/>
              <a:cxnLst/>
              <a:rect l="l" t="t" r="r" b="b"/>
              <a:pathLst>
                <a:path w="3036570" h="10160">
                  <a:moveTo>
                    <a:pt x="3036252" y="0"/>
                  </a:moveTo>
                  <a:lnTo>
                    <a:pt x="0" y="0"/>
                  </a:lnTo>
                  <a:lnTo>
                    <a:pt x="1746" y="2539"/>
                  </a:lnTo>
                  <a:lnTo>
                    <a:pt x="8858" y="10160"/>
                  </a:lnTo>
                  <a:lnTo>
                    <a:pt x="3027394" y="10160"/>
                  </a:lnTo>
                  <a:lnTo>
                    <a:pt x="3034506" y="2539"/>
                  </a:lnTo>
                  <a:lnTo>
                    <a:pt x="3036252" y="0"/>
                  </a:lnTo>
                  <a:close/>
                </a:path>
              </a:pathLst>
            </a:custGeom>
            <a:solidFill>
              <a:srgbClr val="FFF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256106" y="2279650"/>
              <a:ext cx="3021330" cy="10160"/>
            </a:xfrm>
            <a:custGeom>
              <a:avLst/>
              <a:gdLst/>
              <a:ahLst/>
              <a:cxnLst/>
              <a:rect l="l" t="t" r="r" b="b"/>
              <a:pathLst>
                <a:path w="3021329" h="10160">
                  <a:moveTo>
                    <a:pt x="3020906" y="0"/>
                  </a:moveTo>
                  <a:lnTo>
                    <a:pt x="0" y="0"/>
                  </a:lnTo>
                  <a:lnTo>
                    <a:pt x="9482" y="10160"/>
                  </a:lnTo>
                  <a:lnTo>
                    <a:pt x="3011424" y="10160"/>
                  </a:lnTo>
                  <a:lnTo>
                    <a:pt x="3020906" y="0"/>
                  </a:lnTo>
                  <a:close/>
                </a:path>
              </a:pathLst>
            </a:custGeom>
            <a:solidFill>
              <a:srgbClr val="FFF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264404" y="2288540"/>
              <a:ext cx="3004820" cy="10160"/>
            </a:xfrm>
            <a:custGeom>
              <a:avLst/>
              <a:gdLst/>
              <a:ahLst/>
              <a:cxnLst/>
              <a:rect l="l" t="t" r="r" b="b"/>
              <a:pathLst>
                <a:path w="3004820" h="10160">
                  <a:moveTo>
                    <a:pt x="3004311" y="0"/>
                  </a:moveTo>
                  <a:lnTo>
                    <a:pt x="0" y="0"/>
                  </a:lnTo>
                  <a:lnTo>
                    <a:pt x="3556" y="3810"/>
                  </a:lnTo>
                  <a:lnTo>
                    <a:pt x="10752" y="10160"/>
                  </a:lnTo>
                  <a:lnTo>
                    <a:pt x="2993559" y="10160"/>
                  </a:lnTo>
                  <a:lnTo>
                    <a:pt x="3000755" y="3810"/>
                  </a:lnTo>
                  <a:lnTo>
                    <a:pt x="3004311" y="0"/>
                  </a:lnTo>
                  <a:close/>
                </a:path>
              </a:pathLst>
            </a:custGeom>
            <a:solidFill>
              <a:srgbClr val="FFF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273717" y="2297430"/>
              <a:ext cx="2985770" cy="10160"/>
            </a:xfrm>
            <a:custGeom>
              <a:avLst/>
              <a:gdLst/>
              <a:ahLst/>
              <a:cxnLst/>
              <a:rect l="l" t="t" r="r" b="b"/>
              <a:pathLst>
                <a:path w="2985770" h="10160">
                  <a:moveTo>
                    <a:pt x="2985685" y="0"/>
                  </a:moveTo>
                  <a:lnTo>
                    <a:pt x="0" y="0"/>
                  </a:lnTo>
                  <a:lnTo>
                    <a:pt x="11514" y="10160"/>
                  </a:lnTo>
                  <a:lnTo>
                    <a:pt x="2974170" y="10160"/>
                  </a:lnTo>
                  <a:lnTo>
                    <a:pt x="2985685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283792" y="2306320"/>
              <a:ext cx="2966085" cy="10160"/>
            </a:xfrm>
            <a:custGeom>
              <a:avLst/>
              <a:gdLst/>
              <a:ahLst/>
              <a:cxnLst/>
              <a:rect l="l" t="t" r="r" b="b"/>
              <a:pathLst>
                <a:path w="2966084" h="10160">
                  <a:moveTo>
                    <a:pt x="2965534" y="0"/>
                  </a:moveTo>
                  <a:lnTo>
                    <a:pt x="0" y="0"/>
                  </a:lnTo>
                  <a:lnTo>
                    <a:pt x="5757" y="5079"/>
                  </a:lnTo>
                  <a:lnTo>
                    <a:pt x="12699" y="10159"/>
                  </a:lnTo>
                  <a:lnTo>
                    <a:pt x="2952834" y="10159"/>
                  </a:lnTo>
                  <a:lnTo>
                    <a:pt x="2959777" y="5079"/>
                  </a:lnTo>
                  <a:lnTo>
                    <a:pt x="2965534" y="0"/>
                  </a:lnTo>
                  <a:close/>
                </a:path>
              </a:pathLst>
            </a:custGeom>
            <a:solidFill>
              <a:srgbClr val="FFF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296492" y="2316480"/>
              <a:ext cx="2940685" cy="8890"/>
            </a:xfrm>
            <a:custGeom>
              <a:avLst/>
              <a:gdLst/>
              <a:ahLst/>
              <a:cxnLst/>
              <a:rect l="l" t="t" r="r" b="b"/>
              <a:pathLst>
                <a:path w="2940684" h="8889">
                  <a:moveTo>
                    <a:pt x="2940134" y="0"/>
                  </a:moveTo>
                  <a:lnTo>
                    <a:pt x="0" y="0"/>
                  </a:lnTo>
                  <a:lnTo>
                    <a:pt x="12149" y="8890"/>
                  </a:lnTo>
                  <a:lnTo>
                    <a:pt x="2927985" y="8890"/>
                  </a:lnTo>
                  <a:lnTo>
                    <a:pt x="2940134" y="0"/>
                  </a:lnTo>
                  <a:close/>
                </a:path>
              </a:pathLst>
            </a:custGeom>
            <a:solidFill>
              <a:srgbClr val="FFF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308642" y="2325370"/>
              <a:ext cx="2915920" cy="10160"/>
            </a:xfrm>
            <a:custGeom>
              <a:avLst/>
              <a:gdLst/>
              <a:ahLst/>
              <a:cxnLst/>
              <a:rect l="l" t="t" r="r" b="b"/>
              <a:pathLst>
                <a:path w="2915920" h="10160">
                  <a:moveTo>
                    <a:pt x="2915835" y="0"/>
                  </a:moveTo>
                  <a:lnTo>
                    <a:pt x="0" y="0"/>
                  </a:lnTo>
                  <a:lnTo>
                    <a:pt x="13885" y="10159"/>
                  </a:lnTo>
                  <a:lnTo>
                    <a:pt x="2901949" y="10159"/>
                  </a:lnTo>
                  <a:lnTo>
                    <a:pt x="2915835" y="0"/>
                  </a:lnTo>
                  <a:close/>
                </a:path>
              </a:pathLst>
            </a:custGeom>
            <a:solidFill>
              <a:srgbClr val="FFF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320792" y="2334260"/>
              <a:ext cx="2891790" cy="10160"/>
            </a:xfrm>
            <a:custGeom>
              <a:avLst/>
              <a:gdLst/>
              <a:ahLst/>
              <a:cxnLst/>
              <a:rect l="l" t="t" r="r" b="b"/>
              <a:pathLst>
                <a:path w="2891790" h="10160">
                  <a:moveTo>
                    <a:pt x="2891535" y="0"/>
                  </a:moveTo>
                  <a:lnTo>
                    <a:pt x="0" y="0"/>
                  </a:lnTo>
                  <a:lnTo>
                    <a:pt x="13885" y="10160"/>
                  </a:lnTo>
                  <a:lnTo>
                    <a:pt x="2877650" y="10160"/>
                  </a:lnTo>
                  <a:lnTo>
                    <a:pt x="2891535" y="0"/>
                  </a:lnTo>
                  <a:close/>
                </a:path>
              </a:pathLst>
            </a:custGeom>
            <a:solidFill>
              <a:srgbClr val="FFF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332941" y="2343150"/>
              <a:ext cx="2867660" cy="10160"/>
            </a:xfrm>
            <a:custGeom>
              <a:avLst/>
              <a:gdLst/>
              <a:ahLst/>
              <a:cxnLst/>
              <a:rect l="l" t="t" r="r" b="b"/>
              <a:pathLst>
                <a:path w="2867659" h="10160">
                  <a:moveTo>
                    <a:pt x="2867236" y="0"/>
                  </a:moveTo>
                  <a:lnTo>
                    <a:pt x="0" y="0"/>
                  </a:lnTo>
                  <a:lnTo>
                    <a:pt x="8678" y="6350"/>
                  </a:lnTo>
                  <a:lnTo>
                    <a:pt x="15510" y="10160"/>
                  </a:lnTo>
                  <a:lnTo>
                    <a:pt x="2851726" y="10160"/>
                  </a:lnTo>
                  <a:lnTo>
                    <a:pt x="2858558" y="6350"/>
                  </a:lnTo>
                  <a:lnTo>
                    <a:pt x="2867236" y="0"/>
                  </a:lnTo>
                  <a:close/>
                </a:path>
              </a:pathLst>
            </a:custGeom>
            <a:solidFill>
              <a:srgbClr val="FFF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346174" y="2352040"/>
              <a:ext cx="2840990" cy="10160"/>
            </a:xfrm>
            <a:custGeom>
              <a:avLst/>
              <a:gdLst/>
              <a:ahLst/>
              <a:cxnLst/>
              <a:rect l="l" t="t" r="r" b="b"/>
              <a:pathLst>
                <a:path w="2840990" h="10160">
                  <a:moveTo>
                    <a:pt x="2840771" y="0"/>
                  </a:moveTo>
                  <a:lnTo>
                    <a:pt x="0" y="0"/>
                  </a:lnTo>
                  <a:lnTo>
                    <a:pt x="18217" y="10160"/>
                  </a:lnTo>
                  <a:lnTo>
                    <a:pt x="2822553" y="10160"/>
                  </a:lnTo>
                  <a:lnTo>
                    <a:pt x="2840771" y="0"/>
                  </a:lnTo>
                  <a:close/>
                </a:path>
              </a:pathLst>
            </a:custGeom>
            <a:solidFill>
              <a:srgbClr val="FFF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362115" y="2360930"/>
              <a:ext cx="2809240" cy="10160"/>
            </a:xfrm>
            <a:custGeom>
              <a:avLst/>
              <a:gdLst/>
              <a:ahLst/>
              <a:cxnLst/>
              <a:rect l="l" t="t" r="r" b="b"/>
              <a:pathLst>
                <a:path w="2809240" h="10160">
                  <a:moveTo>
                    <a:pt x="2808889" y="0"/>
                  </a:moveTo>
                  <a:lnTo>
                    <a:pt x="0" y="0"/>
                  </a:lnTo>
                  <a:lnTo>
                    <a:pt x="18217" y="10160"/>
                  </a:lnTo>
                  <a:lnTo>
                    <a:pt x="2790671" y="10160"/>
                  </a:lnTo>
                  <a:lnTo>
                    <a:pt x="2808889" y="0"/>
                  </a:lnTo>
                  <a:close/>
                </a:path>
              </a:pathLst>
            </a:custGeom>
            <a:solidFill>
              <a:srgbClr val="FFF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378055" y="2369820"/>
              <a:ext cx="2777490" cy="10160"/>
            </a:xfrm>
            <a:custGeom>
              <a:avLst/>
              <a:gdLst/>
              <a:ahLst/>
              <a:cxnLst/>
              <a:rect l="l" t="t" r="r" b="b"/>
              <a:pathLst>
                <a:path w="2777490" h="10160">
                  <a:moveTo>
                    <a:pt x="2777008" y="0"/>
                  </a:moveTo>
                  <a:lnTo>
                    <a:pt x="0" y="0"/>
                  </a:lnTo>
                  <a:lnTo>
                    <a:pt x="18217" y="10159"/>
                  </a:lnTo>
                  <a:lnTo>
                    <a:pt x="2758790" y="10159"/>
                  </a:lnTo>
                  <a:lnTo>
                    <a:pt x="2777008" y="0"/>
                  </a:lnTo>
                  <a:close/>
                </a:path>
              </a:pathLst>
            </a:custGeom>
            <a:solidFill>
              <a:srgbClr val="FFFF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393996" y="2378710"/>
              <a:ext cx="2745740" cy="10160"/>
            </a:xfrm>
            <a:custGeom>
              <a:avLst/>
              <a:gdLst/>
              <a:ahLst/>
              <a:cxnLst/>
              <a:rect l="l" t="t" r="r" b="b"/>
              <a:pathLst>
                <a:path w="2745740" h="10160">
                  <a:moveTo>
                    <a:pt x="2745126" y="0"/>
                  </a:moveTo>
                  <a:lnTo>
                    <a:pt x="0" y="0"/>
                  </a:lnTo>
                  <a:lnTo>
                    <a:pt x="13663" y="7619"/>
                  </a:lnTo>
                  <a:lnTo>
                    <a:pt x="19496" y="10160"/>
                  </a:lnTo>
                  <a:lnTo>
                    <a:pt x="2725724" y="10160"/>
                  </a:lnTo>
                  <a:lnTo>
                    <a:pt x="2731463" y="7619"/>
                  </a:lnTo>
                  <a:lnTo>
                    <a:pt x="2745126" y="0"/>
                  </a:lnTo>
                  <a:close/>
                </a:path>
              </a:pathLst>
            </a:custGeom>
            <a:solidFill>
              <a:srgbClr val="FFF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413492" y="2388870"/>
              <a:ext cx="2706370" cy="8890"/>
            </a:xfrm>
            <a:custGeom>
              <a:avLst/>
              <a:gdLst/>
              <a:ahLst/>
              <a:cxnLst/>
              <a:rect l="l" t="t" r="r" b="b"/>
              <a:pathLst>
                <a:path w="2706370" h="8889">
                  <a:moveTo>
                    <a:pt x="2706228" y="0"/>
                  </a:moveTo>
                  <a:lnTo>
                    <a:pt x="0" y="0"/>
                  </a:lnTo>
                  <a:lnTo>
                    <a:pt x="20414" y="8889"/>
                  </a:lnTo>
                  <a:lnTo>
                    <a:pt x="2686144" y="8889"/>
                  </a:lnTo>
                  <a:lnTo>
                    <a:pt x="2706228" y="0"/>
                  </a:lnTo>
                  <a:close/>
                </a:path>
              </a:pathLst>
            </a:custGeom>
            <a:solidFill>
              <a:srgbClr val="FFF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433898" y="2397759"/>
              <a:ext cx="2665730" cy="10160"/>
            </a:xfrm>
            <a:custGeom>
              <a:avLst/>
              <a:gdLst/>
              <a:ahLst/>
              <a:cxnLst/>
              <a:rect l="l" t="t" r="r" b="b"/>
              <a:pathLst>
                <a:path w="2665729" h="10160">
                  <a:moveTo>
                    <a:pt x="26657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2665730" y="10160"/>
                  </a:lnTo>
                  <a:lnTo>
                    <a:pt x="2665730" y="3810"/>
                  </a:lnTo>
                  <a:lnTo>
                    <a:pt x="2665730" y="0"/>
                  </a:lnTo>
                  <a:close/>
                </a:path>
              </a:pathLst>
            </a:custGeom>
            <a:solidFill>
              <a:srgbClr val="FFF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454320" y="2406649"/>
              <a:ext cx="2625725" cy="10160"/>
            </a:xfrm>
            <a:custGeom>
              <a:avLst/>
              <a:gdLst/>
              <a:ahLst/>
              <a:cxnLst/>
              <a:rect l="l" t="t" r="r" b="b"/>
              <a:pathLst>
                <a:path w="2625725" h="10160">
                  <a:moveTo>
                    <a:pt x="13204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20495" y="10160"/>
                  </a:lnTo>
                  <a:lnTo>
                    <a:pt x="1320495" y="0"/>
                  </a:lnTo>
                  <a:close/>
                </a:path>
                <a:path w="2625725" h="10160">
                  <a:moveTo>
                    <a:pt x="2625229" y="0"/>
                  </a:moveTo>
                  <a:lnTo>
                    <a:pt x="1377645" y="0"/>
                  </a:lnTo>
                  <a:lnTo>
                    <a:pt x="1377645" y="10160"/>
                  </a:lnTo>
                  <a:lnTo>
                    <a:pt x="2625229" y="10160"/>
                  </a:lnTo>
                  <a:lnTo>
                    <a:pt x="2625229" y="0"/>
                  </a:lnTo>
                  <a:close/>
                </a:path>
              </a:pathLst>
            </a:custGeom>
            <a:solidFill>
              <a:srgbClr val="FFFF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5474729" y="2415539"/>
              <a:ext cx="2585085" cy="10160"/>
            </a:xfrm>
            <a:custGeom>
              <a:avLst/>
              <a:gdLst/>
              <a:ahLst/>
              <a:cxnLst/>
              <a:rect l="l" t="t" r="r" b="b"/>
              <a:pathLst>
                <a:path w="2585084" h="10160">
                  <a:moveTo>
                    <a:pt x="130008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00086" y="10160"/>
                  </a:lnTo>
                  <a:lnTo>
                    <a:pt x="1300086" y="0"/>
                  </a:lnTo>
                  <a:close/>
                </a:path>
                <a:path w="2585084" h="10160">
                  <a:moveTo>
                    <a:pt x="2584729" y="0"/>
                  </a:moveTo>
                  <a:lnTo>
                    <a:pt x="1357236" y="0"/>
                  </a:lnTo>
                  <a:lnTo>
                    <a:pt x="1357236" y="10160"/>
                  </a:lnTo>
                  <a:lnTo>
                    <a:pt x="2584729" y="10160"/>
                  </a:lnTo>
                  <a:lnTo>
                    <a:pt x="2584729" y="0"/>
                  </a:lnTo>
                  <a:close/>
                </a:path>
              </a:pathLst>
            </a:custGeom>
            <a:solidFill>
              <a:srgbClr val="FFF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5497500" y="2424429"/>
              <a:ext cx="2539365" cy="10160"/>
            </a:xfrm>
            <a:custGeom>
              <a:avLst/>
              <a:gdLst/>
              <a:ahLst/>
              <a:cxnLst/>
              <a:rect l="l" t="t" r="r" b="b"/>
              <a:pathLst>
                <a:path w="2539365" h="10160">
                  <a:moveTo>
                    <a:pt x="127731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77315" y="10160"/>
                  </a:lnTo>
                  <a:lnTo>
                    <a:pt x="1277315" y="0"/>
                  </a:lnTo>
                  <a:close/>
                </a:path>
                <a:path w="2539365" h="10160">
                  <a:moveTo>
                    <a:pt x="2539212" y="0"/>
                  </a:moveTo>
                  <a:lnTo>
                    <a:pt x="1334465" y="0"/>
                  </a:lnTo>
                  <a:lnTo>
                    <a:pt x="1334465" y="10160"/>
                  </a:lnTo>
                  <a:lnTo>
                    <a:pt x="2539212" y="10160"/>
                  </a:lnTo>
                  <a:lnTo>
                    <a:pt x="2539212" y="0"/>
                  </a:lnTo>
                  <a:close/>
                </a:path>
              </a:pathLst>
            </a:custGeom>
            <a:solidFill>
              <a:srgbClr val="FFF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5523433" y="2433319"/>
              <a:ext cx="2487295" cy="10160"/>
            </a:xfrm>
            <a:custGeom>
              <a:avLst/>
              <a:gdLst/>
              <a:ahLst/>
              <a:cxnLst/>
              <a:rect l="l" t="t" r="r" b="b"/>
              <a:pathLst>
                <a:path w="2487295" h="10160">
                  <a:moveTo>
                    <a:pt x="125138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51381" y="10160"/>
                  </a:lnTo>
                  <a:lnTo>
                    <a:pt x="1251381" y="0"/>
                  </a:lnTo>
                  <a:close/>
                </a:path>
                <a:path w="2487295" h="10160">
                  <a:moveTo>
                    <a:pt x="2486977" y="0"/>
                  </a:moveTo>
                  <a:lnTo>
                    <a:pt x="1308531" y="0"/>
                  </a:lnTo>
                  <a:lnTo>
                    <a:pt x="1308531" y="10160"/>
                  </a:lnTo>
                  <a:lnTo>
                    <a:pt x="2486977" y="10160"/>
                  </a:lnTo>
                  <a:lnTo>
                    <a:pt x="2486977" y="0"/>
                  </a:lnTo>
                  <a:close/>
                </a:path>
              </a:pathLst>
            </a:custGeom>
            <a:solidFill>
              <a:srgbClr val="FFF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5553062" y="2443479"/>
              <a:ext cx="2427605" cy="8890"/>
            </a:xfrm>
            <a:custGeom>
              <a:avLst/>
              <a:gdLst/>
              <a:ahLst/>
              <a:cxnLst/>
              <a:rect l="l" t="t" r="r" b="b"/>
              <a:pathLst>
                <a:path w="2427604" h="8889">
                  <a:moveTo>
                    <a:pt x="1221752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221752" y="8890"/>
                  </a:lnTo>
                  <a:lnTo>
                    <a:pt x="1221752" y="0"/>
                  </a:lnTo>
                  <a:close/>
                </a:path>
                <a:path w="2427604" h="8889">
                  <a:moveTo>
                    <a:pt x="2427300" y="0"/>
                  </a:moveTo>
                  <a:lnTo>
                    <a:pt x="1278902" y="0"/>
                  </a:lnTo>
                  <a:lnTo>
                    <a:pt x="1278902" y="8890"/>
                  </a:lnTo>
                  <a:lnTo>
                    <a:pt x="2427300" y="8890"/>
                  </a:lnTo>
                  <a:lnTo>
                    <a:pt x="2427300" y="0"/>
                  </a:lnTo>
                  <a:close/>
                </a:path>
              </a:pathLst>
            </a:custGeom>
            <a:solidFill>
              <a:srgbClr val="FFFF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5579364" y="2452369"/>
              <a:ext cx="2374900" cy="8890"/>
            </a:xfrm>
            <a:custGeom>
              <a:avLst/>
              <a:gdLst/>
              <a:ahLst/>
              <a:cxnLst/>
              <a:rect l="l" t="t" r="r" b="b"/>
              <a:pathLst>
                <a:path w="2374900" h="8889">
                  <a:moveTo>
                    <a:pt x="1195451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95451" y="8890"/>
                  </a:lnTo>
                  <a:lnTo>
                    <a:pt x="1195451" y="0"/>
                  </a:lnTo>
                  <a:close/>
                </a:path>
                <a:path w="2374900" h="8889">
                  <a:moveTo>
                    <a:pt x="2374442" y="0"/>
                  </a:moveTo>
                  <a:lnTo>
                    <a:pt x="1252601" y="0"/>
                  </a:lnTo>
                  <a:lnTo>
                    <a:pt x="1252601" y="8890"/>
                  </a:lnTo>
                  <a:lnTo>
                    <a:pt x="2374442" y="8890"/>
                  </a:lnTo>
                  <a:lnTo>
                    <a:pt x="2374442" y="0"/>
                  </a:lnTo>
                  <a:close/>
                </a:path>
              </a:pathLst>
            </a:custGeom>
            <a:solidFill>
              <a:srgbClr val="FFF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5607812" y="2461259"/>
              <a:ext cx="2318385" cy="8890"/>
            </a:xfrm>
            <a:custGeom>
              <a:avLst/>
              <a:gdLst/>
              <a:ahLst/>
              <a:cxnLst/>
              <a:rect l="l" t="t" r="r" b="b"/>
              <a:pathLst>
                <a:path w="2318384" h="8889">
                  <a:moveTo>
                    <a:pt x="116700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67003" y="8890"/>
                  </a:lnTo>
                  <a:lnTo>
                    <a:pt x="1167003" y="0"/>
                  </a:lnTo>
                  <a:close/>
                </a:path>
                <a:path w="2318384" h="8889">
                  <a:moveTo>
                    <a:pt x="2317902" y="0"/>
                  </a:moveTo>
                  <a:lnTo>
                    <a:pt x="1224153" y="0"/>
                  </a:lnTo>
                  <a:lnTo>
                    <a:pt x="1224153" y="8890"/>
                  </a:lnTo>
                  <a:lnTo>
                    <a:pt x="2317902" y="8890"/>
                  </a:lnTo>
                  <a:lnTo>
                    <a:pt x="2317902" y="0"/>
                  </a:lnTo>
                  <a:close/>
                </a:path>
              </a:pathLst>
            </a:custGeom>
            <a:solidFill>
              <a:srgbClr val="FFF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5636260" y="2470149"/>
              <a:ext cx="2261870" cy="10160"/>
            </a:xfrm>
            <a:custGeom>
              <a:avLst/>
              <a:gdLst/>
              <a:ahLst/>
              <a:cxnLst/>
              <a:rect l="l" t="t" r="r" b="b"/>
              <a:pathLst>
                <a:path w="2261870" h="10160">
                  <a:moveTo>
                    <a:pt x="113855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38555" y="10160"/>
                  </a:lnTo>
                  <a:lnTo>
                    <a:pt x="1138555" y="0"/>
                  </a:lnTo>
                  <a:close/>
                </a:path>
                <a:path w="2261870" h="10160">
                  <a:moveTo>
                    <a:pt x="2261362" y="0"/>
                  </a:moveTo>
                  <a:lnTo>
                    <a:pt x="1195705" y="0"/>
                  </a:lnTo>
                  <a:lnTo>
                    <a:pt x="1195705" y="10160"/>
                  </a:lnTo>
                  <a:lnTo>
                    <a:pt x="2261362" y="10160"/>
                  </a:lnTo>
                  <a:lnTo>
                    <a:pt x="2261362" y="0"/>
                  </a:lnTo>
                  <a:close/>
                </a:path>
              </a:pathLst>
            </a:custGeom>
            <a:solidFill>
              <a:srgbClr val="FFF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664695" y="2479039"/>
              <a:ext cx="2205355" cy="10160"/>
            </a:xfrm>
            <a:custGeom>
              <a:avLst/>
              <a:gdLst/>
              <a:ahLst/>
              <a:cxnLst/>
              <a:rect l="l" t="t" r="r" b="b"/>
              <a:pathLst>
                <a:path w="2205354" h="10160">
                  <a:moveTo>
                    <a:pt x="111011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10119" y="10160"/>
                  </a:lnTo>
                  <a:lnTo>
                    <a:pt x="1110119" y="0"/>
                  </a:lnTo>
                  <a:close/>
                </a:path>
                <a:path w="2205354" h="10160">
                  <a:moveTo>
                    <a:pt x="2204834" y="0"/>
                  </a:moveTo>
                  <a:lnTo>
                    <a:pt x="1167269" y="0"/>
                  </a:lnTo>
                  <a:lnTo>
                    <a:pt x="1167269" y="10160"/>
                  </a:lnTo>
                  <a:lnTo>
                    <a:pt x="2204834" y="10160"/>
                  </a:lnTo>
                  <a:lnTo>
                    <a:pt x="2204834" y="0"/>
                  </a:lnTo>
                  <a:close/>
                </a:path>
              </a:pathLst>
            </a:custGeom>
            <a:solidFill>
              <a:srgbClr val="FFF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5699747" y="2487929"/>
              <a:ext cx="2134870" cy="10160"/>
            </a:xfrm>
            <a:custGeom>
              <a:avLst/>
              <a:gdLst/>
              <a:ahLst/>
              <a:cxnLst/>
              <a:rect l="l" t="t" r="r" b="b"/>
              <a:pathLst>
                <a:path w="2134870" h="10160">
                  <a:moveTo>
                    <a:pt x="107506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75067" y="10160"/>
                  </a:lnTo>
                  <a:lnTo>
                    <a:pt x="1075067" y="0"/>
                  </a:lnTo>
                  <a:close/>
                </a:path>
                <a:path w="2134870" h="10160">
                  <a:moveTo>
                    <a:pt x="2134755" y="0"/>
                  </a:moveTo>
                  <a:lnTo>
                    <a:pt x="1132217" y="0"/>
                  </a:lnTo>
                  <a:lnTo>
                    <a:pt x="1132217" y="10160"/>
                  </a:lnTo>
                  <a:lnTo>
                    <a:pt x="2134755" y="10160"/>
                  </a:lnTo>
                  <a:lnTo>
                    <a:pt x="2134755" y="0"/>
                  </a:lnTo>
                  <a:close/>
                </a:path>
              </a:pathLst>
            </a:custGeom>
            <a:solidFill>
              <a:srgbClr val="FFF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739765" y="2496819"/>
              <a:ext cx="2054860" cy="10160"/>
            </a:xfrm>
            <a:custGeom>
              <a:avLst/>
              <a:gdLst/>
              <a:ahLst/>
              <a:cxnLst/>
              <a:rect l="l" t="t" r="r" b="b"/>
              <a:pathLst>
                <a:path w="2054859" h="10160">
                  <a:moveTo>
                    <a:pt x="10350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35050" y="10160"/>
                  </a:lnTo>
                  <a:lnTo>
                    <a:pt x="1035050" y="0"/>
                  </a:lnTo>
                  <a:close/>
                </a:path>
                <a:path w="2054859" h="10160">
                  <a:moveTo>
                    <a:pt x="2054504" y="0"/>
                  </a:moveTo>
                  <a:lnTo>
                    <a:pt x="1092200" y="0"/>
                  </a:lnTo>
                  <a:lnTo>
                    <a:pt x="1092200" y="10160"/>
                  </a:lnTo>
                  <a:lnTo>
                    <a:pt x="2054504" y="10160"/>
                  </a:lnTo>
                  <a:lnTo>
                    <a:pt x="2054504" y="0"/>
                  </a:lnTo>
                  <a:close/>
                </a:path>
              </a:pathLst>
            </a:custGeom>
            <a:solidFill>
              <a:srgbClr val="FFF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779770" y="2505709"/>
              <a:ext cx="1974850" cy="10160"/>
            </a:xfrm>
            <a:custGeom>
              <a:avLst/>
              <a:gdLst/>
              <a:ahLst/>
              <a:cxnLst/>
              <a:rect l="l" t="t" r="r" b="b"/>
              <a:pathLst>
                <a:path w="1974850" h="10160">
                  <a:moveTo>
                    <a:pt x="99504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95045" y="10160"/>
                  </a:lnTo>
                  <a:lnTo>
                    <a:pt x="995045" y="0"/>
                  </a:lnTo>
                  <a:close/>
                </a:path>
                <a:path w="1974850" h="10160">
                  <a:moveTo>
                    <a:pt x="1974278" y="0"/>
                  </a:moveTo>
                  <a:lnTo>
                    <a:pt x="1052195" y="0"/>
                  </a:lnTo>
                  <a:lnTo>
                    <a:pt x="1052195" y="10160"/>
                  </a:lnTo>
                  <a:lnTo>
                    <a:pt x="1974278" y="10160"/>
                  </a:lnTo>
                  <a:lnTo>
                    <a:pt x="1974278" y="0"/>
                  </a:lnTo>
                  <a:close/>
                </a:path>
              </a:pathLst>
            </a:custGeom>
            <a:solidFill>
              <a:srgbClr val="FFF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825490" y="2515869"/>
              <a:ext cx="1882775" cy="8890"/>
            </a:xfrm>
            <a:custGeom>
              <a:avLst/>
              <a:gdLst/>
              <a:ahLst/>
              <a:cxnLst/>
              <a:rect l="l" t="t" r="r" b="b"/>
              <a:pathLst>
                <a:path w="1882775" h="8889">
                  <a:moveTo>
                    <a:pt x="94932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949325" y="8890"/>
                  </a:lnTo>
                  <a:lnTo>
                    <a:pt x="949325" y="0"/>
                  </a:lnTo>
                  <a:close/>
                </a:path>
                <a:path w="1882775" h="8889">
                  <a:moveTo>
                    <a:pt x="1882584" y="0"/>
                  </a:moveTo>
                  <a:lnTo>
                    <a:pt x="1006475" y="0"/>
                  </a:lnTo>
                  <a:lnTo>
                    <a:pt x="1006475" y="8890"/>
                  </a:lnTo>
                  <a:lnTo>
                    <a:pt x="1882584" y="8890"/>
                  </a:lnTo>
                  <a:lnTo>
                    <a:pt x="1882584" y="0"/>
                  </a:lnTo>
                  <a:close/>
                </a:path>
              </a:pathLst>
            </a:custGeom>
            <a:solidFill>
              <a:srgbClr val="FFF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5865495" y="2524759"/>
              <a:ext cx="1802764" cy="8890"/>
            </a:xfrm>
            <a:custGeom>
              <a:avLst/>
              <a:gdLst/>
              <a:ahLst/>
              <a:cxnLst/>
              <a:rect l="l" t="t" r="r" b="b"/>
              <a:pathLst>
                <a:path w="1802765" h="8889">
                  <a:moveTo>
                    <a:pt x="9093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909320" y="8890"/>
                  </a:lnTo>
                  <a:lnTo>
                    <a:pt x="909320" y="0"/>
                  </a:lnTo>
                  <a:close/>
                </a:path>
                <a:path w="1802765" h="8889">
                  <a:moveTo>
                    <a:pt x="1802345" y="0"/>
                  </a:moveTo>
                  <a:lnTo>
                    <a:pt x="966470" y="0"/>
                  </a:lnTo>
                  <a:lnTo>
                    <a:pt x="966470" y="8890"/>
                  </a:lnTo>
                  <a:lnTo>
                    <a:pt x="1802345" y="8890"/>
                  </a:lnTo>
                  <a:lnTo>
                    <a:pt x="1802345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905500" y="2533649"/>
              <a:ext cx="1722120" cy="8890"/>
            </a:xfrm>
            <a:custGeom>
              <a:avLst/>
              <a:gdLst/>
              <a:ahLst/>
              <a:cxnLst/>
              <a:rect l="l" t="t" r="r" b="b"/>
              <a:pathLst>
                <a:path w="1722120" h="8889">
                  <a:moveTo>
                    <a:pt x="86931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869315" y="8890"/>
                  </a:lnTo>
                  <a:lnTo>
                    <a:pt x="869315" y="0"/>
                  </a:lnTo>
                  <a:close/>
                </a:path>
                <a:path w="1722120" h="8889">
                  <a:moveTo>
                    <a:pt x="1722120" y="0"/>
                  </a:moveTo>
                  <a:lnTo>
                    <a:pt x="926465" y="0"/>
                  </a:lnTo>
                  <a:lnTo>
                    <a:pt x="926465" y="8890"/>
                  </a:lnTo>
                  <a:lnTo>
                    <a:pt x="1722120" y="8890"/>
                  </a:lnTo>
                  <a:lnTo>
                    <a:pt x="1722120" y="0"/>
                  </a:lnTo>
                  <a:close/>
                </a:path>
              </a:pathLst>
            </a:custGeom>
            <a:solidFill>
              <a:srgbClr val="FFF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964860" y="2542539"/>
              <a:ext cx="1604010" cy="10160"/>
            </a:xfrm>
            <a:custGeom>
              <a:avLst/>
              <a:gdLst/>
              <a:ahLst/>
              <a:cxnLst/>
              <a:rect l="l" t="t" r="r" b="b"/>
              <a:pathLst>
                <a:path w="1604009" h="10160">
                  <a:moveTo>
                    <a:pt x="80995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09955" y="10160"/>
                  </a:lnTo>
                  <a:lnTo>
                    <a:pt x="809955" y="0"/>
                  </a:lnTo>
                  <a:close/>
                </a:path>
                <a:path w="1604009" h="10160">
                  <a:moveTo>
                    <a:pt x="1603679" y="0"/>
                  </a:moveTo>
                  <a:lnTo>
                    <a:pt x="867105" y="0"/>
                  </a:lnTo>
                  <a:lnTo>
                    <a:pt x="867105" y="10160"/>
                  </a:lnTo>
                  <a:lnTo>
                    <a:pt x="1603679" y="10160"/>
                  </a:lnTo>
                  <a:lnTo>
                    <a:pt x="1603679" y="0"/>
                  </a:lnTo>
                  <a:close/>
                </a:path>
              </a:pathLst>
            </a:custGeom>
            <a:solidFill>
              <a:srgbClr val="FFF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024220" y="2551429"/>
              <a:ext cx="1485265" cy="10160"/>
            </a:xfrm>
            <a:custGeom>
              <a:avLst/>
              <a:gdLst/>
              <a:ahLst/>
              <a:cxnLst/>
              <a:rect l="l" t="t" r="r" b="b"/>
              <a:pathLst>
                <a:path w="1485265" h="10160">
                  <a:moveTo>
                    <a:pt x="7505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50595" y="10160"/>
                  </a:lnTo>
                  <a:lnTo>
                    <a:pt x="750595" y="0"/>
                  </a:lnTo>
                  <a:close/>
                </a:path>
                <a:path w="1485265" h="10160">
                  <a:moveTo>
                    <a:pt x="1485239" y="0"/>
                  </a:moveTo>
                  <a:lnTo>
                    <a:pt x="807745" y="0"/>
                  </a:lnTo>
                  <a:lnTo>
                    <a:pt x="807745" y="10160"/>
                  </a:lnTo>
                  <a:lnTo>
                    <a:pt x="1485239" y="10160"/>
                  </a:lnTo>
                  <a:lnTo>
                    <a:pt x="1485239" y="0"/>
                  </a:lnTo>
                  <a:close/>
                </a:path>
              </a:pathLst>
            </a:custGeom>
            <a:solidFill>
              <a:srgbClr val="FFF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083579" y="2560319"/>
              <a:ext cx="1367155" cy="10160"/>
            </a:xfrm>
            <a:custGeom>
              <a:avLst/>
              <a:gdLst/>
              <a:ahLst/>
              <a:cxnLst/>
              <a:rect l="l" t="t" r="r" b="b"/>
              <a:pathLst>
                <a:path w="1367154" h="10160">
                  <a:moveTo>
                    <a:pt x="69123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91235" y="10160"/>
                  </a:lnTo>
                  <a:lnTo>
                    <a:pt x="691235" y="0"/>
                  </a:lnTo>
                  <a:close/>
                </a:path>
                <a:path w="1367154" h="10160">
                  <a:moveTo>
                    <a:pt x="1366812" y="0"/>
                  </a:moveTo>
                  <a:lnTo>
                    <a:pt x="748385" y="0"/>
                  </a:lnTo>
                  <a:lnTo>
                    <a:pt x="748385" y="10160"/>
                  </a:lnTo>
                  <a:lnTo>
                    <a:pt x="1366812" y="10160"/>
                  </a:lnTo>
                  <a:lnTo>
                    <a:pt x="1366812" y="0"/>
                  </a:lnTo>
                  <a:close/>
                </a:path>
              </a:pathLst>
            </a:custGeom>
            <a:solidFill>
              <a:srgbClr val="FFF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6142939" y="2569209"/>
              <a:ext cx="1248410" cy="10160"/>
            </a:xfrm>
            <a:custGeom>
              <a:avLst/>
              <a:gdLst/>
              <a:ahLst/>
              <a:cxnLst/>
              <a:rect l="l" t="t" r="r" b="b"/>
              <a:pathLst>
                <a:path w="1248409" h="10160">
                  <a:moveTo>
                    <a:pt x="63187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31875" y="10160"/>
                  </a:lnTo>
                  <a:lnTo>
                    <a:pt x="631875" y="0"/>
                  </a:lnTo>
                  <a:close/>
                </a:path>
                <a:path w="1248409" h="10160">
                  <a:moveTo>
                    <a:pt x="1248371" y="0"/>
                  </a:moveTo>
                  <a:lnTo>
                    <a:pt x="689025" y="0"/>
                  </a:lnTo>
                  <a:lnTo>
                    <a:pt x="689025" y="10160"/>
                  </a:lnTo>
                  <a:lnTo>
                    <a:pt x="1248371" y="10160"/>
                  </a:lnTo>
                  <a:lnTo>
                    <a:pt x="1248371" y="0"/>
                  </a:lnTo>
                  <a:close/>
                </a:path>
              </a:pathLst>
            </a:custGeom>
            <a:solidFill>
              <a:srgbClr val="FFF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6229337" y="2578099"/>
              <a:ext cx="1075690" cy="10160"/>
            </a:xfrm>
            <a:custGeom>
              <a:avLst/>
              <a:gdLst/>
              <a:ahLst/>
              <a:cxnLst/>
              <a:rect l="l" t="t" r="r" b="b"/>
              <a:pathLst>
                <a:path w="1075690" h="10160">
                  <a:moveTo>
                    <a:pt x="54547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45477" y="10160"/>
                  </a:lnTo>
                  <a:lnTo>
                    <a:pt x="545477" y="0"/>
                  </a:lnTo>
                  <a:close/>
                </a:path>
                <a:path w="1075690" h="10160">
                  <a:moveTo>
                    <a:pt x="1075423" y="0"/>
                  </a:moveTo>
                  <a:lnTo>
                    <a:pt x="602627" y="0"/>
                  </a:lnTo>
                  <a:lnTo>
                    <a:pt x="602627" y="10160"/>
                  </a:lnTo>
                  <a:lnTo>
                    <a:pt x="1075423" y="10160"/>
                  </a:lnTo>
                  <a:lnTo>
                    <a:pt x="1075423" y="0"/>
                  </a:lnTo>
                  <a:close/>
                </a:path>
              </a:pathLst>
            </a:custGeom>
            <a:solidFill>
              <a:srgbClr val="FFF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351270" y="2588259"/>
              <a:ext cx="831215" cy="8890"/>
            </a:xfrm>
            <a:custGeom>
              <a:avLst/>
              <a:gdLst/>
              <a:ahLst/>
              <a:cxnLst/>
              <a:rect l="l" t="t" r="r" b="b"/>
              <a:pathLst>
                <a:path w="831215" h="8889">
                  <a:moveTo>
                    <a:pt x="42354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423545" y="8890"/>
                  </a:lnTo>
                  <a:lnTo>
                    <a:pt x="423545" y="0"/>
                  </a:lnTo>
                  <a:close/>
                </a:path>
                <a:path w="831215" h="8889">
                  <a:moveTo>
                    <a:pt x="831037" y="0"/>
                  </a:moveTo>
                  <a:lnTo>
                    <a:pt x="480695" y="0"/>
                  </a:lnTo>
                  <a:lnTo>
                    <a:pt x="480695" y="8890"/>
                  </a:lnTo>
                  <a:lnTo>
                    <a:pt x="831037" y="8890"/>
                  </a:lnTo>
                  <a:lnTo>
                    <a:pt x="831037" y="0"/>
                  </a:lnTo>
                  <a:close/>
                </a:path>
              </a:pathLst>
            </a:custGeom>
            <a:solidFill>
              <a:srgbClr val="FFF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457950" y="2597149"/>
              <a:ext cx="617220" cy="8890"/>
            </a:xfrm>
            <a:custGeom>
              <a:avLst/>
              <a:gdLst/>
              <a:ahLst/>
              <a:cxnLst/>
              <a:rect l="l" t="t" r="r" b="b"/>
              <a:pathLst>
                <a:path w="617220" h="8889">
                  <a:moveTo>
                    <a:pt x="316865" y="0"/>
                  </a:moveTo>
                  <a:lnTo>
                    <a:pt x="0" y="0"/>
                  </a:lnTo>
                  <a:lnTo>
                    <a:pt x="0" y="1282"/>
                  </a:lnTo>
                  <a:lnTo>
                    <a:pt x="316865" y="1282"/>
                  </a:lnTo>
                  <a:lnTo>
                    <a:pt x="316865" y="0"/>
                  </a:lnTo>
                  <a:close/>
                </a:path>
                <a:path w="617220" h="8889">
                  <a:moveTo>
                    <a:pt x="617220" y="0"/>
                  </a:moveTo>
                  <a:lnTo>
                    <a:pt x="374015" y="0"/>
                  </a:lnTo>
                  <a:lnTo>
                    <a:pt x="374015" y="8890"/>
                  </a:lnTo>
                  <a:lnTo>
                    <a:pt x="617220" y="8890"/>
                  </a:lnTo>
                  <a:lnTo>
                    <a:pt x="617220" y="0"/>
                  </a:lnTo>
                  <a:close/>
                </a:path>
              </a:pathLst>
            </a:custGeom>
            <a:solidFill>
              <a:srgbClr val="FFF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219700" y="1772920"/>
              <a:ext cx="3094990" cy="3743960"/>
            </a:xfrm>
            <a:custGeom>
              <a:avLst/>
              <a:gdLst/>
              <a:ahLst/>
              <a:cxnLst/>
              <a:rect l="l" t="t" r="r" b="b"/>
              <a:pathLst>
                <a:path w="3094990" h="3743960">
                  <a:moveTo>
                    <a:pt x="1548129" y="0"/>
                  </a:moveTo>
                  <a:lnTo>
                    <a:pt x="1476098" y="459"/>
                  </a:lnTo>
                  <a:lnTo>
                    <a:pt x="1404835" y="1825"/>
                  </a:lnTo>
                  <a:lnTo>
                    <a:pt x="1334421" y="4075"/>
                  </a:lnTo>
                  <a:lnTo>
                    <a:pt x="1264933" y="7189"/>
                  </a:lnTo>
                  <a:lnTo>
                    <a:pt x="1196451" y="11144"/>
                  </a:lnTo>
                  <a:lnTo>
                    <a:pt x="1129052" y="15921"/>
                  </a:lnTo>
                  <a:lnTo>
                    <a:pt x="1062817" y="21498"/>
                  </a:lnTo>
                  <a:lnTo>
                    <a:pt x="997823" y="27854"/>
                  </a:lnTo>
                  <a:lnTo>
                    <a:pt x="934149" y="34967"/>
                  </a:lnTo>
                  <a:lnTo>
                    <a:pt x="871875" y="42817"/>
                  </a:lnTo>
                  <a:lnTo>
                    <a:pt x="811078" y="51382"/>
                  </a:lnTo>
                  <a:lnTo>
                    <a:pt x="751838" y="60641"/>
                  </a:lnTo>
                  <a:lnTo>
                    <a:pt x="694233" y="70573"/>
                  </a:lnTo>
                  <a:lnTo>
                    <a:pt x="638342" y="81158"/>
                  </a:lnTo>
                  <a:lnTo>
                    <a:pt x="584244" y="92373"/>
                  </a:lnTo>
                  <a:lnTo>
                    <a:pt x="532017" y="104197"/>
                  </a:lnTo>
                  <a:lnTo>
                    <a:pt x="481741" y="116610"/>
                  </a:lnTo>
                  <a:lnTo>
                    <a:pt x="433493" y="129591"/>
                  </a:lnTo>
                  <a:lnTo>
                    <a:pt x="387353" y="143117"/>
                  </a:lnTo>
                  <a:lnTo>
                    <a:pt x="343399" y="157168"/>
                  </a:lnTo>
                  <a:lnTo>
                    <a:pt x="301711" y="171724"/>
                  </a:lnTo>
                  <a:lnTo>
                    <a:pt x="262366" y="186762"/>
                  </a:lnTo>
                  <a:lnTo>
                    <a:pt x="225444" y="202261"/>
                  </a:lnTo>
                  <a:lnTo>
                    <a:pt x="159183" y="234561"/>
                  </a:lnTo>
                  <a:lnTo>
                    <a:pt x="103556" y="268452"/>
                  </a:lnTo>
                  <a:lnTo>
                    <a:pt x="59195" y="303767"/>
                  </a:lnTo>
                  <a:lnTo>
                    <a:pt x="26729" y="340336"/>
                  </a:lnTo>
                  <a:lnTo>
                    <a:pt x="6787" y="377990"/>
                  </a:lnTo>
                  <a:lnTo>
                    <a:pt x="0" y="416559"/>
                  </a:lnTo>
                  <a:lnTo>
                    <a:pt x="1709" y="435842"/>
                  </a:lnTo>
                  <a:lnTo>
                    <a:pt x="15153" y="473781"/>
                  </a:lnTo>
                  <a:lnTo>
                    <a:pt x="41436" y="510743"/>
                  </a:lnTo>
                  <a:lnTo>
                    <a:pt x="79928" y="546557"/>
                  </a:lnTo>
                  <a:lnTo>
                    <a:pt x="130001" y="581052"/>
                  </a:lnTo>
                  <a:lnTo>
                    <a:pt x="191023" y="614057"/>
                  </a:lnTo>
                  <a:lnTo>
                    <a:pt x="262366" y="645403"/>
                  </a:lnTo>
                  <a:lnTo>
                    <a:pt x="301711" y="660400"/>
                  </a:lnTo>
                  <a:lnTo>
                    <a:pt x="343399" y="674917"/>
                  </a:lnTo>
                  <a:lnTo>
                    <a:pt x="387353" y="688935"/>
                  </a:lnTo>
                  <a:lnTo>
                    <a:pt x="433493" y="702431"/>
                  </a:lnTo>
                  <a:lnTo>
                    <a:pt x="481741" y="715384"/>
                  </a:lnTo>
                  <a:lnTo>
                    <a:pt x="532017" y="727773"/>
                  </a:lnTo>
                  <a:lnTo>
                    <a:pt x="584244" y="739576"/>
                  </a:lnTo>
                  <a:lnTo>
                    <a:pt x="638342" y="750773"/>
                  </a:lnTo>
                  <a:lnTo>
                    <a:pt x="694233" y="761341"/>
                  </a:lnTo>
                  <a:lnTo>
                    <a:pt x="751838" y="771259"/>
                  </a:lnTo>
                  <a:lnTo>
                    <a:pt x="811078" y="780507"/>
                  </a:lnTo>
                  <a:lnTo>
                    <a:pt x="871875" y="789062"/>
                  </a:lnTo>
                  <a:lnTo>
                    <a:pt x="934149" y="796904"/>
                  </a:lnTo>
                  <a:lnTo>
                    <a:pt x="997823" y="804011"/>
                  </a:lnTo>
                  <a:lnTo>
                    <a:pt x="1062817" y="810361"/>
                  </a:lnTo>
                  <a:lnTo>
                    <a:pt x="1129052" y="815934"/>
                  </a:lnTo>
                  <a:lnTo>
                    <a:pt x="1196451" y="820708"/>
                  </a:lnTo>
                  <a:lnTo>
                    <a:pt x="1264933" y="824662"/>
                  </a:lnTo>
                  <a:lnTo>
                    <a:pt x="1334421" y="827775"/>
                  </a:lnTo>
                  <a:lnTo>
                    <a:pt x="1404835" y="830024"/>
                  </a:lnTo>
                  <a:lnTo>
                    <a:pt x="1476098" y="831390"/>
                  </a:lnTo>
                  <a:lnTo>
                    <a:pt x="1548129" y="831850"/>
                  </a:lnTo>
                  <a:lnTo>
                    <a:pt x="1620055" y="831390"/>
                  </a:lnTo>
                  <a:lnTo>
                    <a:pt x="1691218" y="830024"/>
                  </a:lnTo>
                  <a:lnTo>
                    <a:pt x="1761539" y="827775"/>
                  </a:lnTo>
                  <a:lnTo>
                    <a:pt x="1830938" y="824662"/>
                  </a:lnTo>
                  <a:lnTo>
                    <a:pt x="1899338" y="820708"/>
                  </a:lnTo>
                  <a:lnTo>
                    <a:pt x="1966659" y="815934"/>
                  </a:lnTo>
                  <a:lnTo>
                    <a:pt x="2032822" y="810361"/>
                  </a:lnTo>
                  <a:lnTo>
                    <a:pt x="2097749" y="804011"/>
                  </a:lnTo>
                  <a:lnTo>
                    <a:pt x="2161360" y="796904"/>
                  </a:lnTo>
                  <a:lnTo>
                    <a:pt x="2223577" y="789062"/>
                  </a:lnTo>
                  <a:lnTo>
                    <a:pt x="2284320" y="780507"/>
                  </a:lnTo>
                  <a:lnTo>
                    <a:pt x="2343511" y="771259"/>
                  </a:lnTo>
                  <a:lnTo>
                    <a:pt x="2401071" y="761341"/>
                  </a:lnTo>
                  <a:lnTo>
                    <a:pt x="2456921" y="750773"/>
                  </a:lnTo>
                  <a:lnTo>
                    <a:pt x="2510982" y="739576"/>
                  </a:lnTo>
                  <a:lnTo>
                    <a:pt x="2563175" y="727773"/>
                  </a:lnTo>
                  <a:lnTo>
                    <a:pt x="2613421" y="715384"/>
                  </a:lnTo>
                  <a:lnTo>
                    <a:pt x="2661642" y="702431"/>
                  </a:lnTo>
                  <a:lnTo>
                    <a:pt x="2707757" y="688935"/>
                  </a:lnTo>
                  <a:lnTo>
                    <a:pt x="2751690" y="674917"/>
                  </a:lnTo>
                  <a:lnTo>
                    <a:pt x="2793359" y="660400"/>
                  </a:lnTo>
                  <a:lnTo>
                    <a:pt x="2832688" y="645403"/>
                  </a:lnTo>
                  <a:lnTo>
                    <a:pt x="2869596" y="629948"/>
                  </a:lnTo>
                  <a:lnTo>
                    <a:pt x="2935836" y="597751"/>
                  </a:lnTo>
                  <a:lnTo>
                    <a:pt x="2991448" y="563980"/>
                  </a:lnTo>
                  <a:lnTo>
                    <a:pt x="3035800" y="528804"/>
                  </a:lnTo>
                  <a:lnTo>
                    <a:pt x="3068262" y="492395"/>
                  </a:lnTo>
                  <a:lnTo>
                    <a:pt x="3088203" y="454923"/>
                  </a:lnTo>
                  <a:lnTo>
                    <a:pt x="3094990" y="416559"/>
                  </a:lnTo>
                  <a:lnTo>
                    <a:pt x="3093280" y="397171"/>
                  </a:lnTo>
                  <a:lnTo>
                    <a:pt x="3079837" y="359038"/>
                  </a:lnTo>
                  <a:lnTo>
                    <a:pt x="3053557" y="321906"/>
                  </a:lnTo>
                  <a:lnTo>
                    <a:pt x="3015071" y="285943"/>
                  </a:lnTo>
                  <a:lnTo>
                    <a:pt x="2965010" y="251318"/>
                  </a:lnTo>
                  <a:lnTo>
                    <a:pt x="2904005" y="218201"/>
                  </a:lnTo>
                  <a:lnTo>
                    <a:pt x="2832688" y="186762"/>
                  </a:lnTo>
                  <a:lnTo>
                    <a:pt x="2793359" y="171724"/>
                  </a:lnTo>
                  <a:lnTo>
                    <a:pt x="2751690" y="157168"/>
                  </a:lnTo>
                  <a:lnTo>
                    <a:pt x="2707757" y="143117"/>
                  </a:lnTo>
                  <a:lnTo>
                    <a:pt x="2661642" y="129591"/>
                  </a:lnTo>
                  <a:lnTo>
                    <a:pt x="2613421" y="116610"/>
                  </a:lnTo>
                  <a:lnTo>
                    <a:pt x="2563175" y="104197"/>
                  </a:lnTo>
                  <a:lnTo>
                    <a:pt x="2510982" y="92373"/>
                  </a:lnTo>
                  <a:lnTo>
                    <a:pt x="2456921" y="81158"/>
                  </a:lnTo>
                  <a:lnTo>
                    <a:pt x="2401071" y="70573"/>
                  </a:lnTo>
                  <a:lnTo>
                    <a:pt x="2343511" y="60641"/>
                  </a:lnTo>
                  <a:lnTo>
                    <a:pt x="2284320" y="51382"/>
                  </a:lnTo>
                  <a:lnTo>
                    <a:pt x="2223577" y="42817"/>
                  </a:lnTo>
                  <a:lnTo>
                    <a:pt x="2161360" y="34967"/>
                  </a:lnTo>
                  <a:lnTo>
                    <a:pt x="2097749" y="27854"/>
                  </a:lnTo>
                  <a:lnTo>
                    <a:pt x="2032822" y="21498"/>
                  </a:lnTo>
                  <a:lnTo>
                    <a:pt x="1966659" y="15921"/>
                  </a:lnTo>
                  <a:lnTo>
                    <a:pt x="1899338" y="11144"/>
                  </a:lnTo>
                  <a:lnTo>
                    <a:pt x="1830938" y="7189"/>
                  </a:lnTo>
                  <a:lnTo>
                    <a:pt x="1761539" y="4075"/>
                  </a:lnTo>
                  <a:lnTo>
                    <a:pt x="1691218" y="1825"/>
                  </a:lnTo>
                  <a:lnTo>
                    <a:pt x="1620055" y="459"/>
                  </a:lnTo>
                  <a:lnTo>
                    <a:pt x="1548129" y="0"/>
                  </a:lnTo>
                  <a:close/>
                </a:path>
                <a:path w="3094990" h="3743960">
                  <a:moveTo>
                    <a:pt x="0" y="0"/>
                  </a:moveTo>
                  <a:lnTo>
                    <a:pt x="0" y="0"/>
                  </a:lnTo>
                </a:path>
                <a:path w="3094990" h="3743960">
                  <a:moveTo>
                    <a:pt x="3094990" y="3743959"/>
                  </a:moveTo>
                  <a:lnTo>
                    <a:pt x="3094990" y="374395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803390" y="1772920"/>
              <a:ext cx="0" cy="3600450"/>
            </a:xfrm>
            <a:custGeom>
              <a:avLst/>
              <a:gdLst/>
              <a:ahLst/>
              <a:cxnLst/>
              <a:rect l="l" t="t" r="r" b="b"/>
              <a:pathLst>
                <a:path h="3600450">
                  <a:moveTo>
                    <a:pt x="0" y="0"/>
                  </a:moveTo>
                  <a:lnTo>
                    <a:pt x="0" y="457200"/>
                  </a:lnTo>
                </a:path>
                <a:path h="3600450">
                  <a:moveTo>
                    <a:pt x="0" y="628650"/>
                  </a:moveTo>
                  <a:lnTo>
                    <a:pt x="0" y="1085850"/>
                  </a:lnTo>
                </a:path>
                <a:path h="3600450">
                  <a:moveTo>
                    <a:pt x="0" y="1257300"/>
                  </a:moveTo>
                  <a:lnTo>
                    <a:pt x="0" y="1714500"/>
                  </a:lnTo>
                </a:path>
                <a:path h="3600450">
                  <a:moveTo>
                    <a:pt x="0" y="1885949"/>
                  </a:moveTo>
                  <a:lnTo>
                    <a:pt x="0" y="2343149"/>
                  </a:lnTo>
                </a:path>
                <a:path h="3600450">
                  <a:moveTo>
                    <a:pt x="0" y="2514599"/>
                  </a:moveTo>
                  <a:lnTo>
                    <a:pt x="0" y="2971799"/>
                  </a:lnTo>
                </a:path>
                <a:path h="3600450">
                  <a:moveTo>
                    <a:pt x="0" y="3143249"/>
                  </a:moveTo>
                  <a:lnTo>
                    <a:pt x="0" y="360045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5358537" y="3137307"/>
              <a:ext cx="227784" cy="2252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6223407" y="5080407"/>
              <a:ext cx="226514" cy="2252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5791607" y="2992527"/>
              <a:ext cx="226514" cy="2252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439307" y="4432707"/>
              <a:ext cx="226514" cy="2252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511697" y="4864507"/>
              <a:ext cx="226514" cy="2252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079897" y="4576217"/>
              <a:ext cx="226514" cy="22651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5719217" y="4503827"/>
              <a:ext cx="227784" cy="2252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5719217" y="4864507"/>
              <a:ext cx="227784" cy="2252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368187" y="3928517"/>
              <a:ext cx="226514" cy="22651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5575707" y="4000907"/>
              <a:ext cx="226514" cy="22524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368187" y="3569107"/>
              <a:ext cx="226514" cy="22524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6007507" y="3711347"/>
              <a:ext cx="226514" cy="22651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5935117" y="4072027"/>
              <a:ext cx="227784" cy="2252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5358537" y="4648607"/>
              <a:ext cx="227784" cy="2252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5646827" y="3424327"/>
              <a:ext cx="226514" cy="22524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6295797" y="2918867"/>
              <a:ext cx="226514" cy="2252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6007507" y="3279547"/>
              <a:ext cx="226514" cy="2252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5287417" y="3785007"/>
              <a:ext cx="227784" cy="2252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5430927" y="2847747"/>
              <a:ext cx="226514" cy="22651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5287417" y="4287927"/>
              <a:ext cx="227784" cy="22524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5219700" y="2636519"/>
              <a:ext cx="3097530" cy="1296670"/>
            </a:xfrm>
            <a:custGeom>
              <a:avLst/>
              <a:gdLst/>
              <a:ahLst/>
              <a:cxnLst/>
              <a:rect l="l" t="t" r="r" b="b"/>
              <a:pathLst>
                <a:path w="3097529" h="1296670">
                  <a:moveTo>
                    <a:pt x="0" y="0"/>
                  </a:moveTo>
                  <a:lnTo>
                    <a:pt x="1583690" y="0"/>
                  </a:lnTo>
                </a:path>
                <a:path w="3097529" h="1296670">
                  <a:moveTo>
                    <a:pt x="1583690" y="1296669"/>
                  </a:moveTo>
                  <a:lnTo>
                    <a:pt x="3097529" y="1296669"/>
                  </a:lnTo>
                </a:path>
              </a:pathLst>
            </a:custGeom>
            <a:ln w="761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088277" y="4144417"/>
              <a:ext cx="226514" cy="22651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880757" y="4072027"/>
              <a:ext cx="226514" cy="2252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520077" y="4432707"/>
              <a:ext cx="226514" cy="2252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159397" y="4864507"/>
              <a:ext cx="226514" cy="2252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807097" y="4936897"/>
              <a:ext cx="226514" cy="2252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6943497" y="4576217"/>
              <a:ext cx="226514" cy="22651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520077" y="5152797"/>
              <a:ext cx="226514" cy="22651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943497" y="5223917"/>
              <a:ext cx="226514" cy="2252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8" name="object 318"/>
          <p:cNvGrpSpPr/>
          <p:nvPr/>
        </p:nvGrpSpPr>
        <p:grpSpPr>
          <a:xfrm>
            <a:off x="884327" y="1012597"/>
            <a:ext cx="4264660" cy="4436745"/>
            <a:chOff x="884327" y="1012597"/>
            <a:chExt cx="4264660" cy="4436745"/>
          </a:xfrm>
        </p:grpSpPr>
        <p:sp>
          <p:nvSpPr>
            <p:cNvPr id="319" name="object 319"/>
            <p:cNvSpPr/>
            <p:nvPr/>
          </p:nvSpPr>
          <p:spPr>
            <a:xfrm>
              <a:off x="1725282" y="1018539"/>
              <a:ext cx="1493520" cy="49530"/>
            </a:xfrm>
            <a:custGeom>
              <a:avLst/>
              <a:gdLst/>
              <a:ahLst/>
              <a:cxnLst/>
              <a:rect l="l" t="t" r="r" b="b"/>
              <a:pathLst>
                <a:path w="1493520" h="49530">
                  <a:moveTo>
                    <a:pt x="1492897" y="49530"/>
                  </a:moveTo>
                  <a:lnTo>
                    <a:pt x="1358277" y="31750"/>
                  </a:lnTo>
                  <a:lnTo>
                    <a:pt x="1280388" y="25400"/>
                  </a:lnTo>
                  <a:lnTo>
                    <a:pt x="1249248" y="22860"/>
                  </a:lnTo>
                  <a:lnTo>
                    <a:pt x="1062367" y="7620"/>
                  </a:lnTo>
                  <a:lnTo>
                    <a:pt x="746137" y="0"/>
                  </a:lnTo>
                  <a:lnTo>
                    <a:pt x="429907" y="7620"/>
                  </a:lnTo>
                  <a:lnTo>
                    <a:pt x="243014" y="22860"/>
                  </a:lnTo>
                  <a:lnTo>
                    <a:pt x="211861" y="25400"/>
                  </a:lnTo>
                  <a:lnTo>
                    <a:pt x="133997" y="31750"/>
                  </a:lnTo>
                  <a:lnTo>
                    <a:pt x="0" y="49530"/>
                  </a:lnTo>
                  <a:lnTo>
                    <a:pt x="1492897" y="495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560395" y="1065530"/>
              <a:ext cx="1823720" cy="26670"/>
            </a:xfrm>
            <a:custGeom>
              <a:avLst/>
              <a:gdLst/>
              <a:ahLst/>
              <a:cxnLst/>
              <a:rect l="l" t="t" r="r" b="b"/>
              <a:pathLst>
                <a:path w="1823720" h="26669">
                  <a:moveTo>
                    <a:pt x="1638553" y="0"/>
                  </a:moveTo>
                  <a:lnTo>
                    <a:pt x="184040" y="0"/>
                  </a:lnTo>
                  <a:lnTo>
                    <a:pt x="30914" y="20320"/>
                  </a:lnTo>
                  <a:lnTo>
                    <a:pt x="0" y="26670"/>
                  </a:lnTo>
                  <a:lnTo>
                    <a:pt x="1823318" y="26670"/>
                  </a:lnTo>
                  <a:lnTo>
                    <a:pt x="1792404" y="20320"/>
                  </a:lnTo>
                  <a:lnTo>
                    <a:pt x="1638553" y="0"/>
                  </a:lnTo>
                  <a:close/>
                </a:path>
              </a:pathLst>
            </a:custGeom>
            <a:solidFill>
              <a:srgbClr val="FFF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1436737" y="1090930"/>
              <a:ext cx="2070735" cy="26670"/>
            </a:xfrm>
            <a:custGeom>
              <a:avLst/>
              <a:gdLst/>
              <a:ahLst/>
              <a:cxnLst/>
              <a:rect l="l" t="t" r="r" b="b"/>
              <a:pathLst>
                <a:path w="2070735" h="26669">
                  <a:moveTo>
                    <a:pt x="1940793" y="0"/>
                  </a:moveTo>
                  <a:lnTo>
                    <a:pt x="129840" y="0"/>
                  </a:lnTo>
                  <a:lnTo>
                    <a:pt x="0" y="26670"/>
                  </a:lnTo>
                  <a:lnTo>
                    <a:pt x="2070634" y="26670"/>
                  </a:lnTo>
                  <a:lnTo>
                    <a:pt x="1940793" y="0"/>
                  </a:lnTo>
                  <a:close/>
                </a:path>
              </a:pathLst>
            </a:custGeom>
            <a:solidFill>
              <a:srgbClr val="FFF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1328304" y="1115060"/>
              <a:ext cx="2287905" cy="26670"/>
            </a:xfrm>
            <a:custGeom>
              <a:avLst/>
              <a:gdLst/>
              <a:ahLst/>
              <a:cxnLst/>
              <a:rect l="l" t="t" r="r" b="b"/>
              <a:pathLst>
                <a:path w="2287904" h="26669">
                  <a:moveTo>
                    <a:pt x="2166702" y="0"/>
                  </a:moveTo>
                  <a:lnTo>
                    <a:pt x="120798" y="0"/>
                  </a:lnTo>
                  <a:lnTo>
                    <a:pt x="28055" y="19050"/>
                  </a:lnTo>
                  <a:lnTo>
                    <a:pt x="0" y="26669"/>
                  </a:lnTo>
                  <a:lnTo>
                    <a:pt x="2287500" y="26669"/>
                  </a:lnTo>
                  <a:lnTo>
                    <a:pt x="2259445" y="19050"/>
                  </a:lnTo>
                  <a:lnTo>
                    <a:pt x="2166702" y="0"/>
                  </a:lnTo>
                  <a:close/>
                </a:path>
              </a:pathLst>
            </a:custGeom>
            <a:solidFill>
              <a:srgbClr val="FFFF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1242060" y="1139190"/>
              <a:ext cx="2459990" cy="26670"/>
            </a:xfrm>
            <a:custGeom>
              <a:avLst/>
              <a:gdLst/>
              <a:ahLst/>
              <a:cxnLst/>
              <a:rect l="l" t="t" r="r" b="b"/>
              <a:pathLst>
                <a:path w="2459990" h="26669">
                  <a:moveTo>
                    <a:pt x="2364393" y="0"/>
                  </a:moveTo>
                  <a:lnTo>
                    <a:pt x="95596" y="0"/>
                  </a:lnTo>
                  <a:lnTo>
                    <a:pt x="11430" y="22860"/>
                  </a:lnTo>
                  <a:lnTo>
                    <a:pt x="0" y="26670"/>
                  </a:lnTo>
                  <a:lnTo>
                    <a:pt x="2459990" y="26670"/>
                  </a:lnTo>
                  <a:lnTo>
                    <a:pt x="2448560" y="22860"/>
                  </a:lnTo>
                  <a:lnTo>
                    <a:pt x="2364393" y="0"/>
                  </a:lnTo>
                  <a:close/>
                </a:path>
              </a:pathLst>
            </a:custGeom>
            <a:solidFill>
              <a:srgbClr val="FFF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1169670" y="1163320"/>
              <a:ext cx="2604770" cy="26670"/>
            </a:xfrm>
            <a:custGeom>
              <a:avLst/>
              <a:gdLst/>
              <a:ahLst/>
              <a:cxnLst/>
              <a:rect l="l" t="t" r="r" b="b"/>
              <a:pathLst>
                <a:path w="2604770" h="26669">
                  <a:moveTo>
                    <a:pt x="2524760" y="0"/>
                  </a:moveTo>
                  <a:lnTo>
                    <a:pt x="80009" y="0"/>
                  </a:lnTo>
                  <a:lnTo>
                    <a:pt x="0" y="26669"/>
                  </a:lnTo>
                  <a:lnTo>
                    <a:pt x="2604770" y="26669"/>
                  </a:lnTo>
                  <a:lnTo>
                    <a:pt x="2524760" y="0"/>
                  </a:lnTo>
                  <a:close/>
                </a:path>
              </a:pathLst>
            </a:custGeom>
            <a:solidFill>
              <a:srgbClr val="FFF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1104442" y="1188720"/>
              <a:ext cx="2735580" cy="26670"/>
            </a:xfrm>
            <a:custGeom>
              <a:avLst/>
              <a:gdLst/>
              <a:ahLst/>
              <a:cxnLst/>
              <a:rect l="l" t="t" r="r" b="b"/>
              <a:pathLst>
                <a:path w="2735579" h="26669">
                  <a:moveTo>
                    <a:pt x="2666187" y="0"/>
                  </a:moveTo>
                  <a:lnTo>
                    <a:pt x="69037" y="0"/>
                  </a:lnTo>
                  <a:lnTo>
                    <a:pt x="57607" y="3809"/>
                  </a:lnTo>
                  <a:lnTo>
                    <a:pt x="0" y="26669"/>
                  </a:lnTo>
                  <a:lnTo>
                    <a:pt x="2735224" y="26669"/>
                  </a:lnTo>
                  <a:lnTo>
                    <a:pt x="2677617" y="3809"/>
                  </a:lnTo>
                  <a:lnTo>
                    <a:pt x="2666187" y="0"/>
                  </a:lnTo>
                  <a:close/>
                </a:path>
              </a:pathLst>
            </a:custGeom>
            <a:solidFill>
              <a:srgbClr val="FFF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1051560" y="1212850"/>
              <a:ext cx="2841625" cy="26670"/>
            </a:xfrm>
            <a:custGeom>
              <a:avLst/>
              <a:gdLst/>
              <a:ahLst/>
              <a:cxnLst/>
              <a:rect l="l" t="t" r="r" b="b"/>
              <a:pathLst>
                <a:path w="2841625" h="26669">
                  <a:moveTo>
                    <a:pt x="2781706" y="0"/>
                  </a:moveTo>
                  <a:lnTo>
                    <a:pt x="59283" y="0"/>
                  </a:lnTo>
                  <a:lnTo>
                    <a:pt x="30480" y="11429"/>
                  </a:lnTo>
                  <a:lnTo>
                    <a:pt x="0" y="26670"/>
                  </a:lnTo>
                  <a:lnTo>
                    <a:pt x="2841576" y="26670"/>
                  </a:lnTo>
                  <a:lnTo>
                    <a:pt x="2810510" y="11429"/>
                  </a:lnTo>
                  <a:lnTo>
                    <a:pt x="2781706" y="0"/>
                  </a:lnTo>
                  <a:close/>
                </a:path>
              </a:pathLst>
            </a:custGeom>
            <a:solidFill>
              <a:srgbClr val="FFF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1006686" y="1236980"/>
              <a:ext cx="2931795" cy="26670"/>
            </a:xfrm>
            <a:custGeom>
              <a:avLst/>
              <a:gdLst/>
              <a:ahLst/>
              <a:cxnLst/>
              <a:rect l="l" t="t" r="r" b="b"/>
              <a:pathLst>
                <a:path w="2931795" h="26669">
                  <a:moveTo>
                    <a:pt x="2881271" y="0"/>
                  </a:moveTo>
                  <a:lnTo>
                    <a:pt x="49953" y="0"/>
                  </a:lnTo>
                  <a:lnTo>
                    <a:pt x="9313" y="20320"/>
                  </a:lnTo>
                  <a:lnTo>
                    <a:pt x="0" y="26670"/>
                  </a:lnTo>
                  <a:lnTo>
                    <a:pt x="2931794" y="26670"/>
                  </a:lnTo>
                  <a:lnTo>
                    <a:pt x="2922693" y="20320"/>
                  </a:lnTo>
                  <a:lnTo>
                    <a:pt x="2881271" y="0"/>
                  </a:lnTo>
                  <a:close/>
                </a:path>
              </a:pathLst>
            </a:custGeom>
            <a:solidFill>
              <a:srgbClr val="FFF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969433" y="1262380"/>
              <a:ext cx="3005455" cy="26670"/>
            </a:xfrm>
            <a:custGeom>
              <a:avLst/>
              <a:gdLst/>
              <a:ahLst/>
              <a:cxnLst/>
              <a:rect l="l" t="t" r="r" b="b"/>
              <a:pathLst>
                <a:path w="3005454" h="26669">
                  <a:moveTo>
                    <a:pt x="2967227" y="0"/>
                  </a:moveTo>
                  <a:lnTo>
                    <a:pt x="39116" y="0"/>
                  </a:lnTo>
                  <a:lnTo>
                    <a:pt x="0" y="26670"/>
                  </a:lnTo>
                  <a:lnTo>
                    <a:pt x="3005454" y="26670"/>
                  </a:lnTo>
                  <a:lnTo>
                    <a:pt x="2967227" y="0"/>
                  </a:lnTo>
                  <a:close/>
                </a:path>
              </a:pathLst>
            </a:custGeom>
            <a:solidFill>
              <a:srgbClr val="FFFF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939800" y="1286510"/>
              <a:ext cx="3065780" cy="26670"/>
            </a:xfrm>
            <a:custGeom>
              <a:avLst/>
              <a:gdLst/>
              <a:ahLst/>
              <a:cxnLst/>
              <a:rect l="l" t="t" r="r" b="b"/>
              <a:pathLst>
                <a:path w="3065779" h="26669">
                  <a:moveTo>
                    <a:pt x="3031447" y="0"/>
                  </a:moveTo>
                  <a:lnTo>
                    <a:pt x="33358" y="0"/>
                  </a:lnTo>
                  <a:lnTo>
                    <a:pt x="20319" y="8889"/>
                  </a:lnTo>
                  <a:lnTo>
                    <a:pt x="0" y="26669"/>
                  </a:lnTo>
                  <a:lnTo>
                    <a:pt x="3065779" y="26669"/>
                  </a:lnTo>
                  <a:lnTo>
                    <a:pt x="3044190" y="8889"/>
                  </a:lnTo>
                  <a:lnTo>
                    <a:pt x="3031447" y="0"/>
                  </a:lnTo>
                  <a:close/>
                </a:path>
              </a:pathLst>
            </a:custGeom>
            <a:solidFill>
              <a:srgbClr val="FFF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917024" y="1310640"/>
              <a:ext cx="3110865" cy="26670"/>
            </a:xfrm>
            <a:custGeom>
              <a:avLst/>
              <a:gdLst/>
              <a:ahLst/>
              <a:cxnLst/>
              <a:rect l="l" t="t" r="r" b="b"/>
              <a:pathLst>
                <a:path w="3110865" h="26669">
                  <a:moveTo>
                    <a:pt x="3085471" y="0"/>
                  </a:moveTo>
                  <a:lnTo>
                    <a:pt x="25678" y="0"/>
                  </a:lnTo>
                  <a:lnTo>
                    <a:pt x="22775" y="2539"/>
                  </a:lnTo>
                  <a:lnTo>
                    <a:pt x="3725" y="21589"/>
                  </a:lnTo>
                  <a:lnTo>
                    <a:pt x="0" y="26670"/>
                  </a:lnTo>
                  <a:lnTo>
                    <a:pt x="3110399" y="26670"/>
                  </a:lnTo>
                  <a:lnTo>
                    <a:pt x="3106335" y="21589"/>
                  </a:lnTo>
                  <a:lnTo>
                    <a:pt x="3088555" y="2539"/>
                  </a:lnTo>
                  <a:lnTo>
                    <a:pt x="3085471" y="0"/>
                  </a:lnTo>
                  <a:close/>
                </a:path>
              </a:pathLst>
            </a:custGeom>
            <a:solidFill>
              <a:srgbClr val="FFF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901361" y="1334770"/>
              <a:ext cx="3141980" cy="26670"/>
            </a:xfrm>
            <a:custGeom>
              <a:avLst/>
              <a:gdLst/>
              <a:ahLst/>
              <a:cxnLst/>
              <a:rect l="l" t="t" r="r" b="b"/>
              <a:pathLst>
                <a:path w="3141979" h="26669">
                  <a:moveTo>
                    <a:pt x="3124030" y="0"/>
                  </a:moveTo>
                  <a:lnTo>
                    <a:pt x="17525" y="0"/>
                  </a:lnTo>
                  <a:lnTo>
                    <a:pt x="5418" y="16509"/>
                  </a:lnTo>
                  <a:lnTo>
                    <a:pt x="0" y="26669"/>
                  </a:lnTo>
                  <a:lnTo>
                    <a:pt x="3141980" y="26669"/>
                  </a:lnTo>
                  <a:lnTo>
                    <a:pt x="3137238" y="16509"/>
                  </a:lnTo>
                  <a:lnTo>
                    <a:pt x="3124030" y="0"/>
                  </a:lnTo>
                  <a:close/>
                </a:path>
              </a:pathLst>
            </a:custGeom>
            <a:solidFill>
              <a:srgbClr val="FFFF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91460" y="1360170"/>
              <a:ext cx="3161665" cy="26670"/>
            </a:xfrm>
            <a:custGeom>
              <a:avLst/>
              <a:gdLst/>
              <a:ahLst/>
              <a:cxnLst/>
              <a:rect l="l" t="t" r="r" b="b"/>
              <a:pathLst>
                <a:path w="3161665" h="26669">
                  <a:moveTo>
                    <a:pt x="3151288" y="0"/>
                  </a:moveTo>
                  <a:lnTo>
                    <a:pt x="10578" y="0"/>
                  </a:lnTo>
                  <a:lnTo>
                    <a:pt x="5159" y="10159"/>
                  </a:lnTo>
                  <a:lnTo>
                    <a:pt x="0" y="26669"/>
                  </a:lnTo>
                  <a:lnTo>
                    <a:pt x="3161188" y="26669"/>
                  </a:lnTo>
                  <a:lnTo>
                    <a:pt x="3156029" y="10159"/>
                  </a:lnTo>
                  <a:lnTo>
                    <a:pt x="3151288" y="0"/>
                  </a:lnTo>
                  <a:close/>
                </a:path>
              </a:pathLst>
            </a:custGeom>
            <a:solidFill>
              <a:srgbClr val="FFF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89000" y="138430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3162855" y="0"/>
                  </a:moveTo>
                  <a:lnTo>
                    <a:pt x="3254" y="0"/>
                  </a:lnTo>
                  <a:lnTo>
                    <a:pt x="1269" y="6350"/>
                  </a:lnTo>
                  <a:lnTo>
                    <a:pt x="0" y="25400"/>
                  </a:lnTo>
                  <a:lnTo>
                    <a:pt x="0" y="26670"/>
                  </a:lnTo>
                  <a:lnTo>
                    <a:pt x="3167379" y="26670"/>
                  </a:lnTo>
                  <a:lnTo>
                    <a:pt x="3167379" y="25400"/>
                  </a:lnTo>
                  <a:lnTo>
                    <a:pt x="3164840" y="6350"/>
                  </a:lnTo>
                  <a:lnTo>
                    <a:pt x="3162855" y="0"/>
                  </a:lnTo>
                  <a:close/>
                </a:path>
              </a:pathLst>
            </a:custGeom>
            <a:solidFill>
              <a:srgbClr val="FFF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89038" y="140842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3167342" y="1270"/>
                  </a:moveTo>
                  <a:lnTo>
                    <a:pt x="3167253" y="0"/>
                  </a:lnTo>
                  <a:lnTo>
                    <a:pt x="38" y="0"/>
                  </a:lnTo>
                  <a:lnTo>
                    <a:pt x="38" y="1270"/>
                  </a:lnTo>
                  <a:lnTo>
                    <a:pt x="0" y="26670"/>
                  </a:lnTo>
                  <a:lnTo>
                    <a:pt x="3167342" y="26670"/>
                  </a:lnTo>
                  <a:lnTo>
                    <a:pt x="3167342" y="1270"/>
                  </a:lnTo>
                  <a:close/>
                </a:path>
              </a:pathLst>
            </a:custGeom>
            <a:solidFill>
              <a:srgbClr val="FFF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89000" y="143256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0" y="26669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89000" y="145796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0" y="26669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89000" y="148209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0" y="26670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89000" y="150622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0" y="26669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89000" y="153162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0" y="26669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89000" y="155575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0" y="26670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89000" y="157988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0" y="26670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89000" y="160401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0" y="26669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89000" y="162941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0" y="26669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89000" y="165354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0" y="26670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89000" y="167767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0" y="26669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89000" y="1703070"/>
              <a:ext cx="3167380" cy="25400"/>
            </a:xfrm>
            <a:custGeom>
              <a:avLst/>
              <a:gdLst/>
              <a:ahLst/>
              <a:cxnLst/>
              <a:rect l="l" t="t" r="r" b="b"/>
              <a:pathLst>
                <a:path w="3167379" h="25400">
                  <a:moveTo>
                    <a:pt x="0" y="25400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540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89000" y="172720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0" y="26670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89000" y="175132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316738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26670"/>
                  </a:lnTo>
                  <a:lnTo>
                    <a:pt x="3167380" y="26670"/>
                  </a:lnTo>
                  <a:lnTo>
                    <a:pt x="3167380" y="2159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89000" y="177545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89000" y="180085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89000" y="182498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89000" y="184911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89000" y="187324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89000" y="189864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89000" y="192277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89000" y="194690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89000" y="197230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89000" y="199643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89000" y="202056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89000" y="204469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89000" y="207009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89000" y="209422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89000" y="211835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89000" y="214248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89000" y="216788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89000" y="219201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89000" y="221614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316738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26670"/>
                  </a:lnTo>
                  <a:lnTo>
                    <a:pt x="3167380" y="26670"/>
                  </a:lnTo>
                  <a:lnTo>
                    <a:pt x="3167380" y="139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89000" y="224155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0" y="26670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89000" y="2265679"/>
              <a:ext cx="3167380" cy="50800"/>
            </a:xfrm>
            <a:custGeom>
              <a:avLst/>
              <a:gdLst/>
              <a:ahLst/>
              <a:cxnLst/>
              <a:rect l="l" t="t" r="r" b="b"/>
              <a:pathLst>
                <a:path w="3167379" h="50800">
                  <a:moveTo>
                    <a:pt x="316738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670"/>
                  </a:lnTo>
                  <a:lnTo>
                    <a:pt x="0" y="50800"/>
                  </a:lnTo>
                  <a:lnTo>
                    <a:pt x="3167380" y="50800"/>
                  </a:lnTo>
                  <a:lnTo>
                    <a:pt x="3167380" y="26670"/>
                  </a:lnTo>
                  <a:lnTo>
                    <a:pt x="3167380" y="2413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89000" y="231394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0" y="26670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89000" y="233934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0" y="26670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89000" y="236346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0" y="26669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89000" y="238759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316738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26670"/>
                  </a:lnTo>
                  <a:lnTo>
                    <a:pt x="3167380" y="26670"/>
                  </a:lnTo>
                  <a:lnTo>
                    <a:pt x="3167380" y="139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89000" y="241172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89000" y="243712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89000" y="246125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89000" y="248538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89000" y="251078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89000" y="253491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89000" y="255904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89000" y="258317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15252"/>
                  </a:lnTo>
                  <a:lnTo>
                    <a:pt x="3167380" y="15252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89000" y="2608580"/>
              <a:ext cx="1566545" cy="26670"/>
            </a:xfrm>
            <a:custGeom>
              <a:avLst/>
              <a:gdLst/>
              <a:ahLst/>
              <a:cxnLst/>
              <a:rect l="l" t="t" r="r" b="b"/>
              <a:pathLst>
                <a:path w="1566545" h="26669">
                  <a:moveTo>
                    <a:pt x="0" y="26670"/>
                  </a:moveTo>
                  <a:lnTo>
                    <a:pt x="1566545" y="26670"/>
                  </a:lnTo>
                  <a:lnTo>
                    <a:pt x="1566545" y="0"/>
                  </a:lnTo>
                  <a:lnTo>
                    <a:pt x="0" y="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89000" y="2632710"/>
              <a:ext cx="1566545" cy="26670"/>
            </a:xfrm>
            <a:custGeom>
              <a:avLst/>
              <a:gdLst/>
              <a:ahLst/>
              <a:cxnLst/>
              <a:rect l="l" t="t" r="r" b="b"/>
              <a:pathLst>
                <a:path w="1566545" h="26669">
                  <a:moveTo>
                    <a:pt x="0" y="26669"/>
                  </a:moveTo>
                  <a:lnTo>
                    <a:pt x="1566545" y="26669"/>
                  </a:lnTo>
                  <a:lnTo>
                    <a:pt x="1566545" y="0"/>
                  </a:lnTo>
                  <a:lnTo>
                    <a:pt x="0" y="0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89000" y="265683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17780"/>
                  </a:moveTo>
                  <a:lnTo>
                    <a:pt x="1623695" y="1778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17780"/>
                  </a:lnTo>
                  <a:close/>
                </a:path>
              </a:pathLst>
            </a:custGeom>
            <a:solidFill>
              <a:srgbClr val="FFF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89000" y="268223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89000" y="270636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89000" y="273049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89000" y="275462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89000" y="278002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89000" y="280415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89000" y="282828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89000" y="285241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316738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26670"/>
                  </a:lnTo>
                  <a:lnTo>
                    <a:pt x="3167380" y="26670"/>
                  </a:lnTo>
                  <a:lnTo>
                    <a:pt x="3167380" y="635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89000" y="287782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0" y="26669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89000" y="290195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0" y="26670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89000" y="292607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0" y="26670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89000" y="295147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0" y="26670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89000" y="297561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0" y="26669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89000" y="299973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0" y="26670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89000" y="302386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316738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26670"/>
                  </a:lnTo>
                  <a:lnTo>
                    <a:pt x="3167380" y="26670"/>
                  </a:lnTo>
                  <a:lnTo>
                    <a:pt x="3167380" y="635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89000" y="304926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89000" y="307339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89000" y="309752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89000" y="312165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89000" y="314705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89000" y="317118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89000" y="319531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89000" y="322071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69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69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89000" y="324484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89000" y="326897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89000" y="329310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89000" y="331850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89000" y="334263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89000" y="336676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89000" y="3392169"/>
              <a:ext cx="3167380" cy="25400"/>
            </a:xfrm>
            <a:custGeom>
              <a:avLst/>
              <a:gdLst/>
              <a:ahLst/>
              <a:cxnLst/>
              <a:rect l="l" t="t" r="r" b="b"/>
              <a:pathLst>
                <a:path w="3167379" h="25400">
                  <a:moveTo>
                    <a:pt x="1566545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1566545" y="25400"/>
                  </a:lnTo>
                  <a:lnTo>
                    <a:pt x="1566545" y="0"/>
                  </a:lnTo>
                  <a:close/>
                </a:path>
                <a:path w="3167379" h="25400">
                  <a:moveTo>
                    <a:pt x="3167380" y="0"/>
                  </a:moveTo>
                  <a:lnTo>
                    <a:pt x="1623695" y="0"/>
                  </a:lnTo>
                  <a:lnTo>
                    <a:pt x="1623695" y="25400"/>
                  </a:lnTo>
                  <a:lnTo>
                    <a:pt x="3167380" y="2540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89000" y="341629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89000" y="344042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89000" y="346455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316738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26670"/>
                  </a:lnTo>
                  <a:lnTo>
                    <a:pt x="3167380" y="26670"/>
                  </a:lnTo>
                  <a:lnTo>
                    <a:pt x="3167380" y="2286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89000" y="348996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0" y="26669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89000" y="3514089"/>
              <a:ext cx="3167380" cy="50800"/>
            </a:xfrm>
            <a:custGeom>
              <a:avLst/>
              <a:gdLst/>
              <a:ahLst/>
              <a:cxnLst/>
              <a:rect l="l" t="t" r="r" b="b"/>
              <a:pathLst>
                <a:path w="3167379" h="50800">
                  <a:moveTo>
                    <a:pt x="3167380" y="0"/>
                  </a:moveTo>
                  <a:lnTo>
                    <a:pt x="0" y="0"/>
                  </a:lnTo>
                  <a:lnTo>
                    <a:pt x="0" y="24142"/>
                  </a:lnTo>
                  <a:lnTo>
                    <a:pt x="0" y="26670"/>
                  </a:lnTo>
                  <a:lnTo>
                    <a:pt x="0" y="50800"/>
                  </a:lnTo>
                  <a:lnTo>
                    <a:pt x="3167380" y="50800"/>
                  </a:lnTo>
                  <a:lnTo>
                    <a:pt x="3167380" y="26670"/>
                  </a:lnTo>
                  <a:lnTo>
                    <a:pt x="3167380" y="24142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89000" y="356235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0" y="26670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89000" y="358775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0" y="26669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89000" y="361187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0" y="26670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89000" y="363600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316738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26670"/>
                  </a:lnTo>
                  <a:lnTo>
                    <a:pt x="3167380" y="26670"/>
                  </a:lnTo>
                  <a:lnTo>
                    <a:pt x="3167380" y="2286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89000" y="366140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89000" y="368553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89000" y="370966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89000" y="373379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89000" y="375919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89000" y="378332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89000" y="380745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15252"/>
                  </a:lnTo>
                  <a:lnTo>
                    <a:pt x="1566545" y="15252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2512694" y="3831589"/>
              <a:ext cx="1543685" cy="26670"/>
            </a:xfrm>
            <a:custGeom>
              <a:avLst/>
              <a:gdLst/>
              <a:ahLst/>
              <a:cxnLst/>
              <a:rect l="l" t="t" r="r" b="b"/>
              <a:pathLst>
                <a:path w="1543685" h="26670">
                  <a:moveTo>
                    <a:pt x="0" y="26670"/>
                  </a:moveTo>
                  <a:lnTo>
                    <a:pt x="1543684" y="26670"/>
                  </a:lnTo>
                  <a:lnTo>
                    <a:pt x="1543684" y="0"/>
                  </a:lnTo>
                  <a:lnTo>
                    <a:pt x="0" y="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2512694" y="3856989"/>
              <a:ext cx="1543685" cy="26670"/>
            </a:xfrm>
            <a:custGeom>
              <a:avLst/>
              <a:gdLst/>
              <a:ahLst/>
              <a:cxnLst/>
              <a:rect l="l" t="t" r="r" b="b"/>
              <a:pathLst>
                <a:path w="1543685" h="26670">
                  <a:moveTo>
                    <a:pt x="0" y="26670"/>
                  </a:moveTo>
                  <a:lnTo>
                    <a:pt x="1543684" y="26670"/>
                  </a:lnTo>
                  <a:lnTo>
                    <a:pt x="1543684" y="0"/>
                  </a:lnTo>
                  <a:lnTo>
                    <a:pt x="0" y="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89000" y="388111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17780"/>
                  </a:moveTo>
                  <a:lnTo>
                    <a:pt x="0" y="1778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1778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89000" y="390524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889000" y="393064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889000" y="395477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889000" y="397890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889000" y="400303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889000" y="402843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889000" y="405256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889000" y="407669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889000" y="4102099"/>
              <a:ext cx="3167380" cy="25400"/>
            </a:xfrm>
            <a:custGeom>
              <a:avLst/>
              <a:gdLst/>
              <a:ahLst/>
              <a:cxnLst/>
              <a:rect l="l" t="t" r="r" b="b"/>
              <a:pathLst>
                <a:path w="3167379" h="25400">
                  <a:moveTo>
                    <a:pt x="316738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25400"/>
                  </a:lnTo>
                  <a:lnTo>
                    <a:pt x="3167380" y="25400"/>
                  </a:lnTo>
                  <a:lnTo>
                    <a:pt x="3167380" y="139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889000" y="412622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0" y="26670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889000" y="415036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0" y="26669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889000" y="417448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0" y="26670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889000" y="419988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0" y="26670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70"/>
                  </a:lnTo>
                  <a:lnTo>
                    <a:pt x="0" y="26670"/>
                  </a:lnTo>
                  <a:close/>
                </a:path>
              </a:pathLst>
            </a:custGeom>
            <a:solidFill>
              <a:srgbClr val="FFFF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889000" y="422402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0" y="26669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889000" y="424815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0" y="26669"/>
                  </a:moveTo>
                  <a:lnTo>
                    <a:pt x="0" y="0"/>
                  </a:lnTo>
                  <a:lnTo>
                    <a:pt x="3167379" y="0"/>
                  </a:lnTo>
                  <a:lnTo>
                    <a:pt x="3167379" y="26669"/>
                  </a:lnTo>
                  <a:lnTo>
                    <a:pt x="0" y="26669"/>
                  </a:lnTo>
                  <a:close/>
                </a:path>
              </a:pathLst>
            </a:custGeom>
            <a:solidFill>
              <a:srgbClr val="FFFF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889000" y="427227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316738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26670"/>
                  </a:lnTo>
                  <a:lnTo>
                    <a:pt x="3167380" y="26670"/>
                  </a:lnTo>
                  <a:lnTo>
                    <a:pt x="3167380" y="1524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889000" y="429767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889000" y="4321810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6545" y="2667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6670"/>
                  </a:lnTo>
                  <a:lnTo>
                    <a:pt x="3167380" y="2667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889000" y="4345939"/>
              <a:ext cx="3167380" cy="26670"/>
            </a:xfrm>
            <a:custGeom>
              <a:avLst/>
              <a:gdLst/>
              <a:ahLst/>
              <a:cxnLst/>
              <a:rect l="l" t="t" r="r" b="b"/>
              <a:pathLst>
                <a:path w="3167379" h="26670">
                  <a:moveTo>
                    <a:pt x="1566545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4" y="26670"/>
                  </a:lnTo>
                  <a:lnTo>
                    <a:pt x="1566545" y="26670"/>
                  </a:lnTo>
                  <a:lnTo>
                    <a:pt x="1566545" y="22860"/>
                  </a:lnTo>
                  <a:lnTo>
                    <a:pt x="1566545" y="0"/>
                  </a:lnTo>
                  <a:close/>
                </a:path>
                <a:path w="3167379" h="26670">
                  <a:moveTo>
                    <a:pt x="3167380" y="0"/>
                  </a:moveTo>
                  <a:lnTo>
                    <a:pt x="1623695" y="0"/>
                  </a:lnTo>
                  <a:lnTo>
                    <a:pt x="1623695" y="22860"/>
                  </a:lnTo>
                  <a:lnTo>
                    <a:pt x="1623695" y="26670"/>
                  </a:lnTo>
                  <a:lnTo>
                    <a:pt x="3167138" y="26670"/>
                  </a:lnTo>
                  <a:lnTo>
                    <a:pt x="3167138" y="22860"/>
                  </a:lnTo>
                  <a:lnTo>
                    <a:pt x="3167380" y="22860"/>
                  </a:lnTo>
                  <a:lnTo>
                    <a:pt x="3167380" y="0"/>
                  </a:lnTo>
                  <a:close/>
                </a:path>
              </a:pathLst>
            </a:custGeom>
            <a:solidFill>
              <a:srgbClr val="FFF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889711" y="4371339"/>
              <a:ext cx="3165475" cy="26670"/>
            </a:xfrm>
            <a:custGeom>
              <a:avLst/>
              <a:gdLst/>
              <a:ahLst/>
              <a:cxnLst/>
              <a:rect l="l" t="t" r="r" b="b"/>
              <a:pathLst>
                <a:path w="3165475" h="26670">
                  <a:moveTo>
                    <a:pt x="1565833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1943" y="17780"/>
                  </a:lnTo>
                  <a:lnTo>
                    <a:pt x="1943" y="26670"/>
                  </a:lnTo>
                  <a:lnTo>
                    <a:pt x="1565833" y="26670"/>
                  </a:lnTo>
                  <a:lnTo>
                    <a:pt x="1565833" y="17780"/>
                  </a:lnTo>
                  <a:lnTo>
                    <a:pt x="1565833" y="0"/>
                  </a:lnTo>
                  <a:close/>
                </a:path>
                <a:path w="3165475" h="26670">
                  <a:moveTo>
                    <a:pt x="3165233" y="0"/>
                  </a:moveTo>
                  <a:lnTo>
                    <a:pt x="1622983" y="0"/>
                  </a:lnTo>
                  <a:lnTo>
                    <a:pt x="1622983" y="17780"/>
                  </a:lnTo>
                  <a:lnTo>
                    <a:pt x="1622983" y="26670"/>
                  </a:lnTo>
                  <a:lnTo>
                    <a:pt x="3162731" y="26670"/>
                  </a:lnTo>
                  <a:lnTo>
                    <a:pt x="3162731" y="17780"/>
                  </a:lnTo>
                  <a:lnTo>
                    <a:pt x="3165233" y="17780"/>
                  </a:lnTo>
                  <a:lnTo>
                    <a:pt x="3165233" y="0"/>
                  </a:lnTo>
                  <a:close/>
                </a:path>
              </a:pathLst>
            </a:custGeom>
            <a:solidFill>
              <a:srgbClr val="FFF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892251" y="4395469"/>
              <a:ext cx="3159760" cy="26670"/>
            </a:xfrm>
            <a:custGeom>
              <a:avLst/>
              <a:gdLst/>
              <a:ahLst/>
              <a:cxnLst/>
              <a:rect l="l" t="t" r="r" b="b"/>
              <a:pathLst>
                <a:path w="3159760" h="26670">
                  <a:moveTo>
                    <a:pt x="1563293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63293" y="26670"/>
                  </a:lnTo>
                  <a:lnTo>
                    <a:pt x="1563293" y="0"/>
                  </a:lnTo>
                  <a:close/>
                </a:path>
                <a:path w="3159760" h="26670">
                  <a:moveTo>
                    <a:pt x="3159595" y="0"/>
                  </a:moveTo>
                  <a:lnTo>
                    <a:pt x="1620443" y="0"/>
                  </a:lnTo>
                  <a:lnTo>
                    <a:pt x="1620443" y="26670"/>
                  </a:lnTo>
                  <a:lnTo>
                    <a:pt x="3159595" y="26670"/>
                  </a:lnTo>
                  <a:lnTo>
                    <a:pt x="3159595" y="0"/>
                  </a:lnTo>
                  <a:close/>
                </a:path>
              </a:pathLst>
            </a:custGeom>
            <a:solidFill>
              <a:srgbClr val="FFF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902030" y="4419599"/>
              <a:ext cx="3140710" cy="26670"/>
            </a:xfrm>
            <a:custGeom>
              <a:avLst/>
              <a:gdLst/>
              <a:ahLst/>
              <a:cxnLst/>
              <a:rect l="l" t="t" r="r" b="b"/>
              <a:pathLst>
                <a:path w="3140710" h="26670">
                  <a:moveTo>
                    <a:pt x="1553514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53514" y="26670"/>
                  </a:lnTo>
                  <a:lnTo>
                    <a:pt x="1553514" y="0"/>
                  </a:lnTo>
                  <a:close/>
                </a:path>
                <a:path w="3140710" h="26670">
                  <a:moveTo>
                    <a:pt x="3140710" y="0"/>
                  </a:moveTo>
                  <a:lnTo>
                    <a:pt x="1610664" y="0"/>
                  </a:lnTo>
                  <a:lnTo>
                    <a:pt x="1610664" y="26670"/>
                  </a:lnTo>
                  <a:lnTo>
                    <a:pt x="3140710" y="26670"/>
                  </a:lnTo>
                  <a:lnTo>
                    <a:pt x="3140710" y="0"/>
                  </a:lnTo>
                  <a:close/>
                </a:path>
              </a:pathLst>
            </a:custGeom>
            <a:solidFill>
              <a:srgbClr val="FFFF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917956" y="4443729"/>
              <a:ext cx="3108960" cy="26670"/>
            </a:xfrm>
            <a:custGeom>
              <a:avLst/>
              <a:gdLst/>
              <a:ahLst/>
              <a:cxnLst/>
              <a:rect l="l" t="t" r="r" b="b"/>
              <a:pathLst>
                <a:path w="3108960" h="26670">
                  <a:moveTo>
                    <a:pt x="1537589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37589" y="26670"/>
                  </a:lnTo>
                  <a:lnTo>
                    <a:pt x="1537589" y="0"/>
                  </a:lnTo>
                  <a:close/>
                </a:path>
                <a:path w="3108960" h="26670">
                  <a:moveTo>
                    <a:pt x="3108439" y="0"/>
                  </a:moveTo>
                  <a:lnTo>
                    <a:pt x="1594739" y="0"/>
                  </a:lnTo>
                  <a:lnTo>
                    <a:pt x="1594739" y="26670"/>
                  </a:lnTo>
                  <a:lnTo>
                    <a:pt x="3108439" y="26670"/>
                  </a:lnTo>
                  <a:lnTo>
                    <a:pt x="3108439" y="0"/>
                  </a:lnTo>
                  <a:close/>
                </a:path>
              </a:pathLst>
            </a:custGeom>
            <a:solidFill>
              <a:srgbClr val="FFF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942505" y="4469129"/>
              <a:ext cx="3060700" cy="26670"/>
            </a:xfrm>
            <a:custGeom>
              <a:avLst/>
              <a:gdLst/>
              <a:ahLst/>
              <a:cxnLst/>
              <a:rect l="l" t="t" r="r" b="b"/>
              <a:pathLst>
                <a:path w="3060700" h="26670">
                  <a:moveTo>
                    <a:pt x="1513039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513039" y="26670"/>
                  </a:lnTo>
                  <a:lnTo>
                    <a:pt x="1513039" y="0"/>
                  </a:lnTo>
                  <a:close/>
                </a:path>
                <a:path w="3060700" h="26670">
                  <a:moveTo>
                    <a:pt x="3060192" y="0"/>
                  </a:moveTo>
                  <a:lnTo>
                    <a:pt x="1570189" y="0"/>
                  </a:lnTo>
                  <a:lnTo>
                    <a:pt x="1570189" y="26670"/>
                  </a:lnTo>
                  <a:lnTo>
                    <a:pt x="3060192" y="26670"/>
                  </a:lnTo>
                  <a:lnTo>
                    <a:pt x="3060192" y="0"/>
                  </a:lnTo>
                  <a:close/>
                </a:path>
              </a:pathLst>
            </a:custGeom>
            <a:solidFill>
              <a:srgbClr val="FFFF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972083" y="4493260"/>
              <a:ext cx="3000375" cy="26670"/>
            </a:xfrm>
            <a:custGeom>
              <a:avLst/>
              <a:gdLst/>
              <a:ahLst/>
              <a:cxnLst/>
              <a:rect l="l" t="t" r="r" b="b"/>
              <a:pathLst>
                <a:path w="3000375" h="26670">
                  <a:moveTo>
                    <a:pt x="1483461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483461" y="26670"/>
                  </a:lnTo>
                  <a:lnTo>
                    <a:pt x="1483461" y="0"/>
                  </a:lnTo>
                  <a:close/>
                </a:path>
                <a:path w="3000375" h="26670">
                  <a:moveTo>
                    <a:pt x="3000197" y="0"/>
                  </a:moveTo>
                  <a:lnTo>
                    <a:pt x="1540611" y="0"/>
                  </a:lnTo>
                  <a:lnTo>
                    <a:pt x="1540611" y="26670"/>
                  </a:lnTo>
                  <a:lnTo>
                    <a:pt x="3000197" y="26670"/>
                  </a:lnTo>
                  <a:lnTo>
                    <a:pt x="3000197" y="0"/>
                  </a:lnTo>
                  <a:close/>
                </a:path>
              </a:pathLst>
            </a:custGeom>
            <a:solidFill>
              <a:srgbClr val="FFFF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1010005" y="4517389"/>
              <a:ext cx="2925445" cy="26670"/>
            </a:xfrm>
            <a:custGeom>
              <a:avLst/>
              <a:gdLst/>
              <a:ahLst/>
              <a:cxnLst/>
              <a:rect l="l" t="t" r="r" b="b"/>
              <a:pathLst>
                <a:path w="2925445" h="26670">
                  <a:moveTo>
                    <a:pt x="1445539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445539" y="26670"/>
                  </a:lnTo>
                  <a:lnTo>
                    <a:pt x="1445539" y="0"/>
                  </a:lnTo>
                  <a:close/>
                </a:path>
                <a:path w="2925445" h="26670">
                  <a:moveTo>
                    <a:pt x="2925216" y="0"/>
                  </a:moveTo>
                  <a:lnTo>
                    <a:pt x="1502689" y="0"/>
                  </a:lnTo>
                  <a:lnTo>
                    <a:pt x="1502689" y="26670"/>
                  </a:lnTo>
                  <a:lnTo>
                    <a:pt x="2925216" y="26670"/>
                  </a:lnTo>
                  <a:lnTo>
                    <a:pt x="2925216" y="0"/>
                  </a:lnTo>
                  <a:close/>
                </a:path>
              </a:pathLst>
            </a:custGeom>
            <a:solidFill>
              <a:srgbClr val="FFFF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1055128" y="4541519"/>
              <a:ext cx="2834640" cy="26670"/>
            </a:xfrm>
            <a:custGeom>
              <a:avLst/>
              <a:gdLst/>
              <a:ahLst/>
              <a:cxnLst/>
              <a:rect l="l" t="t" r="r" b="b"/>
              <a:pathLst>
                <a:path w="2834640" h="26670">
                  <a:moveTo>
                    <a:pt x="1400416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400416" y="26670"/>
                  </a:lnTo>
                  <a:lnTo>
                    <a:pt x="1400416" y="0"/>
                  </a:lnTo>
                  <a:close/>
                </a:path>
                <a:path w="2834640" h="26670">
                  <a:moveTo>
                    <a:pt x="2834360" y="0"/>
                  </a:moveTo>
                  <a:lnTo>
                    <a:pt x="1457566" y="0"/>
                  </a:lnTo>
                  <a:lnTo>
                    <a:pt x="1457566" y="26670"/>
                  </a:lnTo>
                  <a:lnTo>
                    <a:pt x="2834360" y="26670"/>
                  </a:lnTo>
                  <a:lnTo>
                    <a:pt x="2834360" y="0"/>
                  </a:lnTo>
                  <a:close/>
                </a:path>
              </a:pathLst>
            </a:custGeom>
            <a:solidFill>
              <a:srgbClr val="FFF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1110843" y="4566919"/>
              <a:ext cx="2722880" cy="26670"/>
            </a:xfrm>
            <a:custGeom>
              <a:avLst/>
              <a:gdLst/>
              <a:ahLst/>
              <a:cxnLst/>
              <a:rect l="l" t="t" r="r" b="b"/>
              <a:pathLst>
                <a:path w="2722879" h="26670">
                  <a:moveTo>
                    <a:pt x="1344701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344701" y="26670"/>
                  </a:lnTo>
                  <a:lnTo>
                    <a:pt x="1344701" y="0"/>
                  </a:lnTo>
                  <a:close/>
                </a:path>
                <a:path w="2722879" h="26670">
                  <a:moveTo>
                    <a:pt x="2722422" y="0"/>
                  </a:moveTo>
                  <a:lnTo>
                    <a:pt x="1401851" y="0"/>
                  </a:lnTo>
                  <a:lnTo>
                    <a:pt x="1401851" y="26670"/>
                  </a:lnTo>
                  <a:lnTo>
                    <a:pt x="2722422" y="26670"/>
                  </a:lnTo>
                  <a:lnTo>
                    <a:pt x="2722422" y="0"/>
                  </a:lnTo>
                  <a:close/>
                </a:path>
              </a:pathLst>
            </a:custGeom>
            <a:solidFill>
              <a:srgbClr val="FFFF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1173480" y="4591049"/>
              <a:ext cx="2597150" cy="26670"/>
            </a:xfrm>
            <a:custGeom>
              <a:avLst/>
              <a:gdLst/>
              <a:ahLst/>
              <a:cxnLst/>
              <a:rect l="l" t="t" r="r" b="b"/>
              <a:pathLst>
                <a:path w="2597150" h="26670">
                  <a:moveTo>
                    <a:pt x="128206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282065" y="26670"/>
                  </a:lnTo>
                  <a:lnTo>
                    <a:pt x="1282065" y="0"/>
                  </a:lnTo>
                  <a:close/>
                </a:path>
                <a:path w="2597150" h="26670">
                  <a:moveTo>
                    <a:pt x="2597150" y="0"/>
                  </a:moveTo>
                  <a:lnTo>
                    <a:pt x="1339215" y="0"/>
                  </a:lnTo>
                  <a:lnTo>
                    <a:pt x="1339215" y="26670"/>
                  </a:lnTo>
                  <a:lnTo>
                    <a:pt x="2597150" y="26670"/>
                  </a:lnTo>
                  <a:lnTo>
                    <a:pt x="2597150" y="0"/>
                  </a:lnTo>
                  <a:close/>
                </a:path>
              </a:pathLst>
            </a:custGeom>
            <a:solidFill>
              <a:srgbClr val="FFF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1245870" y="4615179"/>
              <a:ext cx="2452370" cy="26670"/>
            </a:xfrm>
            <a:custGeom>
              <a:avLst/>
              <a:gdLst/>
              <a:ahLst/>
              <a:cxnLst/>
              <a:rect l="l" t="t" r="r" b="b"/>
              <a:pathLst>
                <a:path w="2452370" h="26670">
                  <a:moveTo>
                    <a:pt x="120967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209675" y="26670"/>
                  </a:lnTo>
                  <a:lnTo>
                    <a:pt x="1209675" y="0"/>
                  </a:lnTo>
                  <a:close/>
                </a:path>
                <a:path w="2452370" h="26670">
                  <a:moveTo>
                    <a:pt x="2452370" y="0"/>
                  </a:moveTo>
                  <a:lnTo>
                    <a:pt x="1266825" y="0"/>
                  </a:lnTo>
                  <a:lnTo>
                    <a:pt x="1266825" y="26670"/>
                  </a:lnTo>
                  <a:lnTo>
                    <a:pt x="2452370" y="26670"/>
                  </a:lnTo>
                  <a:lnTo>
                    <a:pt x="2452370" y="0"/>
                  </a:lnTo>
                  <a:close/>
                </a:path>
              </a:pathLst>
            </a:custGeom>
            <a:solidFill>
              <a:srgbClr val="FFFF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1337652" y="4640579"/>
              <a:ext cx="2268855" cy="26670"/>
            </a:xfrm>
            <a:custGeom>
              <a:avLst/>
              <a:gdLst/>
              <a:ahLst/>
              <a:cxnLst/>
              <a:rect l="l" t="t" r="r" b="b"/>
              <a:pathLst>
                <a:path w="2268854" h="26670">
                  <a:moveTo>
                    <a:pt x="1117892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1117892" y="26670"/>
                  </a:lnTo>
                  <a:lnTo>
                    <a:pt x="1117892" y="0"/>
                  </a:lnTo>
                  <a:close/>
                </a:path>
                <a:path w="2268854" h="26670">
                  <a:moveTo>
                    <a:pt x="2268791" y="0"/>
                  </a:moveTo>
                  <a:lnTo>
                    <a:pt x="1175042" y="0"/>
                  </a:lnTo>
                  <a:lnTo>
                    <a:pt x="1175042" y="26670"/>
                  </a:lnTo>
                  <a:lnTo>
                    <a:pt x="2268791" y="26670"/>
                  </a:lnTo>
                  <a:lnTo>
                    <a:pt x="2268791" y="0"/>
                  </a:lnTo>
                  <a:close/>
                </a:path>
              </a:pathLst>
            </a:custGeom>
            <a:solidFill>
              <a:srgbClr val="FFF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449095" y="4664710"/>
              <a:ext cx="2045970" cy="26670"/>
            </a:xfrm>
            <a:custGeom>
              <a:avLst/>
              <a:gdLst/>
              <a:ahLst/>
              <a:cxnLst/>
              <a:rect l="l" t="t" r="r" b="b"/>
              <a:pathLst>
                <a:path w="2045970" h="26670">
                  <a:moveTo>
                    <a:pt x="100644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26670"/>
                  </a:lnTo>
                  <a:lnTo>
                    <a:pt x="1006449" y="26670"/>
                  </a:lnTo>
                  <a:lnTo>
                    <a:pt x="1006449" y="10160"/>
                  </a:lnTo>
                  <a:lnTo>
                    <a:pt x="1006449" y="0"/>
                  </a:lnTo>
                  <a:close/>
                </a:path>
                <a:path w="2045970" h="26670">
                  <a:moveTo>
                    <a:pt x="2045906" y="0"/>
                  </a:moveTo>
                  <a:lnTo>
                    <a:pt x="1063599" y="0"/>
                  </a:lnTo>
                  <a:lnTo>
                    <a:pt x="1063599" y="10160"/>
                  </a:lnTo>
                  <a:lnTo>
                    <a:pt x="1063599" y="26670"/>
                  </a:lnTo>
                  <a:lnTo>
                    <a:pt x="2045906" y="26670"/>
                  </a:lnTo>
                  <a:lnTo>
                    <a:pt x="2045906" y="10160"/>
                  </a:lnTo>
                  <a:lnTo>
                    <a:pt x="2045906" y="0"/>
                  </a:lnTo>
                  <a:close/>
                </a:path>
              </a:pathLst>
            </a:custGeom>
            <a:solidFill>
              <a:srgbClr val="FFFF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1566570" y="4688839"/>
              <a:ext cx="1811020" cy="26670"/>
            </a:xfrm>
            <a:custGeom>
              <a:avLst/>
              <a:gdLst/>
              <a:ahLst/>
              <a:cxnLst/>
              <a:rect l="l" t="t" r="r" b="b"/>
              <a:pathLst>
                <a:path w="1811020" h="26670">
                  <a:moveTo>
                    <a:pt x="823569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823569" y="26670"/>
                  </a:lnTo>
                  <a:lnTo>
                    <a:pt x="823569" y="0"/>
                  </a:lnTo>
                  <a:close/>
                </a:path>
                <a:path w="1811020" h="26670">
                  <a:moveTo>
                    <a:pt x="1810956" y="0"/>
                  </a:moveTo>
                  <a:lnTo>
                    <a:pt x="1149959" y="0"/>
                  </a:lnTo>
                  <a:lnTo>
                    <a:pt x="1149959" y="26670"/>
                  </a:lnTo>
                  <a:lnTo>
                    <a:pt x="1810956" y="26670"/>
                  </a:lnTo>
                  <a:lnTo>
                    <a:pt x="1810956" y="0"/>
                  </a:lnTo>
                  <a:close/>
                </a:path>
              </a:pathLst>
            </a:custGeom>
            <a:solidFill>
              <a:srgbClr val="FFFF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1729905" y="4712969"/>
              <a:ext cx="1483995" cy="26670"/>
            </a:xfrm>
            <a:custGeom>
              <a:avLst/>
              <a:gdLst/>
              <a:ahLst/>
              <a:cxnLst/>
              <a:rect l="l" t="t" r="r" b="b"/>
              <a:pathLst>
                <a:path w="1483995" h="26670">
                  <a:moveTo>
                    <a:pt x="660234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660234" y="26670"/>
                  </a:lnTo>
                  <a:lnTo>
                    <a:pt x="660234" y="0"/>
                  </a:lnTo>
                  <a:close/>
                </a:path>
                <a:path w="1483995" h="26670">
                  <a:moveTo>
                    <a:pt x="1483626" y="0"/>
                  </a:moveTo>
                  <a:lnTo>
                    <a:pt x="986624" y="0"/>
                  </a:lnTo>
                  <a:lnTo>
                    <a:pt x="986624" y="26670"/>
                  </a:lnTo>
                  <a:lnTo>
                    <a:pt x="1483626" y="26670"/>
                  </a:lnTo>
                  <a:lnTo>
                    <a:pt x="1483626" y="0"/>
                  </a:lnTo>
                  <a:close/>
                </a:path>
              </a:pathLst>
            </a:custGeom>
            <a:solidFill>
              <a:srgbClr val="FFFF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1957908" y="4738369"/>
              <a:ext cx="1027430" cy="24130"/>
            </a:xfrm>
            <a:custGeom>
              <a:avLst/>
              <a:gdLst/>
              <a:ahLst/>
              <a:cxnLst/>
              <a:rect l="l" t="t" r="r" b="b"/>
              <a:pathLst>
                <a:path w="1027430" h="24129">
                  <a:moveTo>
                    <a:pt x="432231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24130"/>
                  </a:lnTo>
                  <a:lnTo>
                    <a:pt x="432231" y="24130"/>
                  </a:lnTo>
                  <a:lnTo>
                    <a:pt x="432231" y="6350"/>
                  </a:lnTo>
                  <a:lnTo>
                    <a:pt x="432231" y="0"/>
                  </a:lnTo>
                  <a:close/>
                </a:path>
                <a:path w="1027430" h="24129">
                  <a:moveTo>
                    <a:pt x="1027010" y="0"/>
                  </a:moveTo>
                  <a:lnTo>
                    <a:pt x="758621" y="0"/>
                  </a:lnTo>
                  <a:lnTo>
                    <a:pt x="758621" y="6350"/>
                  </a:lnTo>
                  <a:lnTo>
                    <a:pt x="758621" y="24130"/>
                  </a:lnTo>
                  <a:lnTo>
                    <a:pt x="1027010" y="24130"/>
                  </a:lnTo>
                  <a:lnTo>
                    <a:pt x="1027010" y="6350"/>
                  </a:lnTo>
                  <a:lnTo>
                    <a:pt x="1027010" y="0"/>
                  </a:lnTo>
                  <a:close/>
                </a:path>
              </a:pathLst>
            </a:custGeom>
            <a:solidFill>
              <a:srgbClr val="FFFF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889000" y="1017270"/>
              <a:ext cx="3167380" cy="3743960"/>
            </a:xfrm>
            <a:custGeom>
              <a:avLst/>
              <a:gdLst/>
              <a:ahLst/>
              <a:cxnLst/>
              <a:rect l="l" t="t" r="r" b="b"/>
              <a:pathLst>
                <a:path w="3167379" h="3743960">
                  <a:moveTo>
                    <a:pt x="1583689" y="0"/>
                  </a:moveTo>
                  <a:lnTo>
                    <a:pt x="1512067" y="411"/>
                  </a:lnTo>
                  <a:lnTo>
                    <a:pt x="1441184" y="1633"/>
                  </a:lnTo>
                  <a:lnTo>
                    <a:pt x="1371113" y="3646"/>
                  </a:lnTo>
                  <a:lnTo>
                    <a:pt x="1301929" y="6433"/>
                  </a:lnTo>
                  <a:lnTo>
                    <a:pt x="1233706" y="9974"/>
                  </a:lnTo>
                  <a:lnTo>
                    <a:pt x="1166518" y="14252"/>
                  </a:lnTo>
                  <a:lnTo>
                    <a:pt x="1100439" y="19246"/>
                  </a:lnTo>
                  <a:lnTo>
                    <a:pt x="1035544" y="24940"/>
                  </a:lnTo>
                  <a:lnTo>
                    <a:pt x="971907" y="31313"/>
                  </a:lnTo>
                  <a:lnTo>
                    <a:pt x="909601" y="38348"/>
                  </a:lnTo>
                  <a:lnTo>
                    <a:pt x="848701" y="46025"/>
                  </a:lnTo>
                  <a:lnTo>
                    <a:pt x="789281" y="54327"/>
                  </a:lnTo>
                  <a:lnTo>
                    <a:pt x="731415" y="63235"/>
                  </a:lnTo>
                  <a:lnTo>
                    <a:pt x="675178" y="72729"/>
                  </a:lnTo>
                  <a:lnTo>
                    <a:pt x="620643" y="82792"/>
                  </a:lnTo>
                  <a:lnTo>
                    <a:pt x="567885" y="93405"/>
                  </a:lnTo>
                  <a:lnTo>
                    <a:pt x="516977" y="104548"/>
                  </a:lnTo>
                  <a:lnTo>
                    <a:pt x="467994" y="116204"/>
                  </a:lnTo>
                  <a:lnTo>
                    <a:pt x="421011" y="128355"/>
                  </a:lnTo>
                  <a:lnTo>
                    <a:pt x="376101" y="140980"/>
                  </a:lnTo>
                  <a:lnTo>
                    <a:pt x="333338" y="154062"/>
                  </a:lnTo>
                  <a:lnTo>
                    <a:pt x="292796" y="167582"/>
                  </a:lnTo>
                  <a:lnTo>
                    <a:pt x="254551" y="181521"/>
                  </a:lnTo>
                  <a:lnTo>
                    <a:pt x="218675" y="195862"/>
                  </a:lnTo>
                  <a:lnTo>
                    <a:pt x="154329" y="225670"/>
                  </a:lnTo>
                  <a:lnTo>
                    <a:pt x="100352" y="256858"/>
                  </a:lnTo>
                  <a:lnTo>
                    <a:pt x="57338" y="289277"/>
                  </a:lnTo>
                  <a:lnTo>
                    <a:pt x="25879" y="322778"/>
                  </a:lnTo>
                  <a:lnTo>
                    <a:pt x="6568" y="357212"/>
                  </a:lnTo>
                  <a:lnTo>
                    <a:pt x="0" y="392429"/>
                  </a:lnTo>
                  <a:lnTo>
                    <a:pt x="0" y="3351529"/>
                  </a:lnTo>
                  <a:lnTo>
                    <a:pt x="14668" y="3404338"/>
                  </a:lnTo>
                  <a:lnTo>
                    <a:pt x="40127" y="3438450"/>
                  </a:lnTo>
                  <a:lnTo>
                    <a:pt x="77438" y="3471516"/>
                  </a:lnTo>
                  <a:lnTo>
                    <a:pt x="126007" y="3503394"/>
                  </a:lnTo>
                  <a:lnTo>
                    <a:pt x="185243" y="3533936"/>
                  </a:lnTo>
                  <a:lnTo>
                    <a:pt x="254551" y="3562999"/>
                  </a:lnTo>
                  <a:lnTo>
                    <a:pt x="292796" y="3576930"/>
                  </a:lnTo>
                  <a:lnTo>
                    <a:pt x="333338" y="3590437"/>
                  </a:lnTo>
                  <a:lnTo>
                    <a:pt x="376101" y="3603502"/>
                  </a:lnTo>
                  <a:lnTo>
                    <a:pt x="421011" y="3616106"/>
                  </a:lnTo>
                  <a:lnTo>
                    <a:pt x="467995" y="3628231"/>
                  </a:lnTo>
                  <a:lnTo>
                    <a:pt x="516977" y="3639859"/>
                  </a:lnTo>
                  <a:lnTo>
                    <a:pt x="567885" y="3650973"/>
                  </a:lnTo>
                  <a:lnTo>
                    <a:pt x="620643" y="3661553"/>
                  </a:lnTo>
                  <a:lnTo>
                    <a:pt x="675178" y="3671582"/>
                  </a:lnTo>
                  <a:lnTo>
                    <a:pt x="731415" y="3681042"/>
                  </a:lnTo>
                  <a:lnTo>
                    <a:pt x="789281" y="3689914"/>
                  </a:lnTo>
                  <a:lnTo>
                    <a:pt x="848701" y="3698181"/>
                  </a:lnTo>
                  <a:lnTo>
                    <a:pt x="909601" y="3705824"/>
                  </a:lnTo>
                  <a:lnTo>
                    <a:pt x="971907" y="3712825"/>
                  </a:lnTo>
                  <a:lnTo>
                    <a:pt x="1035544" y="3719166"/>
                  </a:lnTo>
                  <a:lnTo>
                    <a:pt x="1100439" y="3724829"/>
                  </a:lnTo>
                  <a:lnTo>
                    <a:pt x="1166518" y="3729795"/>
                  </a:lnTo>
                  <a:lnTo>
                    <a:pt x="1233706" y="3734048"/>
                  </a:lnTo>
                  <a:lnTo>
                    <a:pt x="1301929" y="3737568"/>
                  </a:lnTo>
                  <a:lnTo>
                    <a:pt x="1371113" y="3740337"/>
                  </a:lnTo>
                  <a:lnTo>
                    <a:pt x="1441184" y="3742337"/>
                  </a:lnTo>
                  <a:lnTo>
                    <a:pt x="1512067" y="3743551"/>
                  </a:lnTo>
                  <a:lnTo>
                    <a:pt x="1583689" y="3743959"/>
                  </a:lnTo>
                  <a:lnTo>
                    <a:pt x="1655312" y="3743551"/>
                  </a:lnTo>
                  <a:lnTo>
                    <a:pt x="1726195" y="3742337"/>
                  </a:lnTo>
                  <a:lnTo>
                    <a:pt x="1796266" y="3740337"/>
                  </a:lnTo>
                  <a:lnTo>
                    <a:pt x="1865450" y="3737568"/>
                  </a:lnTo>
                  <a:lnTo>
                    <a:pt x="1933673" y="3734048"/>
                  </a:lnTo>
                  <a:lnTo>
                    <a:pt x="2000861" y="3729795"/>
                  </a:lnTo>
                  <a:lnTo>
                    <a:pt x="2066940" y="3724829"/>
                  </a:lnTo>
                  <a:lnTo>
                    <a:pt x="2131835" y="3719166"/>
                  </a:lnTo>
                  <a:lnTo>
                    <a:pt x="2195472" y="3712825"/>
                  </a:lnTo>
                  <a:lnTo>
                    <a:pt x="2257778" y="3705824"/>
                  </a:lnTo>
                  <a:lnTo>
                    <a:pt x="2318678" y="3698181"/>
                  </a:lnTo>
                  <a:lnTo>
                    <a:pt x="2378098" y="3689914"/>
                  </a:lnTo>
                  <a:lnTo>
                    <a:pt x="2435964" y="3681042"/>
                  </a:lnTo>
                  <a:lnTo>
                    <a:pt x="2492201" y="3671582"/>
                  </a:lnTo>
                  <a:lnTo>
                    <a:pt x="2546736" y="3661553"/>
                  </a:lnTo>
                  <a:lnTo>
                    <a:pt x="2599494" y="3650973"/>
                  </a:lnTo>
                  <a:lnTo>
                    <a:pt x="2650402" y="3639859"/>
                  </a:lnTo>
                  <a:lnTo>
                    <a:pt x="2699384" y="3628231"/>
                  </a:lnTo>
                  <a:lnTo>
                    <a:pt x="2746368" y="3616106"/>
                  </a:lnTo>
                  <a:lnTo>
                    <a:pt x="2791278" y="3603502"/>
                  </a:lnTo>
                  <a:lnTo>
                    <a:pt x="2834041" y="3590437"/>
                  </a:lnTo>
                  <a:lnTo>
                    <a:pt x="2874583" y="3576930"/>
                  </a:lnTo>
                  <a:lnTo>
                    <a:pt x="2912828" y="3562999"/>
                  </a:lnTo>
                  <a:lnTo>
                    <a:pt x="2948704" y="3548662"/>
                  </a:lnTo>
                  <a:lnTo>
                    <a:pt x="3013050" y="3518841"/>
                  </a:lnTo>
                  <a:lnTo>
                    <a:pt x="3067027" y="3487613"/>
                  </a:lnTo>
                  <a:lnTo>
                    <a:pt x="3110041" y="3455123"/>
                  </a:lnTo>
                  <a:lnTo>
                    <a:pt x="3141500" y="3421515"/>
                  </a:lnTo>
                  <a:lnTo>
                    <a:pt x="3160811" y="3386936"/>
                  </a:lnTo>
                  <a:lnTo>
                    <a:pt x="3167379" y="3351529"/>
                  </a:lnTo>
                  <a:lnTo>
                    <a:pt x="3167379" y="392429"/>
                  </a:lnTo>
                  <a:lnTo>
                    <a:pt x="3152711" y="339888"/>
                  </a:lnTo>
                  <a:lnTo>
                    <a:pt x="3127252" y="305902"/>
                  </a:lnTo>
                  <a:lnTo>
                    <a:pt x="3089941" y="272923"/>
                  </a:lnTo>
                  <a:lnTo>
                    <a:pt x="3041372" y="241101"/>
                  </a:lnTo>
                  <a:lnTo>
                    <a:pt x="2982136" y="210584"/>
                  </a:lnTo>
                  <a:lnTo>
                    <a:pt x="2912828" y="181521"/>
                  </a:lnTo>
                  <a:lnTo>
                    <a:pt x="2874583" y="167582"/>
                  </a:lnTo>
                  <a:lnTo>
                    <a:pt x="2834041" y="154062"/>
                  </a:lnTo>
                  <a:lnTo>
                    <a:pt x="2791278" y="140980"/>
                  </a:lnTo>
                  <a:lnTo>
                    <a:pt x="2746368" y="128355"/>
                  </a:lnTo>
                  <a:lnTo>
                    <a:pt x="2699384" y="116205"/>
                  </a:lnTo>
                  <a:lnTo>
                    <a:pt x="2650402" y="104548"/>
                  </a:lnTo>
                  <a:lnTo>
                    <a:pt x="2599494" y="93405"/>
                  </a:lnTo>
                  <a:lnTo>
                    <a:pt x="2546736" y="82792"/>
                  </a:lnTo>
                  <a:lnTo>
                    <a:pt x="2492201" y="72729"/>
                  </a:lnTo>
                  <a:lnTo>
                    <a:pt x="2435964" y="63235"/>
                  </a:lnTo>
                  <a:lnTo>
                    <a:pt x="2378098" y="54327"/>
                  </a:lnTo>
                  <a:lnTo>
                    <a:pt x="2318678" y="46025"/>
                  </a:lnTo>
                  <a:lnTo>
                    <a:pt x="2257778" y="38348"/>
                  </a:lnTo>
                  <a:lnTo>
                    <a:pt x="2195472" y="31313"/>
                  </a:lnTo>
                  <a:lnTo>
                    <a:pt x="2131835" y="24940"/>
                  </a:lnTo>
                  <a:lnTo>
                    <a:pt x="2066940" y="19246"/>
                  </a:lnTo>
                  <a:lnTo>
                    <a:pt x="2000861" y="14252"/>
                  </a:lnTo>
                  <a:lnTo>
                    <a:pt x="1933673" y="9974"/>
                  </a:lnTo>
                  <a:lnTo>
                    <a:pt x="1865450" y="6433"/>
                  </a:lnTo>
                  <a:lnTo>
                    <a:pt x="1796266" y="3646"/>
                  </a:lnTo>
                  <a:lnTo>
                    <a:pt x="1726195" y="1633"/>
                  </a:lnTo>
                  <a:lnTo>
                    <a:pt x="1655312" y="411"/>
                  </a:lnTo>
                  <a:lnTo>
                    <a:pt x="1583689" y="0"/>
                  </a:lnTo>
                  <a:close/>
                </a:path>
                <a:path w="3167379" h="3743960">
                  <a:moveTo>
                    <a:pt x="0" y="0"/>
                  </a:moveTo>
                  <a:lnTo>
                    <a:pt x="0" y="0"/>
                  </a:lnTo>
                </a:path>
                <a:path w="3167379" h="3743960">
                  <a:moveTo>
                    <a:pt x="3167379" y="3743959"/>
                  </a:moveTo>
                  <a:lnTo>
                    <a:pt x="3167379" y="374395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2046160" y="1018539"/>
              <a:ext cx="850900" cy="16510"/>
            </a:xfrm>
            <a:custGeom>
              <a:avLst/>
              <a:gdLst/>
              <a:ahLst/>
              <a:cxnLst/>
              <a:rect l="l" t="t" r="r" b="b"/>
              <a:pathLst>
                <a:path w="850900" h="16509">
                  <a:moveTo>
                    <a:pt x="850506" y="16510"/>
                  </a:moveTo>
                  <a:lnTo>
                    <a:pt x="741489" y="7620"/>
                  </a:lnTo>
                  <a:lnTo>
                    <a:pt x="688771" y="6350"/>
                  </a:lnTo>
                  <a:lnTo>
                    <a:pt x="425259" y="0"/>
                  </a:lnTo>
                  <a:lnTo>
                    <a:pt x="161734" y="6350"/>
                  </a:lnTo>
                  <a:lnTo>
                    <a:pt x="109029" y="7620"/>
                  </a:lnTo>
                  <a:lnTo>
                    <a:pt x="0" y="16510"/>
                  </a:lnTo>
                  <a:lnTo>
                    <a:pt x="850506" y="165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1952725" y="1033780"/>
              <a:ext cx="1037590" cy="8890"/>
            </a:xfrm>
            <a:custGeom>
              <a:avLst/>
              <a:gdLst/>
              <a:ahLst/>
              <a:cxnLst/>
              <a:rect l="l" t="t" r="r" b="b"/>
              <a:pathLst>
                <a:path w="1037589" h="8890">
                  <a:moveTo>
                    <a:pt x="928369" y="0"/>
                  </a:moveTo>
                  <a:lnTo>
                    <a:pt x="109019" y="0"/>
                  </a:lnTo>
                  <a:lnTo>
                    <a:pt x="0" y="8890"/>
                  </a:lnTo>
                  <a:lnTo>
                    <a:pt x="1037389" y="8890"/>
                  </a:lnTo>
                  <a:lnTo>
                    <a:pt x="928369" y="0"/>
                  </a:lnTo>
                  <a:close/>
                </a:path>
              </a:pathLst>
            </a:custGeom>
            <a:solidFill>
              <a:srgbClr val="FFFF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1849709" y="1042670"/>
              <a:ext cx="1243965" cy="8890"/>
            </a:xfrm>
            <a:custGeom>
              <a:avLst/>
              <a:gdLst/>
              <a:ahLst/>
              <a:cxnLst/>
              <a:rect l="l" t="t" r="r" b="b"/>
              <a:pathLst>
                <a:path w="1243964" h="8890">
                  <a:moveTo>
                    <a:pt x="1140405" y="0"/>
                  </a:moveTo>
                  <a:lnTo>
                    <a:pt x="103015" y="0"/>
                  </a:lnTo>
                  <a:lnTo>
                    <a:pt x="9570" y="7619"/>
                  </a:lnTo>
                  <a:lnTo>
                    <a:pt x="0" y="8889"/>
                  </a:lnTo>
                  <a:lnTo>
                    <a:pt x="1243466" y="8889"/>
                  </a:lnTo>
                  <a:lnTo>
                    <a:pt x="1233850" y="7619"/>
                  </a:lnTo>
                  <a:lnTo>
                    <a:pt x="1140405" y="0"/>
                  </a:lnTo>
                  <a:close/>
                </a:path>
              </a:pathLst>
            </a:custGeom>
            <a:solidFill>
              <a:srgbClr val="FFF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1782717" y="1050290"/>
              <a:ext cx="1377950" cy="10160"/>
            </a:xfrm>
            <a:custGeom>
              <a:avLst/>
              <a:gdLst/>
              <a:ahLst/>
              <a:cxnLst/>
              <a:rect l="l" t="t" r="r" b="b"/>
              <a:pathLst>
                <a:path w="1377950" h="10159">
                  <a:moveTo>
                    <a:pt x="1300842" y="0"/>
                  </a:moveTo>
                  <a:lnTo>
                    <a:pt x="76562" y="0"/>
                  </a:lnTo>
                  <a:lnTo>
                    <a:pt x="0" y="10160"/>
                  </a:lnTo>
                  <a:lnTo>
                    <a:pt x="1377768" y="10160"/>
                  </a:lnTo>
                  <a:lnTo>
                    <a:pt x="1300842" y="0"/>
                  </a:lnTo>
                  <a:close/>
                </a:path>
              </a:pathLst>
            </a:custGeom>
            <a:solidFill>
              <a:srgbClr val="FFFF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1715724" y="1059180"/>
              <a:ext cx="1512570" cy="10160"/>
            </a:xfrm>
            <a:custGeom>
              <a:avLst/>
              <a:gdLst/>
              <a:ahLst/>
              <a:cxnLst/>
              <a:rect l="l" t="t" r="r" b="b"/>
              <a:pathLst>
                <a:path w="1512570" h="10159">
                  <a:moveTo>
                    <a:pt x="1435145" y="0"/>
                  </a:moveTo>
                  <a:lnTo>
                    <a:pt x="76562" y="0"/>
                  </a:lnTo>
                  <a:lnTo>
                    <a:pt x="0" y="10160"/>
                  </a:lnTo>
                  <a:lnTo>
                    <a:pt x="1512071" y="10160"/>
                  </a:lnTo>
                  <a:lnTo>
                    <a:pt x="1435145" y="0"/>
                  </a:lnTo>
                  <a:close/>
                </a:path>
              </a:pathLst>
            </a:custGeom>
            <a:solidFill>
              <a:srgbClr val="FFF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1658302" y="1068070"/>
              <a:ext cx="1627505" cy="8890"/>
            </a:xfrm>
            <a:custGeom>
              <a:avLst/>
              <a:gdLst/>
              <a:ahLst/>
              <a:cxnLst/>
              <a:rect l="l" t="t" r="r" b="b"/>
              <a:pathLst>
                <a:path w="1627504" h="8890">
                  <a:moveTo>
                    <a:pt x="1559877" y="0"/>
                  </a:moveTo>
                  <a:lnTo>
                    <a:pt x="66992" y="0"/>
                  </a:lnTo>
                  <a:lnTo>
                    <a:pt x="0" y="8889"/>
                  </a:lnTo>
                  <a:lnTo>
                    <a:pt x="1627187" y="8889"/>
                  </a:lnTo>
                  <a:lnTo>
                    <a:pt x="1559877" y="0"/>
                  </a:lnTo>
                  <a:close/>
                </a:path>
              </a:pathLst>
            </a:custGeom>
            <a:solidFill>
              <a:srgbClr val="FFF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1591310" y="1076960"/>
              <a:ext cx="1761489" cy="8890"/>
            </a:xfrm>
            <a:custGeom>
              <a:avLst/>
              <a:gdLst/>
              <a:ahLst/>
              <a:cxnLst/>
              <a:rect l="l" t="t" r="r" b="b"/>
              <a:pathLst>
                <a:path w="1761489" h="8890">
                  <a:moveTo>
                    <a:pt x="1694180" y="0"/>
                  </a:moveTo>
                  <a:lnTo>
                    <a:pt x="66992" y="0"/>
                  </a:lnTo>
                  <a:lnTo>
                    <a:pt x="0" y="8889"/>
                  </a:lnTo>
                  <a:lnTo>
                    <a:pt x="1761489" y="8889"/>
                  </a:lnTo>
                  <a:lnTo>
                    <a:pt x="1694180" y="0"/>
                  </a:lnTo>
                  <a:close/>
                </a:path>
              </a:pathLst>
            </a:custGeom>
            <a:solidFill>
              <a:srgbClr val="FFF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1548029" y="1084580"/>
              <a:ext cx="1848485" cy="10160"/>
            </a:xfrm>
            <a:custGeom>
              <a:avLst/>
              <a:gdLst/>
              <a:ahLst/>
              <a:cxnLst/>
              <a:rect l="l" t="t" r="r" b="b"/>
              <a:pathLst>
                <a:path w="1848485" h="10159">
                  <a:moveTo>
                    <a:pt x="1795154" y="0"/>
                  </a:moveTo>
                  <a:lnTo>
                    <a:pt x="52850" y="0"/>
                  </a:lnTo>
                  <a:lnTo>
                    <a:pt x="43280" y="1270"/>
                  </a:lnTo>
                  <a:lnTo>
                    <a:pt x="0" y="10160"/>
                  </a:lnTo>
                  <a:lnTo>
                    <a:pt x="1848050" y="10160"/>
                  </a:lnTo>
                  <a:lnTo>
                    <a:pt x="1804770" y="1270"/>
                  </a:lnTo>
                  <a:lnTo>
                    <a:pt x="1795154" y="0"/>
                  </a:lnTo>
                  <a:close/>
                </a:path>
              </a:pathLst>
            </a:custGeom>
            <a:solidFill>
              <a:srgbClr val="FFFF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1504749" y="1093470"/>
              <a:ext cx="1934845" cy="10160"/>
            </a:xfrm>
            <a:custGeom>
              <a:avLst/>
              <a:gdLst/>
              <a:ahLst/>
              <a:cxnLst/>
              <a:rect l="l" t="t" r="r" b="b"/>
              <a:pathLst>
                <a:path w="1934845" h="10159">
                  <a:moveTo>
                    <a:pt x="1885147" y="0"/>
                  </a:moveTo>
                  <a:lnTo>
                    <a:pt x="49463" y="0"/>
                  </a:lnTo>
                  <a:lnTo>
                    <a:pt x="0" y="10159"/>
                  </a:lnTo>
                  <a:lnTo>
                    <a:pt x="1934611" y="10159"/>
                  </a:lnTo>
                  <a:lnTo>
                    <a:pt x="1885147" y="0"/>
                  </a:lnTo>
                  <a:close/>
                </a:path>
              </a:pathLst>
            </a:custGeom>
            <a:solidFill>
              <a:srgbClr val="FFF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1467652" y="1102360"/>
              <a:ext cx="2009139" cy="8890"/>
            </a:xfrm>
            <a:custGeom>
              <a:avLst/>
              <a:gdLst/>
              <a:ahLst/>
              <a:cxnLst/>
              <a:rect l="l" t="t" r="r" b="b"/>
              <a:pathLst>
                <a:path w="2009139" h="8890">
                  <a:moveTo>
                    <a:pt x="1965525" y="0"/>
                  </a:moveTo>
                  <a:lnTo>
                    <a:pt x="43280" y="0"/>
                  </a:lnTo>
                  <a:lnTo>
                    <a:pt x="0" y="8889"/>
                  </a:lnTo>
                  <a:lnTo>
                    <a:pt x="2008805" y="8889"/>
                  </a:lnTo>
                  <a:lnTo>
                    <a:pt x="1965525" y="0"/>
                  </a:lnTo>
                  <a:close/>
                </a:path>
              </a:pathLst>
            </a:custGeom>
            <a:solidFill>
              <a:srgbClr val="FFFF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1424371" y="1111250"/>
              <a:ext cx="2095500" cy="8890"/>
            </a:xfrm>
            <a:custGeom>
              <a:avLst/>
              <a:gdLst/>
              <a:ahLst/>
              <a:cxnLst/>
              <a:rect l="l" t="t" r="r" b="b"/>
              <a:pathLst>
                <a:path w="2095500" h="8890">
                  <a:moveTo>
                    <a:pt x="2052086" y="0"/>
                  </a:moveTo>
                  <a:lnTo>
                    <a:pt x="43280" y="0"/>
                  </a:lnTo>
                  <a:lnTo>
                    <a:pt x="0" y="8889"/>
                  </a:lnTo>
                  <a:lnTo>
                    <a:pt x="2095366" y="8889"/>
                  </a:lnTo>
                  <a:lnTo>
                    <a:pt x="2052086" y="0"/>
                  </a:lnTo>
                  <a:close/>
                </a:path>
              </a:pathLst>
            </a:custGeom>
            <a:solidFill>
              <a:srgbClr val="FFF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1381091" y="1118870"/>
              <a:ext cx="2182495" cy="10160"/>
            </a:xfrm>
            <a:custGeom>
              <a:avLst/>
              <a:gdLst/>
              <a:ahLst/>
              <a:cxnLst/>
              <a:rect l="l" t="t" r="r" b="b"/>
              <a:pathLst>
                <a:path w="2182495" h="10159">
                  <a:moveTo>
                    <a:pt x="2132463" y="0"/>
                  </a:moveTo>
                  <a:lnTo>
                    <a:pt x="49463" y="0"/>
                  </a:lnTo>
                  <a:lnTo>
                    <a:pt x="0" y="10159"/>
                  </a:lnTo>
                  <a:lnTo>
                    <a:pt x="2181926" y="10159"/>
                  </a:lnTo>
                  <a:lnTo>
                    <a:pt x="2132463" y="0"/>
                  </a:lnTo>
                  <a:close/>
                </a:path>
              </a:pathLst>
            </a:custGeom>
            <a:solidFill>
              <a:srgbClr val="FFF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1347008" y="1127760"/>
              <a:ext cx="2250440" cy="8890"/>
            </a:xfrm>
            <a:custGeom>
              <a:avLst/>
              <a:gdLst/>
              <a:ahLst/>
              <a:cxnLst/>
              <a:rect l="l" t="t" r="r" b="b"/>
              <a:pathLst>
                <a:path w="2250440" h="8890">
                  <a:moveTo>
                    <a:pt x="2209827" y="0"/>
                  </a:moveTo>
                  <a:lnTo>
                    <a:pt x="40266" y="0"/>
                  </a:lnTo>
                  <a:lnTo>
                    <a:pt x="9351" y="6350"/>
                  </a:lnTo>
                  <a:lnTo>
                    <a:pt x="0" y="8889"/>
                  </a:lnTo>
                  <a:lnTo>
                    <a:pt x="2250093" y="8889"/>
                  </a:lnTo>
                  <a:lnTo>
                    <a:pt x="2240741" y="6350"/>
                  </a:lnTo>
                  <a:lnTo>
                    <a:pt x="2209827" y="0"/>
                  </a:lnTo>
                  <a:close/>
                </a:path>
              </a:pathLst>
            </a:custGeom>
            <a:solidFill>
              <a:srgbClr val="FFFF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1314276" y="1136650"/>
              <a:ext cx="2315845" cy="8890"/>
            </a:xfrm>
            <a:custGeom>
              <a:avLst/>
              <a:gdLst/>
              <a:ahLst/>
              <a:cxnLst/>
              <a:rect l="l" t="t" r="r" b="b"/>
              <a:pathLst>
                <a:path w="2315845" h="8890">
                  <a:moveTo>
                    <a:pt x="2282824" y="0"/>
                  </a:moveTo>
                  <a:lnTo>
                    <a:pt x="32731" y="0"/>
                  </a:lnTo>
                  <a:lnTo>
                    <a:pt x="0" y="8889"/>
                  </a:lnTo>
                  <a:lnTo>
                    <a:pt x="2315556" y="8889"/>
                  </a:lnTo>
                  <a:lnTo>
                    <a:pt x="2282824" y="0"/>
                  </a:lnTo>
                  <a:close/>
                </a:path>
              </a:pathLst>
            </a:custGeom>
            <a:solidFill>
              <a:srgbClr val="FFF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1281545" y="1144270"/>
              <a:ext cx="2381250" cy="10160"/>
            </a:xfrm>
            <a:custGeom>
              <a:avLst/>
              <a:gdLst/>
              <a:ahLst/>
              <a:cxnLst/>
              <a:rect l="l" t="t" r="r" b="b"/>
              <a:pathLst>
                <a:path w="2381250" h="10159">
                  <a:moveTo>
                    <a:pt x="2343611" y="0"/>
                  </a:moveTo>
                  <a:lnTo>
                    <a:pt x="37407" y="0"/>
                  </a:lnTo>
                  <a:lnTo>
                    <a:pt x="0" y="10159"/>
                  </a:lnTo>
                  <a:lnTo>
                    <a:pt x="2381019" y="10159"/>
                  </a:lnTo>
                  <a:lnTo>
                    <a:pt x="2343611" y="0"/>
                  </a:lnTo>
                  <a:close/>
                </a:path>
              </a:pathLst>
            </a:custGeom>
            <a:solidFill>
              <a:srgbClr val="FFF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1249680" y="1153160"/>
              <a:ext cx="2444750" cy="10160"/>
            </a:xfrm>
            <a:custGeom>
              <a:avLst/>
              <a:gdLst/>
              <a:ahLst/>
              <a:cxnLst/>
              <a:rect l="l" t="t" r="r" b="b"/>
              <a:pathLst>
                <a:path w="2444750" h="10159">
                  <a:moveTo>
                    <a:pt x="2408208" y="0"/>
                  </a:moveTo>
                  <a:lnTo>
                    <a:pt x="36541" y="0"/>
                  </a:lnTo>
                  <a:lnTo>
                    <a:pt x="3810" y="8889"/>
                  </a:lnTo>
                  <a:lnTo>
                    <a:pt x="0" y="10160"/>
                  </a:lnTo>
                  <a:lnTo>
                    <a:pt x="2444750" y="10160"/>
                  </a:lnTo>
                  <a:lnTo>
                    <a:pt x="2440940" y="8889"/>
                  </a:lnTo>
                  <a:lnTo>
                    <a:pt x="2408208" y="0"/>
                  </a:lnTo>
                  <a:close/>
                </a:path>
              </a:pathLst>
            </a:custGeom>
            <a:solidFill>
              <a:srgbClr val="FFF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1226820" y="1162050"/>
              <a:ext cx="2490470" cy="8890"/>
            </a:xfrm>
            <a:custGeom>
              <a:avLst/>
              <a:gdLst/>
              <a:ahLst/>
              <a:cxnLst/>
              <a:rect l="l" t="t" r="r" b="b"/>
              <a:pathLst>
                <a:path w="2490470" h="8890">
                  <a:moveTo>
                    <a:pt x="2463800" y="0"/>
                  </a:moveTo>
                  <a:lnTo>
                    <a:pt x="26670" y="0"/>
                  </a:lnTo>
                  <a:lnTo>
                    <a:pt x="0" y="8889"/>
                  </a:lnTo>
                  <a:lnTo>
                    <a:pt x="2490470" y="8889"/>
                  </a:lnTo>
                  <a:lnTo>
                    <a:pt x="2463800" y="0"/>
                  </a:lnTo>
                  <a:close/>
                </a:path>
              </a:pathLst>
            </a:custGeom>
            <a:solidFill>
              <a:srgbClr val="FFFF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1200150" y="1170940"/>
              <a:ext cx="2543810" cy="8890"/>
            </a:xfrm>
            <a:custGeom>
              <a:avLst/>
              <a:gdLst/>
              <a:ahLst/>
              <a:cxnLst/>
              <a:rect l="l" t="t" r="r" b="b"/>
              <a:pathLst>
                <a:path w="2543810" h="8890">
                  <a:moveTo>
                    <a:pt x="2517140" y="0"/>
                  </a:moveTo>
                  <a:lnTo>
                    <a:pt x="26669" y="0"/>
                  </a:lnTo>
                  <a:lnTo>
                    <a:pt x="0" y="8889"/>
                  </a:lnTo>
                  <a:lnTo>
                    <a:pt x="2543810" y="8889"/>
                  </a:lnTo>
                  <a:lnTo>
                    <a:pt x="2517140" y="0"/>
                  </a:lnTo>
                  <a:close/>
                </a:path>
              </a:pathLst>
            </a:custGeom>
            <a:solidFill>
              <a:srgbClr val="FFF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1173480" y="1178560"/>
              <a:ext cx="2597150" cy="10160"/>
            </a:xfrm>
            <a:custGeom>
              <a:avLst/>
              <a:gdLst/>
              <a:ahLst/>
              <a:cxnLst/>
              <a:rect l="l" t="t" r="r" b="b"/>
              <a:pathLst>
                <a:path w="2597150" h="10159">
                  <a:moveTo>
                    <a:pt x="2566670" y="0"/>
                  </a:moveTo>
                  <a:lnTo>
                    <a:pt x="30480" y="0"/>
                  </a:lnTo>
                  <a:lnTo>
                    <a:pt x="0" y="10160"/>
                  </a:lnTo>
                  <a:lnTo>
                    <a:pt x="2597150" y="10160"/>
                  </a:lnTo>
                  <a:lnTo>
                    <a:pt x="2566670" y="0"/>
                  </a:lnTo>
                  <a:close/>
                </a:path>
              </a:pathLst>
            </a:custGeom>
            <a:solidFill>
              <a:srgbClr val="FFFF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1149248" y="1187450"/>
              <a:ext cx="2646045" cy="10160"/>
            </a:xfrm>
            <a:custGeom>
              <a:avLst/>
              <a:gdLst/>
              <a:ahLst/>
              <a:cxnLst/>
              <a:rect l="l" t="t" r="r" b="b"/>
              <a:pathLst>
                <a:path w="2646045" h="10159">
                  <a:moveTo>
                    <a:pt x="2617571" y="0"/>
                  </a:moveTo>
                  <a:lnTo>
                    <a:pt x="28041" y="0"/>
                  </a:lnTo>
                  <a:lnTo>
                    <a:pt x="12801" y="5079"/>
                  </a:lnTo>
                  <a:lnTo>
                    <a:pt x="0" y="10160"/>
                  </a:lnTo>
                  <a:lnTo>
                    <a:pt x="2645613" y="10160"/>
                  </a:lnTo>
                  <a:lnTo>
                    <a:pt x="2632811" y="5079"/>
                  </a:lnTo>
                  <a:lnTo>
                    <a:pt x="2617571" y="0"/>
                  </a:lnTo>
                  <a:close/>
                </a:path>
              </a:pathLst>
            </a:custGeom>
            <a:solidFill>
              <a:srgbClr val="FFF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1130046" y="1196340"/>
              <a:ext cx="2684145" cy="8890"/>
            </a:xfrm>
            <a:custGeom>
              <a:avLst/>
              <a:gdLst/>
              <a:ahLst/>
              <a:cxnLst/>
              <a:rect l="l" t="t" r="r" b="b"/>
              <a:pathLst>
                <a:path w="2684145" h="8890">
                  <a:moveTo>
                    <a:pt x="2661615" y="0"/>
                  </a:moveTo>
                  <a:lnTo>
                    <a:pt x="22402" y="0"/>
                  </a:lnTo>
                  <a:lnTo>
                    <a:pt x="0" y="8889"/>
                  </a:lnTo>
                  <a:lnTo>
                    <a:pt x="2684017" y="8889"/>
                  </a:lnTo>
                  <a:lnTo>
                    <a:pt x="2661615" y="0"/>
                  </a:lnTo>
                  <a:close/>
                </a:path>
              </a:pathLst>
            </a:custGeom>
            <a:solidFill>
              <a:srgbClr val="FFF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1107643" y="1205230"/>
              <a:ext cx="2729230" cy="8890"/>
            </a:xfrm>
            <a:custGeom>
              <a:avLst/>
              <a:gdLst/>
              <a:ahLst/>
              <a:cxnLst/>
              <a:rect l="l" t="t" r="r" b="b"/>
              <a:pathLst>
                <a:path w="2729229" h="8890">
                  <a:moveTo>
                    <a:pt x="2706420" y="0"/>
                  </a:moveTo>
                  <a:lnTo>
                    <a:pt x="22402" y="0"/>
                  </a:lnTo>
                  <a:lnTo>
                    <a:pt x="0" y="8890"/>
                  </a:lnTo>
                  <a:lnTo>
                    <a:pt x="2728823" y="8890"/>
                  </a:lnTo>
                  <a:lnTo>
                    <a:pt x="2706420" y="0"/>
                  </a:lnTo>
                  <a:close/>
                </a:path>
              </a:pathLst>
            </a:custGeom>
            <a:solidFill>
              <a:srgbClr val="FFF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1085240" y="1212850"/>
              <a:ext cx="2773680" cy="10160"/>
            </a:xfrm>
            <a:custGeom>
              <a:avLst/>
              <a:gdLst/>
              <a:ahLst/>
              <a:cxnLst/>
              <a:rect l="l" t="t" r="r" b="b"/>
              <a:pathLst>
                <a:path w="2773679" h="10159">
                  <a:moveTo>
                    <a:pt x="2748026" y="0"/>
                  </a:moveTo>
                  <a:lnTo>
                    <a:pt x="25603" y="0"/>
                  </a:lnTo>
                  <a:lnTo>
                    <a:pt x="0" y="10160"/>
                  </a:lnTo>
                  <a:lnTo>
                    <a:pt x="2773629" y="10160"/>
                  </a:lnTo>
                  <a:lnTo>
                    <a:pt x="2748026" y="0"/>
                  </a:lnTo>
                  <a:close/>
                </a:path>
              </a:pathLst>
            </a:custGeom>
            <a:solidFill>
              <a:srgbClr val="FFF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1069340" y="1221740"/>
              <a:ext cx="2806065" cy="8890"/>
            </a:xfrm>
            <a:custGeom>
              <a:avLst/>
              <a:gdLst/>
              <a:ahLst/>
              <a:cxnLst/>
              <a:rect l="l" t="t" r="r" b="b"/>
              <a:pathLst>
                <a:path w="2806065" h="8890">
                  <a:moveTo>
                    <a:pt x="2786329" y="0"/>
                  </a:moveTo>
                  <a:lnTo>
                    <a:pt x="19100" y="0"/>
                  </a:lnTo>
                  <a:lnTo>
                    <a:pt x="12700" y="2539"/>
                  </a:lnTo>
                  <a:lnTo>
                    <a:pt x="0" y="8889"/>
                  </a:lnTo>
                  <a:lnTo>
                    <a:pt x="2805674" y="8889"/>
                  </a:lnTo>
                  <a:lnTo>
                    <a:pt x="2792730" y="2539"/>
                  </a:lnTo>
                  <a:lnTo>
                    <a:pt x="2786329" y="0"/>
                  </a:lnTo>
                  <a:close/>
                </a:path>
              </a:pathLst>
            </a:custGeom>
            <a:solidFill>
              <a:srgbClr val="FFF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1051560" y="1230630"/>
              <a:ext cx="2841625" cy="8890"/>
            </a:xfrm>
            <a:custGeom>
              <a:avLst/>
              <a:gdLst/>
              <a:ahLst/>
              <a:cxnLst/>
              <a:rect l="l" t="t" r="r" b="b"/>
              <a:pathLst>
                <a:path w="2841625" h="8890">
                  <a:moveTo>
                    <a:pt x="2823454" y="0"/>
                  </a:moveTo>
                  <a:lnTo>
                    <a:pt x="17780" y="0"/>
                  </a:lnTo>
                  <a:lnTo>
                    <a:pt x="0" y="8890"/>
                  </a:lnTo>
                  <a:lnTo>
                    <a:pt x="2841576" y="8890"/>
                  </a:lnTo>
                  <a:lnTo>
                    <a:pt x="2823454" y="0"/>
                  </a:lnTo>
                  <a:close/>
                </a:path>
              </a:pathLst>
            </a:custGeom>
            <a:solidFill>
              <a:srgbClr val="FFF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1033780" y="1238250"/>
              <a:ext cx="2877820" cy="10160"/>
            </a:xfrm>
            <a:custGeom>
              <a:avLst/>
              <a:gdLst/>
              <a:ahLst/>
              <a:cxnLst/>
              <a:rect l="l" t="t" r="r" b="b"/>
              <a:pathLst>
                <a:path w="2877820" h="10159">
                  <a:moveTo>
                    <a:pt x="2856767" y="0"/>
                  </a:moveTo>
                  <a:lnTo>
                    <a:pt x="20320" y="0"/>
                  </a:lnTo>
                  <a:lnTo>
                    <a:pt x="0" y="10160"/>
                  </a:lnTo>
                  <a:lnTo>
                    <a:pt x="2877478" y="10160"/>
                  </a:lnTo>
                  <a:lnTo>
                    <a:pt x="2856767" y="0"/>
                  </a:lnTo>
                  <a:close/>
                </a:path>
              </a:pathLst>
            </a:custGeom>
            <a:solidFill>
              <a:srgbClr val="FFF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1016000" y="1247140"/>
              <a:ext cx="2913380" cy="10160"/>
            </a:xfrm>
            <a:custGeom>
              <a:avLst/>
              <a:gdLst/>
              <a:ahLst/>
              <a:cxnLst/>
              <a:rect l="l" t="t" r="r" b="b"/>
              <a:pathLst>
                <a:path w="2913379" h="10159">
                  <a:moveTo>
                    <a:pt x="2892669" y="0"/>
                  </a:moveTo>
                  <a:lnTo>
                    <a:pt x="20320" y="0"/>
                  </a:lnTo>
                  <a:lnTo>
                    <a:pt x="0" y="10160"/>
                  </a:lnTo>
                  <a:lnTo>
                    <a:pt x="2913380" y="10160"/>
                  </a:lnTo>
                  <a:lnTo>
                    <a:pt x="2892669" y="0"/>
                  </a:lnTo>
                  <a:close/>
                </a:path>
              </a:pathLst>
            </a:custGeom>
            <a:solidFill>
              <a:srgbClr val="FFF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1004824" y="1256030"/>
              <a:ext cx="2935605" cy="8890"/>
            </a:xfrm>
            <a:custGeom>
              <a:avLst/>
              <a:gdLst/>
              <a:ahLst/>
              <a:cxnLst/>
              <a:rect l="l" t="t" r="r" b="b"/>
              <a:pathLst>
                <a:path w="2935604" h="8890">
                  <a:moveTo>
                    <a:pt x="2921967" y="0"/>
                  </a:moveTo>
                  <a:lnTo>
                    <a:pt x="13716" y="0"/>
                  </a:lnTo>
                  <a:lnTo>
                    <a:pt x="11176" y="1270"/>
                  </a:lnTo>
                  <a:lnTo>
                    <a:pt x="0" y="8890"/>
                  </a:lnTo>
                  <a:lnTo>
                    <a:pt x="2935478" y="8890"/>
                  </a:lnTo>
                  <a:lnTo>
                    <a:pt x="2924556" y="1270"/>
                  </a:lnTo>
                  <a:lnTo>
                    <a:pt x="2921967" y="0"/>
                  </a:lnTo>
                  <a:close/>
                </a:path>
              </a:pathLst>
            </a:custGeom>
            <a:solidFill>
              <a:srgbClr val="FFF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991785" y="1264920"/>
              <a:ext cx="2961640" cy="8890"/>
            </a:xfrm>
            <a:custGeom>
              <a:avLst/>
              <a:gdLst/>
              <a:ahLst/>
              <a:cxnLst/>
              <a:rect l="l" t="t" r="r" b="b"/>
              <a:pathLst>
                <a:path w="2961640" h="8890">
                  <a:moveTo>
                    <a:pt x="2948516" y="0"/>
                  </a:moveTo>
                  <a:lnTo>
                    <a:pt x="13038" y="0"/>
                  </a:lnTo>
                  <a:lnTo>
                    <a:pt x="0" y="8889"/>
                  </a:lnTo>
                  <a:lnTo>
                    <a:pt x="2961259" y="8889"/>
                  </a:lnTo>
                  <a:lnTo>
                    <a:pt x="2948516" y="0"/>
                  </a:lnTo>
                  <a:close/>
                </a:path>
              </a:pathLst>
            </a:custGeom>
            <a:solidFill>
              <a:srgbClr val="FFF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978746" y="1272540"/>
              <a:ext cx="2987040" cy="10160"/>
            </a:xfrm>
            <a:custGeom>
              <a:avLst/>
              <a:gdLst/>
              <a:ahLst/>
              <a:cxnLst/>
              <a:rect l="l" t="t" r="r" b="b"/>
              <a:pathLst>
                <a:path w="2987040" h="10159">
                  <a:moveTo>
                    <a:pt x="2972477" y="0"/>
                  </a:moveTo>
                  <a:lnTo>
                    <a:pt x="14901" y="0"/>
                  </a:lnTo>
                  <a:lnTo>
                    <a:pt x="0" y="10160"/>
                  </a:lnTo>
                  <a:lnTo>
                    <a:pt x="2987040" y="10160"/>
                  </a:lnTo>
                  <a:lnTo>
                    <a:pt x="2972477" y="0"/>
                  </a:lnTo>
                  <a:close/>
                </a:path>
              </a:pathLst>
            </a:custGeom>
            <a:solidFill>
              <a:srgbClr val="FFF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965708" y="1281430"/>
              <a:ext cx="3013075" cy="10160"/>
            </a:xfrm>
            <a:custGeom>
              <a:avLst/>
              <a:gdLst/>
              <a:ahLst/>
              <a:cxnLst/>
              <a:rect l="l" t="t" r="r" b="b"/>
              <a:pathLst>
                <a:path w="3013075" h="10159">
                  <a:moveTo>
                    <a:pt x="2998258" y="0"/>
                  </a:moveTo>
                  <a:lnTo>
                    <a:pt x="14901" y="0"/>
                  </a:lnTo>
                  <a:lnTo>
                    <a:pt x="0" y="10160"/>
                  </a:lnTo>
                  <a:lnTo>
                    <a:pt x="3012821" y="10160"/>
                  </a:lnTo>
                  <a:lnTo>
                    <a:pt x="2998258" y="0"/>
                  </a:lnTo>
                  <a:close/>
                </a:path>
              </a:pathLst>
            </a:custGeom>
            <a:solidFill>
              <a:srgbClr val="FFF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955765" y="1290320"/>
              <a:ext cx="3033395" cy="8890"/>
            </a:xfrm>
            <a:custGeom>
              <a:avLst/>
              <a:gdLst/>
              <a:ahLst/>
              <a:cxnLst/>
              <a:rect l="l" t="t" r="r" b="b"/>
              <a:pathLst>
                <a:path w="3033395" h="8890">
                  <a:moveTo>
                    <a:pt x="3020942" y="0"/>
                  </a:moveTo>
                  <a:lnTo>
                    <a:pt x="11804" y="0"/>
                  </a:lnTo>
                  <a:lnTo>
                    <a:pt x="4354" y="5079"/>
                  </a:lnTo>
                  <a:lnTo>
                    <a:pt x="0" y="8889"/>
                  </a:lnTo>
                  <a:lnTo>
                    <a:pt x="3032850" y="8889"/>
                  </a:lnTo>
                  <a:lnTo>
                    <a:pt x="3028224" y="5079"/>
                  </a:lnTo>
                  <a:lnTo>
                    <a:pt x="3020942" y="0"/>
                  </a:lnTo>
                  <a:close/>
                </a:path>
              </a:pathLst>
            </a:custGeom>
            <a:solidFill>
              <a:srgbClr val="FF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945605" y="1299210"/>
              <a:ext cx="3054350" cy="8890"/>
            </a:xfrm>
            <a:custGeom>
              <a:avLst/>
              <a:gdLst/>
              <a:ahLst/>
              <a:cxnLst/>
              <a:rect l="l" t="t" r="r" b="b"/>
              <a:pathLst>
                <a:path w="3054350" h="8890">
                  <a:moveTo>
                    <a:pt x="3043010" y="0"/>
                  </a:moveTo>
                  <a:lnTo>
                    <a:pt x="10160" y="0"/>
                  </a:lnTo>
                  <a:lnTo>
                    <a:pt x="0" y="8889"/>
                  </a:lnTo>
                  <a:lnTo>
                    <a:pt x="3053805" y="8889"/>
                  </a:lnTo>
                  <a:lnTo>
                    <a:pt x="3043010" y="0"/>
                  </a:lnTo>
                  <a:close/>
                </a:path>
              </a:pathLst>
            </a:custGeom>
            <a:solidFill>
              <a:srgbClr val="FFF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935990" y="1306830"/>
              <a:ext cx="3073400" cy="10160"/>
            </a:xfrm>
            <a:custGeom>
              <a:avLst/>
              <a:gdLst/>
              <a:ahLst/>
              <a:cxnLst/>
              <a:rect l="l" t="t" r="r" b="b"/>
              <a:pathLst>
                <a:path w="3073400" h="10159">
                  <a:moveTo>
                    <a:pt x="3061879" y="0"/>
                  </a:moveTo>
                  <a:lnTo>
                    <a:pt x="11067" y="0"/>
                  </a:lnTo>
                  <a:lnTo>
                    <a:pt x="3810" y="6350"/>
                  </a:lnTo>
                  <a:lnTo>
                    <a:pt x="0" y="10160"/>
                  </a:lnTo>
                  <a:lnTo>
                    <a:pt x="3073146" y="10160"/>
                  </a:lnTo>
                  <a:lnTo>
                    <a:pt x="3069590" y="6350"/>
                  </a:lnTo>
                  <a:lnTo>
                    <a:pt x="3061879" y="0"/>
                  </a:lnTo>
                  <a:close/>
                </a:path>
              </a:pathLst>
            </a:custGeom>
            <a:solidFill>
              <a:srgbClr val="FFF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928370" y="1315720"/>
              <a:ext cx="3088005" cy="8890"/>
            </a:xfrm>
            <a:custGeom>
              <a:avLst/>
              <a:gdLst/>
              <a:ahLst/>
              <a:cxnLst/>
              <a:rect l="l" t="t" r="r" b="b"/>
              <a:pathLst>
                <a:path w="3088004" h="8890">
                  <a:moveTo>
                    <a:pt x="3079580" y="0"/>
                  </a:moveTo>
                  <a:lnTo>
                    <a:pt x="8889" y="0"/>
                  </a:lnTo>
                  <a:lnTo>
                    <a:pt x="0" y="8889"/>
                  </a:lnTo>
                  <a:lnTo>
                    <a:pt x="3087878" y="8889"/>
                  </a:lnTo>
                  <a:lnTo>
                    <a:pt x="3079580" y="0"/>
                  </a:lnTo>
                  <a:close/>
                </a:path>
              </a:pathLst>
            </a:custGeom>
            <a:solidFill>
              <a:srgbClr val="FFF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919818" y="1324610"/>
              <a:ext cx="3105150" cy="8890"/>
            </a:xfrm>
            <a:custGeom>
              <a:avLst/>
              <a:gdLst/>
              <a:ahLst/>
              <a:cxnLst/>
              <a:rect l="l" t="t" r="r" b="b"/>
              <a:pathLst>
                <a:path w="3105150" h="8890">
                  <a:moveTo>
                    <a:pt x="3096429" y="0"/>
                  </a:moveTo>
                  <a:lnTo>
                    <a:pt x="8551" y="0"/>
                  </a:lnTo>
                  <a:lnTo>
                    <a:pt x="931" y="7619"/>
                  </a:lnTo>
                  <a:lnTo>
                    <a:pt x="0" y="8889"/>
                  </a:lnTo>
                  <a:lnTo>
                    <a:pt x="3104557" y="8889"/>
                  </a:lnTo>
                  <a:lnTo>
                    <a:pt x="3103541" y="7619"/>
                  </a:lnTo>
                  <a:lnTo>
                    <a:pt x="3096429" y="0"/>
                  </a:lnTo>
                  <a:close/>
                </a:path>
              </a:pathLst>
            </a:custGeom>
            <a:solidFill>
              <a:srgbClr val="FFFF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913299" y="1332230"/>
              <a:ext cx="3118485" cy="10160"/>
            </a:xfrm>
            <a:custGeom>
              <a:avLst/>
              <a:gdLst/>
              <a:ahLst/>
              <a:cxnLst/>
              <a:rect l="l" t="t" r="r" b="b"/>
              <a:pathLst>
                <a:path w="3118485" h="10159">
                  <a:moveTo>
                    <a:pt x="3110060" y="0"/>
                  </a:moveTo>
                  <a:lnTo>
                    <a:pt x="7450" y="0"/>
                  </a:lnTo>
                  <a:lnTo>
                    <a:pt x="0" y="10160"/>
                  </a:lnTo>
                  <a:lnTo>
                    <a:pt x="3118188" y="10160"/>
                  </a:lnTo>
                  <a:lnTo>
                    <a:pt x="3110060" y="0"/>
                  </a:lnTo>
                  <a:close/>
                </a:path>
              </a:pathLst>
            </a:custGeom>
            <a:solidFill>
              <a:srgbClr val="FFFF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906780" y="1341120"/>
              <a:ext cx="3131820" cy="10160"/>
            </a:xfrm>
            <a:custGeom>
              <a:avLst/>
              <a:gdLst/>
              <a:ahLst/>
              <a:cxnLst/>
              <a:rect l="l" t="t" r="r" b="b"/>
              <a:pathLst>
                <a:path w="3131820" h="10159">
                  <a:moveTo>
                    <a:pt x="3123692" y="0"/>
                  </a:moveTo>
                  <a:lnTo>
                    <a:pt x="7450" y="0"/>
                  </a:lnTo>
                  <a:lnTo>
                    <a:pt x="0" y="10159"/>
                  </a:lnTo>
                  <a:lnTo>
                    <a:pt x="3131820" y="10159"/>
                  </a:lnTo>
                  <a:lnTo>
                    <a:pt x="3123692" y="0"/>
                  </a:lnTo>
                  <a:close/>
                </a:path>
              </a:pathLst>
            </a:custGeom>
            <a:solidFill>
              <a:srgbClr val="FFF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904748" y="1350009"/>
              <a:ext cx="3135630" cy="8890"/>
            </a:xfrm>
            <a:custGeom>
              <a:avLst/>
              <a:gdLst/>
              <a:ahLst/>
              <a:cxnLst/>
              <a:rect l="l" t="t" r="r" b="b"/>
              <a:pathLst>
                <a:path w="3135629" h="8890">
                  <a:moveTo>
                    <a:pt x="3135630" y="1270"/>
                  </a:moveTo>
                  <a:lnTo>
                    <a:pt x="3133344" y="1270"/>
                  </a:lnTo>
                  <a:lnTo>
                    <a:pt x="3133344" y="0"/>
                  </a:lnTo>
                  <a:lnTo>
                    <a:pt x="2489" y="0"/>
                  </a:lnTo>
                  <a:lnTo>
                    <a:pt x="2489" y="1270"/>
                  </a:lnTo>
                  <a:lnTo>
                    <a:pt x="0" y="1270"/>
                  </a:lnTo>
                  <a:lnTo>
                    <a:pt x="0" y="8890"/>
                  </a:lnTo>
                  <a:lnTo>
                    <a:pt x="3135630" y="8890"/>
                  </a:lnTo>
                  <a:lnTo>
                    <a:pt x="3135630" y="1270"/>
                  </a:lnTo>
                  <a:close/>
                </a:path>
              </a:pathLst>
            </a:custGeom>
            <a:solidFill>
              <a:srgbClr val="FFF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897974" y="1358900"/>
              <a:ext cx="3148330" cy="8890"/>
            </a:xfrm>
            <a:custGeom>
              <a:avLst/>
              <a:gdLst/>
              <a:ahLst/>
              <a:cxnLst/>
              <a:rect l="l" t="t" r="r" b="b"/>
              <a:pathLst>
                <a:path w="3148329" h="8890">
                  <a:moveTo>
                    <a:pt x="3144181" y="0"/>
                  </a:moveTo>
                  <a:lnTo>
                    <a:pt x="4741" y="0"/>
                  </a:lnTo>
                  <a:lnTo>
                    <a:pt x="0" y="8889"/>
                  </a:lnTo>
                  <a:lnTo>
                    <a:pt x="3148330" y="8889"/>
                  </a:lnTo>
                  <a:lnTo>
                    <a:pt x="3144181" y="0"/>
                  </a:lnTo>
                  <a:close/>
                </a:path>
              </a:pathLst>
            </a:custGeom>
            <a:solidFill>
              <a:srgbClr val="FFF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894635" y="1366520"/>
              <a:ext cx="3155315" cy="10160"/>
            </a:xfrm>
            <a:custGeom>
              <a:avLst/>
              <a:gdLst/>
              <a:ahLst/>
              <a:cxnLst/>
              <a:rect l="l" t="t" r="r" b="b"/>
              <a:pathLst>
                <a:path w="3155315" h="10159">
                  <a:moveTo>
                    <a:pt x="3151076" y="0"/>
                  </a:moveTo>
                  <a:lnTo>
                    <a:pt x="4016" y="0"/>
                  </a:lnTo>
                  <a:lnTo>
                    <a:pt x="1984" y="3809"/>
                  </a:lnTo>
                  <a:lnTo>
                    <a:pt x="0" y="10159"/>
                  </a:lnTo>
                  <a:lnTo>
                    <a:pt x="3154838" y="10159"/>
                  </a:lnTo>
                  <a:lnTo>
                    <a:pt x="3152854" y="3809"/>
                  </a:lnTo>
                  <a:lnTo>
                    <a:pt x="3151076" y="0"/>
                  </a:lnTo>
                  <a:close/>
                </a:path>
              </a:pathLst>
            </a:custGeom>
            <a:solidFill>
              <a:srgbClr val="FFF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892254" y="1375410"/>
              <a:ext cx="3159760" cy="8890"/>
            </a:xfrm>
            <a:custGeom>
              <a:avLst/>
              <a:gdLst/>
              <a:ahLst/>
              <a:cxnLst/>
              <a:rect l="l" t="t" r="r" b="b"/>
              <a:pathLst>
                <a:path w="3159760" h="8890">
                  <a:moveTo>
                    <a:pt x="3156823" y="0"/>
                  </a:moveTo>
                  <a:lnTo>
                    <a:pt x="2778" y="0"/>
                  </a:lnTo>
                  <a:lnTo>
                    <a:pt x="0" y="8889"/>
                  </a:lnTo>
                  <a:lnTo>
                    <a:pt x="3159601" y="8889"/>
                  </a:lnTo>
                  <a:lnTo>
                    <a:pt x="3156823" y="0"/>
                  </a:lnTo>
                  <a:close/>
                </a:path>
              </a:pathLst>
            </a:custGeom>
            <a:solidFill>
              <a:srgbClr val="FFF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890100" y="1384300"/>
              <a:ext cx="3164205" cy="8890"/>
            </a:xfrm>
            <a:custGeom>
              <a:avLst/>
              <a:gdLst/>
              <a:ahLst/>
              <a:cxnLst/>
              <a:rect l="l" t="t" r="r" b="b"/>
              <a:pathLst>
                <a:path w="3164204" h="8890">
                  <a:moveTo>
                    <a:pt x="3161754" y="0"/>
                  </a:moveTo>
                  <a:lnTo>
                    <a:pt x="2153" y="0"/>
                  </a:lnTo>
                  <a:lnTo>
                    <a:pt x="169" y="6350"/>
                  </a:lnTo>
                  <a:lnTo>
                    <a:pt x="0" y="8889"/>
                  </a:lnTo>
                  <a:lnTo>
                    <a:pt x="3164078" y="8889"/>
                  </a:lnTo>
                  <a:lnTo>
                    <a:pt x="3163739" y="6350"/>
                  </a:lnTo>
                  <a:lnTo>
                    <a:pt x="3161754" y="0"/>
                  </a:lnTo>
                  <a:close/>
                </a:path>
              </a:pathLst>
            </a:custGeom>
            <a:solidFill>
              <a:srgbClr val="FFF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889508" y="1393190"/>
              <a:ext cx="3166110" cy="8890"/>
            </a:xfrm>
            <a:custGeom>
              <a:avLst/>
              <a:gdLst/>
              <a:ahLst/>
              <a:cxnLst/>
              <a:rect l="l" t="t" r="r" b="b"/>
              <a:pathLst>
                <a:path w="3166110" h="8890">
                  <a:moveTo>
                    <a:pt x="3164670" y="0"/>
                  </a:moveTo>
                  <a:lnTo>
                    <a:pt x="592" y="0"/>
                  </a:lnTo>
                  <a:lnTo>
                    <a:pt x="0" y="8889"/>
                  </a:lnTo>
                  <a:lnTo>
                    <a:pt x="3165856" y="8889"/>
                  </a:lnTo>
                  <a:lnTo>
                    <a:pt x="3164670" y="0"/>
                  </a:lnTo>
                  <a:close/>
                </a:path>
              </a:pathLst>
            </a:custGeom>
            <a:solidFill>
              <a:srgbClr val="FFF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889038" y="1400809"/>
              <a:ext cx="3167380" cy="10160"/>
            </a:xfrm>
            <a:custGeom>
              <a:avLst/>
              <a:gdLst/>
              <a:ahLst/>
              <a:cxnLst/>
              <a:rect l="l" t="t" r="r" b="b"/>
              <a:pathLst>
                <a:path w="3167379" h="10159">
                  <a:moveTo>
                    <a:pt x="3167253" y="8890"/>
                  </a:moveTo>
                  <a:lnTo>
                    <a:pt x="3166745" y="8890"/>
                  </a:lnTo>
                  <a:lnTo>
                    <a:pt x="3166745" y="0"/>
                  </a:lnTo>
                  <a:lnTo>
                    <a:pt x="254" y="0"/>
                  </a:lnTo>
                  <a:lnTo>
                    <a:pt x="254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3167253" y="10160"/>
                  </a:lnTo>
                  <a:lnTo>
                    <a:pt x="3167253" y="8890"/>
                  </a:lnTo>
                  <a:close/>
                </a:path>
              </a:pathLst>
            </a:custGeom>
            <a:solidFill>
              <a:srgbClr val="FFF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889000" y="1409700"/>
              <a:ext cx="3167380" cy="8890"/>
            </a:xfrm>
            <a:custGeom>
              <a:avLst/>
              <a:gdLst/>
              <a:ahLst/>
              <a:cxnLst/>
              <a:rect l="l" t="t" r="r" b="b"/>
              <a:pathLst>
                <a:path w="3167379" h="8890">
                  <a:moveTo>
                    <a:pt x="3167379" y="0"/>
                  </a:moveTo>
                  <a:lnTo>
                    <a:pt x="0" y="0"/>
                  </a:lnTo>
                  <a:lnTo>
                    <a:pt x="555" y="8889"/>
                  </a:lnTo>
                  <a:lnTo>
                    <a:pt x="3166268" y="8889"/>
                  </a:lnTo>
                  <a:lnTo>
                    <a:pt x="3167379" y="0"/>
                  </a:lnTo>
                  <a:close/>
                </a:path>
              </a:pathLst>
            </a:custGeom>
            <a:solidFill>
              <a:srgbClr val="FFF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889555" y="1418590"/>
              <a:ext cx="3166110" cy="8890"/>
            </a:xfrm>
            <a:custGeom>
              <a:avLst/>
              <a:gdLst/>
              <a:ahLst/>
              <a:cxnLst/>
              <a:rect l="l" t="t" r="r" b="b"/>
              <a:pathLst>
                <a:path w="3166110" h="8890">
                  <a:moveTo>
                    <a:pt x="3165713" y="0"/>
                  </a:moveTo>
                  <a:lnTo>
                    <a:pt x="0" y="0"/>
                  </a:lnTo>
                  <a:lnTo>
                    <a:pt x="555" y="8889"/>
                  </a:lnTo>
                  <a:lnTo>
                    <a:pt x="3164601" y="8889"/>
                  </a:lnTo>
                  <a:lnTo>
                    <a:pt x="3165713" y="0"/>
                  </a:lnTo>
                  <a:close/>
                </a:path>
              </a:pathLst>
            </a:custGeom>
            <a:solidFill>
              <a:srgbClr val="FFF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890143" y="1426209"/>
              <a:ext cx="3164205" cy="10160"/>
            </a:xfrm>
            <a:custGeom>
              <a:avLst/>
              <a:gdLst/>
              <a:ahLst/>
              <a:cxnLst/>
              <a:rect l="l" t="t" r="r" b="b"/>
              <a:pathLst>
                <a:path w="3164204" h="10159">
                  <a:moveTo>
                    <a:pt x="3163925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117" y="3810"/>
                  </a:lnTo>
                  <a:lnTo>
                    <a:pt x="1117" y="10160"/>
                  </a:lnTo>
                  <a:lnTo>
                    <a:pt x="3162693" y="10160"/>
                  </a:lnTo>
                  <a:lnTo>
                    <a:pt x="3162693" y="3810"/>
                  </a:lnTo>
                  <a:lnTo>
                    <a:pt x="3163925" y="3810"/>
                  </a:lnTo>
                  <a:lnTo>
                    <a:pt x="3163925" y="0"/>
                  </a:lnTo>
                  <a:close/>
                </a:path>
              </a:pathLst>
            </a:custGeom>
            <a:solidFill>
              <a:srgbClr val="FFF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891857" y="1435100"/>
              <a:ext cx="3160395" cy="10160"/>
            </a:xfrm>
            <a:custGeom>
              <a:avLst/>
              <a:gdLst/>
              <a:ahLst/>
              <a:cxnLst/>
              <a:rect l="l" t="t" r="r" b="b"/>
              <a:pathLst>
                <a:path w="3160395" h="10159">
                  <a:moveTo>
                    <a:pt x="3160395" y="0"/>
                  </a:moveTo>
                  <a:lnTo>
                    <a:pt x="0" y="0"/>
                  </a:lnTo>
                  <a:lnTo>
                    <a:pt x="3174" y="10160"/>
                  </a:lnTo>
                  <a:lnTo>
                    <a:pt x="3157220" y="10160"/>
                  </a:lnTo>
                  <a:lnTo>
                    <a:pt x="3160395" y="0"/>
                  </a:lnTo>
                  <a:close/>
                </a:path>
              </a:pathLst>
            </a:custGeom>
            <a:solidFill>
              <a:srgbClr val="FFF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894635" y="1443990"/>
              <a:ext cx="3155315" cy="8890"/>
            </a:xfrm>
            <a:custGeom>
              <a:avLst/>
              <a:gdLst/>
              <a:ahLst/>
              <a:cxnLst/>
              <a:rect l="l" t="t" r="r" b="b"/>
              <a:pathLst>
                <a:path w="3155315" h="8890">
                  <a:moveTo>
                    <a:pt x="3154838" y="0"/>
                  </a:moveTo>
                  <a:lnTo>
                    <a:pt x="0" y="0"/>
                  </a:lnTo>
                  <a:lnTo>
                    <a:pt x="1984" y="6350"/>
                  </a:lnTo>
                  <a:lnTo>
                    <a:pt x="3339" y="8889"/>
                  </a:lnTo>
                  <a:lnTo>
                    <a:pt x="3151669" y="8889"/>
                  </a:lnTo>
                  <a:lnTo>
                    <a:pt x="3152854" y="6350"/>
                  </a:lnTo>
                  <a:lnTo>
                    <a:pt x="3154838" y="0"/>
                  </a:lnTo>
                  <a:close/>
                </a:path>
              </a:pathLst>
            </a:custGeom>
            <a:solidFill>
              <a:srgbClr val="FFFF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897966" y="1452879"/>
              <a:ext cx="3148330" cy="17780"/>
            </a:xfrm>
            <a:custGeom>
              <a:avLst/>
              <a:gdLst/>
              <a:ahLst/>
              <a:cxnLst/>
              <a:rect l="l" t="t" r="r" b="b"/>
              <a:pathLst>
                <a:path w="3148329" h="17780">
                  <a:moveTo>
                    <a:pt x="3148330" y="0"/>
                  </a:moveTo>
                  <a:lnTo>
                    <a:pt x="0" y="0"/>
                  </a:lnTo>
                  <a:lnTo>
                    <a:pt x="4737" y="8890"/>
                  </a:lnTo>
                  <a:lnTo>
                    <a:pt x="8813" y="16510"/>
                  </a:lnTo>
                  <a:lnTo>
                    <a:pt x="9740" y="17780"/>
                  </a:lnTo>
                  <a:lnTo>
                    <a:pt x="3139605" y="17780"/>
                  </a:lnTo>
                  <a:lnTo>
                    <a:pt x="3140633" y="16510"/>
                  </a:lnTo>
                  <a:lnTo>
                    <a:pt x="3144177" y="8890"/>
                  </a:lnTo>
                  <a:lnTo>
                    <a:pt x="3144774" y="7620"/>
                  </a:lnTo>
                  <a:lnTo>
                    <a:pt x="314833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906780" y="1469390"/>
              <a:ext cx="3131820" cy="8890"/>
            </a:xfrm>
            <a:custGeom>
              <a:avLst/>
              <a:gdLst/>
              <a:ahLst/>
              <a:cxnLst/>
              <a:rect l="l" t="t" r="r" b="b"/>
              <a:pathLst>
                <a:path w="3131820" h="8890">
                  <a:moveTo>
                    <a:pt x="3131820" y="0"/>
                  </a:moveTo>
                  <a:lnTo>
                    <a:pt x="0" y="0"/>
                  </a:lnTo>
                  <a:lnTo>
                    <a:pt x="6519" y="8889"/>
                  </a:lnTo>
                  <a:lnTo>
                    <a:pt x="3124708" y="8889"/>
                  </a:lnTo>
                  <a:lnTo>
                    <a:pt x="3131820" y="0"/>
                  </a:lnTo>
                  <a:close/>
                </a:path>
              </a:pathLst>
            </a:custGeom>
            <a:solidFill>
              <a:srgbClr val="FFFF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913299" y="1478280"/>
              <a:ext cx="3118485" cy="8890"/>
            </a:xfrm>
            <a:custGeom>
              <a:avLst/>
              <a:gdLst/>
              <a:ahLst/>
              <a:cxnLst/>
              <a:rect l="l" t="t" r="r" b="b"/>
              <a:pathLst>
                <a:path w="3118485" h="8890">
                  <a:moveTo>
                    <a:pt x="3118188" y="0"/>
                  </a:moveTo>
                  <a:lnTo>
                    <a:pt x="0" y="0"/>
                  </a:lnTo>
                  <a:lnTo>
                    <a:pt x="6519" y="8890"/>
                  </a:lnTo>
                  <a:lnTo>
                    <a:pt x="3111076" y="8890"/>
                  </a:lnTo>
                  <a:lnTo>
                    <a:pt x="3118188" y="0"/>
                  </a:lnTo>
                  <a:close/>
                </a:path>
              </a:pathLst>
            </a:custGeom>
            <a:solidFill>
              <a:srgbClr val="FFF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920280" y="1487169"/>
              <a:ext cx="3103880" cy="8890"/>
            </a:xfrm>
            <a:custGeom>
              <a:avLst/>
              <a:gdLst/>
              <a:ahLst/>
              <a:cxnLst/>
              <a:rect l="l" t="t" r="r" b="b"/>
              <a:pathLst>
                <a:path w="3103879" h="8890">
                  <a:moveTo>
                    <a:pt x="310358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4279" y="1270"/>
                  </a:lnTo>
                  <a:lnTo>
                    <a:pt x="4279" y="8890"/>
                  </a:lnTo>
                  <a:lnTo>
                    <a:pt x="3099524" y="8890"/>
                  </a:lnTo>
                  <a:lnTo>
                    <a:pt x="3099524" y="1270"/>
                  </a:lnTo>
                  <a:lnTo>
                    <a:pt x="3103588" y="1270"/>
                  </a:lnTo>
                  <a:lnTo>
                    <a:pt x="3103588" y="0"/>
                  </a:lnTo>
                  <a:close/>
                </a:path>
              </a:pathLst>
            </a:custGeom>
            <a:solidFill>
              <a:srgbClr val="FFF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927100" y="1494790"/>
              <a:ext cx="3090545" cy="10160"/>
            </a:xfrm>
            <a:custGeom>
              <a:avLst/>
              <a:gdLst/>
              <a:ahLst/>
              <a:cxnLst/>
              <a:rect l="l" t="t" r="r" b="b"/>
              <a:pathLst>
                <a:path w="3090545" h="10159">
                  <a:moveTo>
                    <a:pt x="3090333" y="0"/>
                  </a:moveTo>
                  <a:lnTo>
                    <a:pt x="0" y="0"/>
                  </a:lnTo>
                  <a:lnTo>
                    <a:pt x="10160" y="10160"/>
                  </a:lnTo>
                  <a:lnTo>
                    <a:pt x="3080850" y="10160"/>
                  </a:lnTo>
                  <a:lnTo>
                    <a:pt x="3090333" y="0"/>
                  </a:lnTo>
                  <a:close/>
                </a:path>
              </a:pathLst>
            </a:custGeom>
            <a:solidFill>
              <a:srgbClr val="FFF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935990" y="1503680"/>
              <a:ext cx="3073400" cy="8890"/>
            </a:xfrm>
            <a:custGeom>
              <a:avLst/>
              <a:gdLst/>
              <a:ahLst/>
              <a:cxnLst/>
              <a:rect l="l" t="t" r="r" b="b"/>
              <a:pathLst>
                <a:path w="3073400" h="8890">
                  <a:moveTo>
                    <a:pt x="3073146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9228" y="8890"/>
                  </a:lnTo>
                  <a:lnTo>
                    <a:pt x="3063832" y="8890"/>
                  </a:lnTo>
                  <a:lnTo>
                    <a:pt x="3069590" y="3810"/>
                  </a:lnTo>
                  <a:lnTo>
                    <a:pt x="3073146" y="0"/>
                  </a:lnTo>
                  <a:close/>
                </a:path>
              </a:pathLst>
            </a:custGeom>
            <a:solidFill>
              <a:srgbClr val="FFF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945218" y="1512570"/>
              <a:ext cx="3054985" cy="8890"/>
            </a:xfrm>
            <a:custGeom>
              <a:avLst/>
              <a:gdLst/>
              <a:ahLst/>
              <a:cxnLst/>
              <a:rect l="l" t="t" r="r" b="b"/>
              <a:pathLst>
                <a:path w="3054985" h="8890">
                  <a:moveTo>
                    <a:pt x="3054603" y="0"/>
                  </a:moveTo>
                  <a:lnTo>
                    <a:pt x="0" y="0"/>
                  </a:lnTo>
                  <a:lnTo>
                    <a:pt x="9482" y="8889"/>
                  </a:lnTo>
                  <a:lnTo>
                    <a:pt x="3044528" y="8889"/>
                  </a:lnTo>
                  <a:lnTo>
                    <a:pt x="3054603" y="0"/>
                  </a:lnTo>
                  <a:close/>
                </a:path>
              </a:pathLst>
            </a:custGeom>
            <a:solidFill>
              <a:srgbClr val="FFF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953346" y="1520190"/>
              <a:ext cx="3037840" cy="10160"/>
            </a:xfrm>
            <a:custGeom>
              <a:avLst/>
              <a:gdLst/>
              <a:ahLst/>
              <a:cxnLst/>
              <a:rect l="l" t="t" r="r" b="b"/>
              <a:pathLst>
                <a:path w="3037840" h="10159">
                  <a:moveTo>
                    <a:pt x="3037840" y="0"/>
                  </a:moveTo>
                  <a:lnTo>
                    <a:pt x="0" y="0"/>
                  </a:lnTo>
                  <a:lnTo>
                    <a:pt x="6773" y="6350"/>
                  </a:lnTo>
                  <a:lnTo>
                    <a:pt x="12760" y="10160"/>
                  </a:lnTo>
                  <a:lnTo>
                    <a:pt x="3024792" y="10160"/>
                  </a:lnTo>
                  <a:lnTo>
                    <a:pt x="3030643" y="6350"/>
                  </a:lnTo>
                  <a:lnTo>
                    <a:pt x="3037840" y="0"/>
                  </a:lnTo>
                  <a:close/>
                </a:path>
              </a:pathLst>
            </a:custGeom>
            <a:solidFill>
              <a:srgbClr val="FFF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964111" y="1529080"/>
              <a:ext cx="3016250" cy="10160"/>
            </a:xfrm>
            <a:custGeom>
              <a:avLst/>
              <a:gdLst/>
              <a:ahLst/>
              <a:cxnLst/>
              <a:rect l="l" t="t" r="r" b="b"/>
              <a:pathLst>
                <a:path w="3016250" h="10159">
                  <a:moveTo>
                    <a:pt x="3015977" y="0"/>
                  </a:moveTo>
                  <a:lnTo>
                    <a:pt x="0" y="0"/>
                  </a:lnTo>
                  <a:lnTo>
                    <a:pt x="15965" y="10160"/>
                  </a:lnTo>
                  <a:lnTo>
                    <a:pt x="3000375" y="10160"/>
                  </a:lnTo>
                  <a:lnTo>
                    <a:pt x="3015977" y="0"/>
                  </a:lnTo>
                  <a:close/>
                </a:path>
              </a:pathLst>
            </a:custGeom>
            <a:solidFill>
              <a:srgbClr val="FFF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978081" y="1537970"/>
              <a:ext cx="2988945" cy="8890"/>
            </a:xfrm>
            <a:custGeom>
              <a:avLst/>
              <a:gdLst/>
              <a:ahLst/>
              <a:cxnLst/>
              <a:rect l="l" t="t" r="r" b="b"/>
              <a:pathLst>
                <a:path w="2988945" h="8890">
                  <a:moveTo>
                    <a:pt x="2988355" y="0"/>
                  </a:moveTo>
                  <a:lnTo>
                    <a:pt x="0" y="0"/>
                  </a:lnTo>
                  <a:lnTo>
                    <a:pt x="13969" y="8889"/>
                  </a:lnTo>
                  <a:lnTo>
                    <a:pt x="2974702" y="8889"/>
                  </a:lnTo>
                  <a:lnTo>
                    <a:pt x="2988355" y="0"/>
                  </a:lnTo>
                  <a:close/>
                </a:path>
              </a:pathLst>
            </a:custGeom>
            <a:solidFill>
              <a:srgbClr val="FFF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992051" y="1546860"/>
              <a:ext cx="2961005" cy="8890"/>
            </a:xfrm>
            <a:custGeom>
              <a:avLst/>
              <a:gdLst/>
              <a:ahLst/>
              <a:cxnLst/>
              <a:rect l="l" t="t" r="r" b="b"/>
              <a:pathLst>
                <a:path w="2961004" h="8890">
                  <a:moveTo>
                    <a:pt x="2960732" y="0"/>
                  </a:moveTo>
                  <a:lnTo>
                    <a:pt x="0" y="0"/>
                  </a:lnTo>
                  <a:lnTo>
                    <a:pt x="13970" y="8889"/>
                  </a:lnTo>
                  <a:lnTo>
                    <a:pt x="2947080" y="8889"/>
                  </a:lnTo>
                  <a:lnTo>
                    <a:pt x="2960732" y="0"/>
                  </a:lnTo>
                  <a:close/>
                </a:path>
              </a:pathLst>
            </a:custGeom>
            <a:solidFill>
              <a:srgbClr val="FFF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1004025" y="1554480"/>
              <a:ext cx="2937510" cy="10160"/>
            </a:xfrm>
            <a:custGeom>
              <a:avLst/>
              <a:gdLst/>
              <a:ahLst/>
              <a:cxnLst/>
              <a:rect l="l" t="t" r="r" b="b"/>
              <a:pathLst>
                <a:path w="2937510" h="10159">
                  <a:moveTo>
                    <a:pt x="2937056" y="0"/>
                  </a:moveTo>
                  <a:lnTo>
                    <a:pt x="0" y="0"/>
                  </a:lnTo>
                  <a:lnTo>
                    <a:pt x="11974" y="7620"/>
                  </a:lnTo>
                  <a:lnTo>
                    <a:pt x="16866" y="10160"/>
                  </a:lnTo>
                  <a:lnTo>
                    <a:pt x="2920368" y="10160"/>
                  </a:lnTo>
                  <a:lnTo>
                    <a:pt x="2925354" y="7620"/>
                  </a:lnTo>
                  <a:lnTo>
                    <a:pt x="2937056" y="0"/>
                  </a:lnTo>
                  <a:close/>
                </a:path>
              </a:pathLst>
            </a:custGeom>
            <a:solidFill>
              <a:srgbClr val="FFF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1018445" y="1563370"/>
              <a:ext cx="2908935" cy="8890"/>
            </a:xfrm>
            <a:custGeom>
              <a:avLst/>
              <a:gdLst/>
              <a:ahLst/>
              <a:cxnLst/>
              <a:rect l="l" t="t" r="r" b="b"/>
              <a:pathLst>
                <a:path w="2908935" h="8890">
                  <a:moveTo>
                    <a:pt x="2908441" y="0"/>
                  </a:moveTo>
                  <a:lnTo>
                    <a:pt x="0" y="0"/>
                  </a:lnTo>
                  <a:lnTo>
                    <a:pt x="17121" y="8889"/>
                  </a:lnTo>
                  <a:lnTo>
                    <a:pt x="2890990" y="8889"/>
                  </a:lnTo>
                  <a:lnTo>
                    <a:pt x="2908441" y="0"/>
                  </a:lnTo>
                  <a:close/>
                </a:path>
              </a:pathLst>
            </a:custGeom>
            <a:solidFill>
              <a:srgbClr val="FFF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1035567" y="1572260"/>
              <a:ext cx="2874010" cy="8890"/>
            </a:xfrm>
            <a:custGeom>
              <a:avLst/>
              <a:gdLst/>
              <a:ahLst/>
              <a:cxnLst/>
              <a:rect l="l" t="t" r="r" b="b"/>
              <a:pathLst>
                <a:path w="2874010" h="8890">
                  <a:moveTo>
                    <a:pt x="2873868" y="0"/>
                  </a:moveTo>
                  <a:lnTo>
                    <a:pt x="0" y="0"/>
                  </a:lnTo>
                  <a:lnTo>
                    <a:pt x="17121" y="8889"/>
                  </a:lnTo>
                  <a:lnTo>
                    <a:pt x="2856418" y="8889"/>
                  </a:lnTo>
                  <a:lnTo>
                    <a:pt x="2873868" y="0"/>
                  </a:lnTo>
                  <a:close/>
                </a:path>
              </a:pathLst>
            </a:custGeom>
            <a:solidFill>
              <a:srgbClr val="FFF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1052688" y="1581150"/>
              <a:ext cx="2839720" cy="8890"/>
            </a:xfrm>
            <a:custGeom>
              <a:avLst/>
              <a:gdLst/>
              <a:ahLst/>
              <a:cxnLst/>
              <a:rect l="l" t="t" r="r" b="b"/>
              <a:pathLst>
                <a:path w="2839720" h="8890">
                  <a:moveTo>
                    <a:pt x="2839296" y="0"/>
                  </a:moveTo>
                  <a:lnTo>
                    <a:pt x="0" y="0"/>
                  </a:lnTo>
                  <a:lnTo>
                    <a:pt x="17121" y="8889"/>
                  </a:lnTo>
                  <a:lnTo>
                    <a:pt x="2821845" y="8889"/>
                  </a:lnTo>
                  <a:lnTo>
                    <a:pt x="2839296" y="0"/>
                  </a:lnTo>
                  <a:close/>
                </a:path>
              </a:pathLst>
            </a:custGeom>
            <a:solidFill>
              <a:srgbClr val="FFFF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1067364" y="1588770"/>
              <a:ext cx="2809875" cy="10160"/>
            </a:xfrm>
            <a:custGeom>
              <a:avLst/>
              <a:gdLst/>
              <a:ahLst/>
              <a:cxnLst/>
              <a:rect l="l" t="t" r="r" b="b"/>
              <a:pathLst>
                <a:path w="2809875" h="10159">
                  <a:moveTo>
                    <a:pt x="2809663" y="0"/>
                  </a:moveTo>
                  <a:lnTo>
                    <a:pt x="0" y="0"/>
                  </a:lnTo>
                  <a:lnTo>
                    <a:pt x="14675" y="7619"/>
                  </a:lnTo>
                  <a:lnTo>
                    <a:pt x="21076" y="10159"/>
                  </a:lnTo>
                  <a:lnTo>
                    <a:pt x="2788304" y="10159"/>
                  </a:lnTo>
                  <a:lnTo>
                    <a:pt x="2794705" y="7619"/>
                  </a:lnTo>
                  <a:lnTo>
                    <a:pt x="2809663" y="0"/>
                  </a:lnTo>
                  <a:close/>
                </a:path>
              </a:pathLst>
            </a:custGeom>
            <a:solidFill>
              <a:srgbClr val="FFF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1085240" y="1597660"/>
              <a:ext cx="2773680" cy="8890"/>
            </a:xfrm>
            <a:custGeom>
              <a:avLst/>
              <a:gdLst/>
              <a:ahLst/>
              <a:cxnLst/>
              <a:rect l="l" t="t" r="r" b="b"/>
              <a:pathLst>
                <a:path w="2773679" h="8890">
                  <a:moveTo>
                    <a:pt x="2773629" y="0"/>
                  </a:moveTo>
                  <a:lnTo>
                    <a:pt x="0" y="0"/>
                  </a:lnTo>
                  <a:lnTo>
                    <a:pt x="22402" y="8889"/>
                  </a:lnTo>
                  <a:lnTo>
                    <a:pt x="2751226" y="8889"/>
                  </a:lnTo>
                  <a:lnTo>
                    <a:pt x="2773629" y="0"/>
                  </a:lnTo>
                  <a:close/>
                </a:path>
              </a:pathLst>
            </a:custGeom>
            <a:solidFill>
              <a:srgbClr val="FFF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1107643" y="1606550"/>
              <a:ext cx="2729230" cy="8890"/>
            </a:xfrm>
            <a:custGeom>
              <a:avLst/>
              <a:gdLst/>
              <a:ahLst/>
              <a:cxnLst/>
              <a:rect l="l" t="t" r="r" b="b"/>
              <a:pathLst>
                <a:path w="2729229" h="8890">
                  <a:moveTo>
                    <a:pt x="2728823" y="0"/>
                  </a:moveTo>
                  <a:lnTo>
                    <a:pt x="0" y="0"/>
                  </a:lnTo>
                  <a:lnTo>
                    <a:pt x="22402" y="8889"/>
                  </a:lnTo>
                  <a:lnTo>
                    <a:pt x="2706420" y="8889"/>
                  </a:lnTo>
                  <a:lnTo>
                    <a:pt x="2728823" y="0"/>
                  </a:lnTo>
                  <a:close/>
                </a:path>
              </a:pathLst>
            </a:custGeom>
            <a:solidFill>
              <a:srgbClr val="FFF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1126845" y="1614170"/>
              <a:ext cx="2690495" cy="10160"/>
            </a:xfrm>
            <a:custGeom>
              <a:avLst/>
              <a:gdLst/>
              <a:ahLst/>
              <a:cxnLst/>
              <a:rect l="l" t="t" r="r" b="b"/>
              <a:pathLst>
                <a:path w="2690495" h="10159">
                  <a:moveTo>
                    <a:pt x="2690418" y="0"/>
                  </a:moveTo>
                  <a:lnTo>
                    <a:pt x="0" y="0"/>
                  </a:lnTo>
                  <a:lnTo>
                    <a:pt x="25603" y="10159"/>
                  </a:lnTo>
                  <a:lnTo>
                    <a:pt x="2664815" y="10159"/>
                  </a:lnTo>
                  <a:lnTo>
                    <a:pt x="2690418" y="0"/>
                  </a:lnTo>
                  <a:close/>
                </a:path>
              </a:pathLst>
            </a:custGeom>
            <a:solidFill>
              <a:srgbClr val="FFFF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1149248" y="1623060"/>
              <a:ext cx="2646045" cy="10160"/>
            </a:xfrm>
            <a:custGeom>
              <a:avLst/>
              <a:gdLst/>
              <a:ahLst/>
              <a:cxnLst/>
              <a:rect l="l" t="t" r="r" b="b"/>
              <a:pathLst>
                <a:path w="2646045" h="10160">
                  <a:moveTo>
                    <a:pt x="2645613" y="0"/>
                  </a:moveTo>
                  <a:lnTo>
                    <a:pt x="0" y="0"/>
                  </a:lnTo>
                  <a:lnTo>
                    <a:pt x="12801" y="5079"/>
                  </a:lnTo>
                  <a:lnTo>
                    <a:pt x="28041" y="10160"/>
                  </a:lnTo>
                  <a:lnTo>
                    <a:pt x="2617571" y="10160"/>
                  </a:lnTo>
                  <a:lnTo>
                    <a:pt x="2632811" y="5079"/>
                  </a:lnTo>
                  <a:lnTo>
                    <a:pt x="2645613" y="0"/>
                  </a:lnTo>
                  <a:close/>
                </a:path>
              </a:pathLst>
            </a:custGeom>
            <a:solidFill>
              <a:srgbClr val="FFF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1173480" y="1631950"/>
              <a:ext cx="2597150" cy="8890"/>
            </a:xfrm>
            <a:custGeom>
              <a:avLst/>
              <a:gdLst/>
              <a:ahLst/>
              <a:cxnLst/>
              <a:rect l="l" t="t" r="r" b="b"/>
              <a:pathLst>
                <a:path w="2597150" h="8889">
                  <a:moveTo>
                    <a:pt x="2597149" y="0"/>
                  </a:moveTo>
                  <a:lnTo>
                    <a:pt x="0" y="0"/>
                  </a:lnTo>
                  <a:lnTo>
                    <a:pt x="26669" y="8889"/>
                  </a:lnTo>
                  <a:lnTo>
                    <a:pt x="2570480" y="8889"/>
                  </a:lnTo>
                  <a:lnTo>
                    <a:pt x="2597149" y="0"/>
                  </a:lnTo>
                  <a:close/>
                </a:path>
              </a:pathLst>
            </a:custGeom>
            <a:solidFill>
              <a:srgbClr val="FFFF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1200150" y="1640840"/>
              <a:ext cx="2543810" cy="8890"/>
            </a:xfrm>
            <a:custGeom>
              <a:avLst/>
              <a:gdLst/>
              <a:ahLst/>
              <a:cxnLst/>
              <a:rect l="l" t="t" r="r" b="b"/>
              <a:pathLst>
                <a:path w="2543810" h="8889">
                  <a:moveTo>
                    <a:pt x="2543810" y="0"/>
                  </a:moveTo>
                  <a:lnTo>
                    <a:pt x="0" y="0"/>
                  </a:lnTo>
                  <a:lnTo>
                    <a:pt x="26669" y="8889"/>
                  </a:lnTo>
                  <a:lnTo>
                    <a:pt x="2517140" y="8889"/>
                  </a:lnTo>
                  <a:lnTo>
                    <a:pt x="2543810" y="0"/>
                  </a:lnTo>
                  <a:close/>
                </a:path>
              </a:pathLst>
            </a:custGeom>
            <a:solidFill>
              <a:srgbClr val="FFF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1223010" y="1648460"/>
              <a:ext cx="2498090" cy="10160"/>
            </a:xfrm>
            <a:custGeom>
              <a:avLst/>
              <a:gdLst/>
              <a:ahLst/>
              <a:cxnLst/>
              <a:rect l="l" t="t" r="r" b="b"/>
              <a:pathLst>
                <a:path w="2498090" h="10160">
                  <a:moveTo>
                    <a:pt x="2498090" y="0"/>
                  </a:moveTo>
                  <a:lnTo>
                    <a:pt x="0" y="0"/>
                  </a:lnTo>
                  <a:lnTo>
                    <a:pt x="30479" y="10160"/>
                  </a:lnTo>
                  <a:lnTo>
                    <a:pt x="2467610" y="10160"/>
                  </a:lnTo>
                  <a:lnTo>
                    <a:pt x="2498090" y="0"/>
                  </a:lnTo>
                  <a:close/>
                </a:path>
              </a:pathLst>
            </a:custGeom>
            <a:solidFill>
              <a:srgbClr val="FFFF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1249680" y="1657350"/>
              <a:ext cx="2444750" cy="8890"/>
            </a:xfrm>
            <a:custGeom>
              <a:avLst/>
              <a:gdLst/>
              <a:ahLst/>
              <a:cxnLst/>
              <a:rect l="l" t="t" r="r" b="b"/>
              <a:pathLst>
                <a:path w="2444750" h="8889">
                  <a:moveTo>
                    <a:pt x="2444750" y="0"/>
                  </a:moveTo>
                  <a:lnTo>
                    <a:pt x="0" y="0"/>
                  </a:lnTo>
                  <a:lnTo>
                    <a:pt x="3810" y="1270"/>
                  </a:lnTo>
                  <a:lnTo>
                    <a:pt x="31865" y="8889"/>
                  </a:lnTo>
                  <a:lnTo>
                    <a:pt x="2412884" y="8889"/>
                  </a:lnTo>
                  <a:lnTo>
                    <a:pt x="2440940" y="1270"/>
                  </a:lnTo>
                  <a:lnTo>
                    <a:pt x="2444750" y="0"/>
                  </a:lnTo>
                  <a:close/>
                </a:path>
              </a:pathLst>
            </a:custGeom>
            <a:solidFill>
              <a:srgbClr val="FFF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1281545" y="1666240"/>
              <a:ext cx="2381250" cy="8890"/>
            </a:xfrm>
            <a:custGeom>
              <a:avLst/>
              <a:gdLst/>
              <a:ahLst/>
              <a:cxnLst/>
              <a:rect l="l" t="t" r="r" b="b"/>
              <a:pathLst>
                <a:path w="2381250" h="8889">
                  <a:moveTo>
                    <a:pt x="2381019" y="0"/>
                  </a:moveTo>
                  <a:lnTo>
                    <a:pt x="0" y="0"/>
                  </a:lnTo>
                  <a:lnTo>
                    <a:pt x="32731" y="8889"/>
                  </a:lnTo>
                  <a:lnTo>
                    <a:pt x="2348287" y="8889"/>
                  </a:lnTo>
                  <a:lnTo>
                    <a:pt x="2381019" y="0"/>
                  </a:lnTo>
                  <a:close/>
                </a:path>
              </a:pathLst>
            </a:custGeom>
            <a:solidFill>
              <a:srgbClr val="FFF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1314276" y="1675130"/>
              <a:ext cx="2315845" cy="8890"/>
            </a:xfrm>
            <a:custGeom>
              <a:avLst/>
              <a:gdLst/>
              <a:ahLst/>
              <a:cxnLst/>
              <a:rect l="l" t="t" r="r" b="b"/>
              <a:pathLst>
                <a:path w="2315845" h="8889">
                  <a:moveTo>
                    <a:pt x="2315556" y="0"/>
                  </a:moveTo>
                  <a:lnTo>
                    <a:pt x="0" y="0"/>
                  </a:lnTo>
                  <a:lnTo>
                    <a:pt x="32731" y="8890"/>
                  </a:lnTo>
                  <a:lnTo>
                    <a:pt x="2282825" y="8890"/>
                  </a:lnTo>
                  <a:lnTo>
                    <a:pt x="2315556" y="0"/>
                  </a:lnTo>
                  <a:close/>
                </a:path>
              </a:pathLst>
            </a:custGeom>
            <a:solidFill>
              <a:srgbClr val="FFF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1342332" y="1682750"/>
              <a:ext cx="2259965" cy="10160"/>
            </a:xfrm>
            <a:custGeom>
              <a:avLst/>
              <a:gdLst/>
              <a:ahLst/>
              <a:cxnLst/>
              <a:rect l="l" t="t" r="r" b="b"/>
              <a:pathLst>
                <a:path w="2259965" h="10160">
                  <a:moveTo>
                    <a:pt x="2259445" y="0"/>
                  </a:moveTo>
                  <a:lnTo>
                    <a:pt x="0" y="0"/>
                  </a:lnTo>
                  <a:lnTo>
                    <a:pt x="14027" y="3810"/>
                  </a:lnTo>
                  <a:lnTo>
                    <a:pt x="44942" y="10160"/>
                  </a:lnTo>
                  <a:lnTo>
                    <a:pt x="2214503" y="10160"/>
                  </a:lnTo>
                  <a:lnTo>
                    <a:pt x="2245417" y="3810"/>
                  </a:lnTo>
                  <a:lnTo>
                    <a:pt x="2259445" y="0"/>
                  </a:lnTo>
                  <a:close/>
                </a:path>
              </a:pathLst>
            </a:custGeom>
            <a:solidFill>
              <a:srgbClr val="FFF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1381091" y="1691640"/>
              <a:ext cx="2182495" cy="8890"/>
            </a:xfrm>
            <a:custGeom>
              <a:avLst/>
              <a:gdLst/>
              <a:ahLst/>
              <a:cxnLst/>
              <a:rect l="l" t="t" r="r" b="b"/>
              <a:pathLst>
                <a:path w="2182495" h="8889">
                  <a:moveTo>
                    <a:pt x="2181926" y="0"/>
                  </a:moveTo>
                  <a:lnTo>
                    <a:pt x="0" y="0"/>
                  </a:lnTo>
                  <a:lnTo>
                    <a:pt x="43280" y="8889"/>
                  </a:lnTo>
                  <a:lnTo>
                    <a:pt x="2138646" y="8889"/>
                  </a:lnTo>
                  <a:lnTo>
                    <a:pt x="2181926" y="0"/>
                  </a:lnTo>
                  <a:close/>
                </a:path>
              </a:pathLst>
            </a:custGeom>
            <a:solidFill>
              <a:srgbClr val="FFFF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1424371" y="1700530"/>
              <a:ext cx="2095500" cy="8890"/>
            </a:xfrm>
            <a:custGeom>
              <a:avLst/>
              <a:gdLst/>
              <a:ahLst/>
              <a:cxnLst/>
              <a:rect l="l" t="t" r="r" b="b"/>
              <a:pathLst>
                <a:path w="2095500" h="8889">
                  <a:moveTo>
                    <a:pt x="2095366" y="0"/>
                  </a:moveTo>
                  <a:lnTo>
                    <a:pt x="0" y="0"/>
                  </a:lnTo>
                  <a:lnTo>
                    <a:pt x="43280" y="8890"/>
                  </a:lnTo>
                  <a:lnTo>
                    <a:pt x="2052086" y="8890"/>
                  </a:lnTo>
                  <a:lnTo>
                    <a:pt x="2095366" y="0"/>
                  </a:lnTo>
                  <a:close/>
                </a:path>
              </a:pathLst>
            </a:custGeom>
            <a:solidFill>
              <a:srgbClr val="FFF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1461469" y="1708150"/>
              <a:ext cx="2021205" cy="10160"/>
            </a:xfrm>
            <a:custGeom>
              <a:avLst/>
              <a:gdLst/>
              <a:ahLst/>
              <a:cxnLst/>
              <a:rect l="l" t="t" r="r" b="b"/>
              <a:pathLst>
                <a:path w="2021204" h="10160">
                  <a:moveTo>
                    <a:pt x="2021171" y="0"/>
                  </a:moveTo>
                  <a:lnTo>
                    <a:pt x="0" y="0"/>
                  </a:lnTo>
                  <a:lnTo>
                    <a:pt x="49463" y="10160"/>
                  </a:lnTo>
                  <a:lnTo>
                    <a:pt x="1971708" y="10160"/>
                  </a:lnTo>
                  <a:lnTo>
                    <a:pt x="2021171" y="0"/>
                  </a:lnTo>
                  <a:close/>
                </a:path>
              </a:pathLst>
            </a:custGeom>
            <a:solidFill>
              <a:srgbClr val="FFF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1504749" y="1717040"/>
              <a:ext cx="1934845" cy="8890"/>
            </a:xfrm>
            <a:custGeom>
              <a:avLst/>
              <a:gdLst/>
              <a:ahLst/>
              <a:cxnLst/>
              <a:rect l="l" t="t" r="r" b="b"/>
              <a:pathLst>
                <a:path w="1934845" h="8889">
                  <a:moveTo>
                    <a:pt x="1934611" y="0"/>
                  </a:moveTo>
                  <a:lnTo>
                    <a:pt x="0" y="0"/>
                  </a:lnTo>
                  <a:lnTo>
                    <a:pt x="43280" y="8889"/>
                  </a:lnTo>
                  <a:lnTo>
                    <a:pt x="1891330" y="8889"/>
                  </a:lnTo>
                  <a:lnTo>
                    <a:pt x="1934611" y="0"/>
                  </a:lnTo>
                  <a:close/>
                </a:path>
              </a:pathLst>
            </a:custGeom>
            <a:solidFill>
              <a:srgbClr val="FFF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1548029" y="1725930"/>
              <a:ext cx="1848485" cy="8890"/>
            </a:xfrm>
            <a:custGeom>
              <a:avLst/>
              <a:gdLst/>
              <a:ahLst/>
              <a:cxnLst/>
              <a:rect l="l" t="t" r="r" b="b"/>
              <a:pathLst>
                <a:path w="1848485" h="8889">
                  <a:moveTo>
                    <a:pt x="1848050" y="0"/>
                  </a:moveTo>
                  <a:lnTo>
                    <a:pt x="0" y="0"/>
                  </a:lnTo>
                  <a:lnTo>
                    <a:pt x="43280" y="8890"/>
                  </a:lnTo>
                  <a:lnTo>
                    <a:pt x="1804770" y="8890"/>
                  </a:lnTo>
                  <a:lnTo>
                    <a:pt x="1848050" y="0"/>
                  </a:lnTo>
                  <a:close/>
                </a:path>
              </a:pathLst>
            </a:custGeom>
            <a:solidFill>
              <a:srgbClr val="FFF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1591310" y="1734820"/>
              <a:ext cx="1761489" cy="8890"/>
            </a:xfrm>
            <a:custGeom>
              <a:avLst/>
              <a:gdLst/>
              <a:ahLst/>
              <a:cxnLst/>
              <a:rect l="l" t="t" r="r" b="b"/>
              <a:pathLst>
                <a:path w="1761489" h="8889">
                  <a:moveTo>
                    <a:pt x="1761489" y="0"/>
                  </a:moveTo>
                  <a:lnTo>
                    <a:pt x="0" y="0"/>
                  </a:lnTo>
                  <a:lnTo>
                    <a:pt x="64682" y="8889"/>
                  </a:lnTo>
                  <a:lnTo>
                    <a:pt x="1696501" y="8889"/>
                  </a:lnTo>
                  <a:lnTo>
                    <a:pt x="1761489" y="0"/>
                  </a:lnTo>
                  <a:close/>
                </a:path>
              </a:pathLst>
            </a:custGeom>
            <a:solidFill>
              <a:srgbClr val="FFF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1646752" y="1742440"/>
              <a:ext cx="1650364" cy="10160"/>
            </a:xfrm>
            <a:custGeom>
              <a:avLst/>
              <a:gdLst/>
              <a:ahLst/>
              <a:cxnLst/>
              <a:rect l="l" t="t" r="r" b="b"/>
              <a:pathLst>
                <a:path w="1650364" h="10160">
                  <a:moveTo>
                    <a:pt x="1650343" y="0"/>
                  </a:moveTo>
                  <a:lnTo>
                    <a:pt x="0" y="0"/>
                  </a:lnTo>
                  <a:lnTo>
                    <a:pt x="73922" y="10160"/>
                  </a:lnTo>
                  <a:lnTo>
                    <a:pt x="1576070" y="10160"/>
                  </a:lnTo>
                  <a:lnTo>
                    <a:pt x="1650343" y="0"/>
                  </a:lnTo>
                  <a:close/>
                </a:path>
              </a:pathLst>
            </a:custGeom>
            <a:solidFill>
              <a:srgbClr val="FFF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1711434" y="1751330"/>
              <a:ext cx="1520825" cy="8890"/>
            </a:xfrm>
            <a:custGeom>
              <a:avLst/>
              <a:gdLst/>
              <a:ahLst/>
              <a:cxnLst/>
              <a:rect l="l" t="t" r="r" b="b"/>
              <a:pathLst>
                <a:path w="1520825" h="8889">
                  <a:moveTo>
                    <a:pt x="1520671" y="0"/>
                  </a:moveTo>
                  <a:lnTo>
                    <a:pt x="0" y="0"/>
                  </a:lnTo>
                  <a:lnTo>
                    <a:pt x="64682" y="8890"/>
                  </a:lnTo>
                  <a:lnTo>
                    <a:pt x="1455682" y="8890"/>
                  </a:lnTo>
                  <a:lnTo>
                    <a:pt x="1520671" y="0"/>
                  </a:lnTo>
                  <a:close/>
                </a:path>
              </a:pathLst>
            </a:custGeom>
            <a:solidFill>
              <a:srgbClr val="FFF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1776116" y="1760220"/>
              <a:ext cx="1391285" cy="8890"/>
            </a:xfrm>
            <a:custGeom>
              <a:avLst/>
              <a:gdLst/>
              <a:ahLst/>
              <a:cxnLst/>
              <a:rect l="l" t="t" r="r" b="b"/>
              <a:pathLst>
                <a:path w="1391285" h="8889">
                  <a:moveTo>
                    <a:pt x="1391000" y="0"/>
                  </a:moveTo>
                  <a:lnTo>
                    <a:pt x="0" y="0"/>
                  </a:lnTo>
                  <a:lnTo>
                    <a:pt x="64682" y="8889"/>
                  </a:lnTo>
                  <a:lnTo>
                    <a:pt x="1326011" y="8889"/>
                  </a:lnTo>
                  <a:lnTo>
                    <a:pt x="1391000" y="0"/>
                  </a:lnTo>
                  <a:close/>
                </a:path>
              </a:pathLst>
            </a:custGeom>
            <a:solidFill>
              <a:srgbClr val="FFF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1840788" y="1769109"/>
              <a:ext cx="1261745" cy="8890"/>
            </a:xfrm>
            <a:custGeom>
              <a:avLst/>
              <a:gdLst/>
              <a:ahLst/>
              <a:cxnLst/>
              <a:rect l="l" t="t" r="r" b="b"/>
              <a:pathLst>
                <a:path w="1261745" h="8889">
                  <a:moveTo>
                    <a:pt x="1261338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8890"/>
                  </a:lnTo>
                  <a:lnTo>
                    <a:pt x="1261338" y="8890"/>
                  </a:lnTo>
                  <a:lnTo>
                    <a:pt x="1261338" y="3810"/>
                  </a:lnTo>
                  <a:lnTo>
                    <a:pt x="1261338" y="0"/>
                  </a:lnTo>
                  <a:close/>
                </a:path>
              </a:pathLst>
            </a:custGeom>
            <a:solidFill>
              <a:srgbClr val="FFF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1925028" y="1776729"/>
              <a:ext cx="1092835" cy="10160"/>
            </a:xfrm>
            <a:custGeom>
              <a:avLst/>
              <a:gdLst/>
              <a:ahLst/>
              <a:cxnLst/>
              <a:rect l="l" t="t" r="r" b="b"/>
              <a:pathLst>
                <a:path w="1092835" h="10160">
                  <a:moveTo>
                    <a:pt x="53051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30517" y="10160"/>
                  </a:lnTo>
                  <a:lnTo>
                    <a:pt x="530517" y="0"/>
                  </a:lnTo>
                  <a:close/>
                </a:path>
                <a:path w="1092835" h="10160">
                  <a:moveTo>
                    <a:pt x="1092771" y="0"/>
                  </a:moveTo>
                  <a:lnTo>
                    <a:pt x="587667" y="0"/>
                  </a:lnTo>
                  <a:lnTo>
                    <a:pt x="587667" y="10160"/>
                  </a:lnTo>
                  <a:lnTo>
                    <a:pt x="1092771" y="10160"/>
                  </a:lnTo>
                  <a:lnTo>
                    <a:pt x="1092771" y="0"/>
                  </a:lnTo>
                  <a:close/>
                </a:path>
              </a:pathLst>
            </a:custGeom>
            <a:solidFill>
              <a:srgbClr val="FFF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2040102" y="1785619"/>
              <a:ext cx="862965" cy="8890"/>
            </a:xfrm>
            <a:custGeom>
              <a:avLst/>
              <a:gdLst/>
              <a:ahLst/>
              <a:cxnLst/>
              <a:rect l="l" t="t" r="r" b="b"/>
              <a:pathLst>
                <a:path w="862964" h="8889">
                  <a:moveTo>
                    <a:pt x="415442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415442" y="8890"/>
                  </a:lnTo>
                  <a:lnTo>
                    <a:pt x="415442" y="0"/>
                  </a:lnTo>
                  <a:close/>
                </a:path>
                <a:path w="862964" h="8889">
                  <a:moveTo>
                    <a:pt x="862622" y="0"/>
                  </a:moveTo>
                  <a:lnTo>
                    <a:pt x="472592" y="0"/>
                  </a:lnTo>
                  <a:lnTo>
                    <a:pt x="472592" y="8890"/>
                  </a:lnTo>
                  <a:lnTo>
                    <a:pt x="862622" y="8890"/>
                  </a:lnTo>
                  <a:lnTo>
                    <a:pt x="862622" y="0"/>
                  </a:lnTo>
                  <a:close/>
                </a:path>
              </a:pathLst>
            </a:custGeom>
            <a:solidFill>
              <a:srgbClr val="FFF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2155190" y="1794509"/>
              <a:ext cx="632460" cy="7620"/>
            </a:xfrm>
            <a:custGeom>
              <a:avLst/>
              <a:gdLst/>
              <a:ahLst/>
              <a:cxnLst/>
              <a:rect l="l" t="t" r="r" b="b"/>
              <a:pathLst>
                <a:path w="632460" h="7619">
                  <a:moveTo>
                    <a:pt x="300355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00355" y="7620"/>
                  </a:lnTo>
                  <a:lnTo>
                    <a:pt x="300355" y="0"/>
                  </a:lnTo>
                  <a:close/>
                </a:path>
                <a:path w="632460" h="7619">
                  <a:moveTo>
                    <a:pt x="632460" y="0"/>
                  </a:moveTo>
                  <a:lnTo>
                    <a:pt x="357505" y="0"/>
                  </a:lnTo>
                  <a:lnTo>
                    <a:pt x="357505" y="7620"/>
                  </a:lnTo>
                  <a:lnTo>
                    <a:pt x="632460" y="7620"/>
                  </a:lnTo>
                  <a:lnTo>
                    <a:pt x="632460" y="0"/>
                  </a:lnTo>
                  <a:close/>
                </a:path>
              </a:pathLst>
            </a:custGeom>
            <a:solidFill>
              <a:srgbClr val="FFF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889000" y="1017270"/>
              <a:ext cx="3167380" cy="3743960"/>
            </a:xfrm>
            <a:custGeom>
              <a:avLst/>
              <a:gdLst/>
              <a:ahLst/>
              <a:cxnLst/>
              <a:rect l="l" t="t" r="r" b="b"/>
              <a:pathLst>
                <a:path w="3167379" h="3743960">
                  <a:moveTo>
                    <a:pt x="1583689" y="0"/>
                  </a:moveTo>
                  <a:lnTo>
                    <a:pt x="1512067" y="411"/>
                  </a:lnTo>
                  <a:lnTo>
                    <a:pt x="1441184" y="1633"/>
                  </a:lnTo>
                  <a:lnTo>
                    <a:pt x="1371113" y="3646"/>
                  </a:lnTo>
                  <a:lnTo>
                    <a:pt x="1301929" y="6433"/>
                  </a:lnTo>
                  <a:lnTo>
                    <a:pt x="1233706" y="9974"/>
                  </a:lnTo>
                  <a:lnTo>
                    <a:pt x="1166518" y="14252"/>
                  </a:lnTo>
                  <a:lnTo>
                    <a:pt x="1100439" y="19246"/>
                  </a:lnTo>
                  <a:lnTo>
                    <a:pt x="1035544" y="24940"/>
                  </a:lnTo>
                  <a:lnTo>
                    <a:pt x="971907" y="31313"/>
                  </a:lnTo>
                  <a:lnTo>
                    <a:pt x="909601" y="38348"/>
                  </a:lnTo>
                  <a:lnTo>
                    <a:pt x="848701" y="46025"/>
                  </a:lnTo>
                  <a:lnTo>
                    <a:pt x="789281" y="54327"/>
                  </a:lnTo>
                  <a:lnTo>
                    <a:pt x="731415" y="63235"/>
                  </a:lnTo>
                  <a:lnTo>
                    <a:pt x="675178" y="72729"/>
                  </a:lnTo>
                  <a:lnTo>
                    <a:pt x="620643" y="82792"/>
                  </a:lnTo>
                  <a:lnTo>
                    <a:pt x="567885" y="93405"/>
                  </a:lnTo>
                  <a:lnTo>
                    <a:pt x="516977" y="104548"/>
                  </a:lnTo>
                  <a:lnTo>
                    <a:pt x="467994" y="116204"/>
                  </a:lnTo>
                  <a:lnTo>
                    <a:pt x="421011" y="128355"/>
                  </a:lnTo>
                  <a:lnTo>
                    <a:pt x="376101" y="140980"/>
                  </a:lnTo>
                  <a:lnTo>
                    <a:pt x="333338" y="154062"/>
                  </a:lnTo>
                  <a:lnTo>
                    <a:pt x="292796" y="167582"/>
                  </a:lnTo>
                  <a:lnTo>
                    <a:pt x="254551" y="181521"/>
                  </a:lnTo>
                  <a:lnTo>
                    <a:pt x="218675" y="195862"/>
                  </a:lnTo>
                  <a:lnTo>
                    <a:pt x="154329" y="225670"/>
                  </a:lnTo>
                  <a:lnTo>
                    <a:pt x="100352" y="256858"/>
                  </a:lnTo>
                  <a:lnTo>
                    <a:pt x="57338" y="289277"/>
                  </a:lnTo>
                  <a:lnTo>
                    <a:pt x="25879" y="322778"/>
                  </a:lnTo>
                  <a:lnTo>
                    <a:pt x="6568" y="357212"/>
                  </a:lnTo>
                  <a:lnTo>
                    <a:pt x="0" y="392429"/>
                  </a:lnTo>
                  <a:lnTo>
                    <a:pt x="1654" y="410127"/>
                  </a:lnTo>
                  <a:lnTo>
                    <a:pt x="25879" y="462081"/>
                  </a:lnTo>
                  <a:lnTo>
                    <a:pt x="57338" y="495582"/>
                  </a:lnTo>
                  <a:lnTo>
                    <a:pt x="100352" y="528001"/>
                  </a:lnTo>
                  <a:lnTo>
                    <a:pt x="154329" y="559189"/>
                  </a:lnTo>
                  <a:lnTo>
                    <a:pt x="218675" y="588997"/>
                  </a:lnTo>
                  <a:lnTo>
                    <a:pt x="254551" y="603338"/>
                  </a:lnTo>
                  <a:lnTo>
                    <a:pt x="292796" y="617277"/>
                  </a:lnTo>
                  <a:lnTo>
                    <a:pt x="333338" y="630797"/>
                  </a:lnTo>
                  <a:lnTo>
                    <a:pt x="376101" y="643879"/>
                  </a:lnTo>
                  <a:lnTo>
                    <a:pt x="421011" y="656504"/>
                  </a:lnTo>
                  <a:lnTo>
                    <a:pt x="467995" y="668654"/>
                  </a:lnTo>
                  <a:lnTo>
                    <a:pt x="516977" y="680311"/>
                  </a:lnTo>
                  <a:lnTo>
                    <a:pt x="567885" y="691454"/>
                  </a:lnTo>
                  <a:lnTo>
                    <a:pt x="620643" y="702067"/>
                  </a:lnTo>
                  <a:lnTo>
                    <a:pt x="675178" y="712130"/>
                  </a:lnTo>
                  <a:lnTo>
                    <a:pt x="731415" y="721624"/>
                  </a:lnTo>
                  <a:lnTo>
                    <a:pt x="789281" y="730532"/>
                  </a:lnTo>
                  <a:lnTo>
                    <a:pt x="848701" y="738834"/>
                  </a:lnTo>
                  <a:lnTo>
                    <a:pt x="909601" y="746511"/>
                  </a:lnTo>
                  <a:lnTo>
                    <a:pt x="971907" y="753546"/>
                  </a:lnTo>
                  <a:lnTo>
                    <a:pt x="1035544" y="759919"/>
                  </a:lnTo>
                  <a:lnTo>
                    <a:pt x="1100439" y="765613"/>
                  </a:lnTo>
                  <a:lnTo>
                    <a:pt x="1166518" y="770607"/>
                  </a:lnTo>
                  <a:lnTo>
                    <a:pt x="1233706" y="774885"/>
                  </a:lnTo>
                  <a:lnTo>
                    <a:pt x="1301929" y="778426"/>
                  </a:lnTo>
                  <a:lnTo>
                    <a:pt x="1371113" y="781213"/>
                  </a:lnTo>
                  <a:lnTo>
                    <a:pt x="1441184" y="783226"/>
                  </a:lnTo>
                  <a:lnTo>
                    <a:pt x="1512067" y="784448"/>
                  </a:lnTo>
                  <a:lnTo>
                    <a:pt x="1583689" y="784859"/>
                  </a:lnTo>
                  <a:lnTo>
                    <a:pt x="1655312" y="784448"/>
                  </a:lnTo>
                  <a:lnTo>
                    <a:pt x="1726195" y="783226"/>
                  </a:lnTo>
                  <a:lnTo>
                    <a:pt x="1796266" y="781213"/>
                  </a:lnTo>
                  <a:lnTo>
                    <a:pt x="1865450" y="778426"/>
                  </a:lnTo>
                  <a:lnTo>
                    <a:pt x="1933673" y="774885"/>
                  </a:lnTo>
                  <a:lnTo>
                    <a:pt x="2000861" y="770607"/>
                  </a:lnTo>
                  <a:lnTo>
                    <a:pt x="2066940" y="765613"/>
                  </a:lnTo>
                  <a:lnTo>
                    <a:pt x="2131835" y="759919"/>
                  </a:lnTo>
                  <a:lnTo>
                    <a:pt x="2195472" y="753546"/>
                  </a:lnTo>
                  <a:lnTo>
                    <a:pt x="2257778" y="746511"/>
                  </a:lnTo>
                  <a:lnTo>
                    <a:pt x="2318678" y="738834"/>
                  </a:lnTo>
                  <a:lnTo>
                    <a:pt x="2378098" y="730532"/>
                  </a:lnTo>
                  <a:lnTo>
                    <a:pt x="2435964" y="721624"/>
                  </a:lnTo>
                  <a:lnTo>
                    <a:pt x="2492201" y="712130"/>
                  </a:lnTo>
                  <a:lnTo>
                    <a:pt x="2546736" y="702067"/>
                  </a:lnTo>
                  <a:lnTo>
                    <a:pt x="2599494" y="691454"/>
                  </a:lnTo>
                  <a:lnTo>
                    <a:pt x="2650402" y="680311"/>
                  </a:lnTo>
                  <a:lnTo>
                    <a:pt x="2699384" y="668654"/>
                  </a:lnTo>
                  <a:lnTo>
                    <a:pt x="2746368" y="656504"/>
                  </a:lnTo>
                  <a:lnTo>
                    <a:pt x="2791278" y="643879"/>
                  </a:lnTo>
                  <a:lnTo>
                    <a:pt x="2834041" y="630797"/>
                  </a:lnTo>
                  <a:lnTo>
                    <a:pt x="2874583" y="617277"/>
                  </a:lnTo>
                  <a:lnTo>
                    <a:pt x="2912828" y="603338"/>
                  </a:lnTo>
                  <a:lnTo>
                    <a:pt x="2948704" y="588997"/>
                  </a:lnTo>
                  <a:lnTo>
                    <a:pt x="3013050" y="559189"/>
                  </a:lnTo>
                  <a:lnTo>
                    <a:pt x="3067027" y="528001"/>
                  </a:lnTo>
                  <a:lnTo>
                    <a:pt x="3110041" y="495582"/>
                  </a:lnTo>
                  <a:lnTo>
                    <a:pt x="3141500" y="462081"/>
                  </a:lnTo>
                  <a:lnTo>
                    <a:pt x="3160811" y="427647"/>
                  </a:lnTo>
                  <a:lnTo>
                    <a:pt x="3167379" y="392429"/>
                  </a:lnTo>
                  <a:lnTo>
                    <a:pt x="3165725" y="374732"/>
                  </a:lnTo>
                  <a:lnTo>
                    <a:pt x="3141500" y="322778"/>
                  </a:lnTo>
                  <a:lnTo>
                    <a:pt x="3110041" y="289277"/>
                  </a:lnTo>
                  <a:lnTo>
                    <a:pt x="3067027" y="256858"/>
                  </a:lnTo>
                  <a:lnTo>
                    <a:pt x="3013050" y="225670"/>
                  </a:lnTo>
                  <a:lnTo>
                    <a:pt x="2948704" y="195862"/>
                  </a:lnTo>
                  <a:lnTo>
                    <a:pt x="2912828" y="181521"/>
                  </a:lnTo>
                  <a:lnTo>
                    <a:pt x="2874583" y="167582"/>
                  </a:lnTo>
                  <a:lnTo>
                    <a:pt x="2834041" y="154062"/>
                  </a:lnTo>
                  <a:lnTo>
                    <a:pt x="2791278" y="140980"/>
                  </a:lnTo>
                  <a:lnTo>
                    <a:pt x="2746368" y="128355"/>
                  </a:lnTo>
                  <a:lnTo>
                    <a:pt x="2699384" y="116205"/>
                  </a:lnTo>
                  <a:lnTo>
                    <a:pt x="2650402" y="104548"/>
                  </a:lnTo>
                  <a:lnTo>
                    <a:pt x="2599494" y="93405"/>
                  </a:lnTo>
                  <a:lnTo>
                    <a:pt x="2546736" y="82792"/>
                  </a:lnTo>
                  <a:lnTo>
                    <a:pt x="2492201" y="72729"/>
                  </a:lnTo>
                  <a:lnTo>
                    <a:pt x="2435964" y="63235"/>
                  </a:lnTo>
                  <a:lnTo>
                    <a:pt x="2378098" y="54327"/>
                  </a:lnTo>
                  <a:lnTo>
                    <a:pt x="2318678" y="46025"/>
                  </a:lnTo>
                  <a:lnTo>
                    <a:pt x="2257778" y="38348"/>
                  </a:lnTo>
                  <a:lnTo>
                    <a:pt x="2195472" y="31313"/>
                  </a:lnTo>
                  <a:lnTo>
                    <a:pt x="2131835" y="24940"/>
                  </a:lnTo>
                  <a:lnTo>
                    <a:pt x="2066940" y="19246"/>
                  </a:lnTo>
                  <a:lnTo>
                    <a:pt x="2000861" y="14252"/>
                  </a:lnTo>
                  <a:lnTo>
                    <a:pt x="1933673" y="9974"/>
                  </a:lnTo>
                  <a:lnTo>
                    <a:pt x="1865450" y="6433"/>
                  </a:lnTo>
                  <a:lnTo>
                    <a:pt x="1796266" y="3646"/>
                  </a:lnTo>
                  <a:lnTo>
                    <a:pt x="1726195" y="1633"/>
                  </a:lnTo>
                  <a:lnTo>
                    <a:pt x="1655312" y="411"/>
                  </a:lnTo>
                  <a:lnTo>
                    <a:pt x="1583689" y="0"/>
                  </a:lnTo>
                  <a:close/>
                </a:path>
                <a:path w="3167379" h="3743960">
                  <a:moveTo>
                    <a:pt x="0" y="0"/>
                  </a:moveTo>
                  <a:lnTo>
                    <a:pt x="0" y="0"/>
                  </a:lnTo>
                </a:path>
                <a:path w="3167379" h="3743960">
                  <a:moveTo>
                    <a:pt x="3167379" y="3743959"/>
                  </a:moveTo>
                  <a:lnTo>
                    <a:pt x="3167379" y="374395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2484120" y="1772920"/>
              <a:ext cx="0" cy="2901950"/>
            </a:xfrm>
            <a:custGeom>
              <a:avLst/>
              <a:gdLst/>
              <a:ahLst/>
              <a:cxnLst/>
              <a:rect l="l" t="t" r="r" b="b"/>
              <a:pathLst>
                <a:path h="2901950">
                  <a:moveTo>
                    <a:pt x="0" y="0"/>
                  </a:moveTo>
                  <a:lnTo>
                    <a:pt x="0" y="457200"/>
                  </a:lnTo>
                </a:path>
                <a:path h="2901950">
                  <a:moveTo>
                    <a:pt x="0" y="628650"/>
                  </a:moveTo>
                  <a:lnTo>
                    <a:pt x="0" y="1085850"/>
                  </a:lnTo>
                </a:path>
                <a:path h="2901950">
                  <a:moveTo>
                    <a:pt x="0" y="1257300"/>
                  </a:moveTo>
                  <a:lnTo>
                    <a:pt x="0" y="1714500"/>
                  </a:lnTo>
                </a:path>
                <a:path h="2901950">
                  <a:moveTo>
                    <a:pt x="0" y="1885949"/>
                  </a:moveTo>
                  <a:lnTo>
                    <a:pt x="0" y="2343149"/>
                  </a:lnTo>
                </a:path>
                <a:path h="2901950">
                  <a:moveTo>
                    <a:pt x="0" y="2514599"/>
                  </a:moveTo>
                  <a:lnTo>
                    <a:pt x="0" y="2901949"/>
                  </a:lnTo>
                </a:path>
              </a:pathLst>
            </a:custGeom>
            <a:ln w="57150">
              <a:solidFill>
                <a:srgbClr val="036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1187450" y="4221479"/>
              <a:ext cx="217170" cy="215900"/>
            </a:xfrm>
            <a:custGeom>
              <a:avLst/>
              <a:gdLst/>
              <a:ahLst/>
              <a:cxnLst/>
              <a:rect l="l" t="t" r="r" b="b"/>
              <a:pathLst>
                <a:path w="217169" h="215900">
                  <a:moveTo>
                    <a:pt x="107950" y="0"/>
                  </a:moveTo>
                  <a:lnTo>
                    <a:pt x="65365" y="8116"/>
                  </a:lnTo>
                  <a:lnTo>
                    <a:pt x="31115" y="30638"/>
                  </a:lnTo>
                  <a:lnTo>
                    <a:pt x="8294" y="64829"/>
                  </a:lnTo>
                  <a:lnTo>
                    <a:pt x="0" y="107950"/>
                  </a:lnTo>
                  <a:lnTo>
                    <a:pt x="8294" y="150534"/>
                  </a:lnTo>
                  <a:lnTo>
                    <a:pt x="31114" y="184785"/>
                  </a:lnTo>
                  <a:lnTo>
                    <a:pt x="65365" y="207605"/>
                  </a:lnTo>
                  <a:lnTo>
                    <a:pt x="107950" y="215900"/>
                  </a:lnTo>
                  <a:lnTo>
                    <a:pt x="151268" y="207605"/>
                  </a:lnTo>
                  <a:lnTo>
                    <a:pt x="185896" y="184785"/>
                  </a:lnTo>
                  <a:lnTo>
                    <a:pt x="208855" y="150534"/>
                  </a:lnTo>
                  <a:lnTo>
                    <a:pt x="217169" y="107950"/>
                  </a:lnTo>
                  <a:lnTo>
                    <a:pt x="208855" y="64829"/>
                  </a:lnTo>
                  <a:lnTo>
                    <a:pt x="185896" y="30638"/>
                  </a:lnTo>
                  <a:lnTo>
                    <a:pt x="151268" y="8116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1187450" y="4221479"/>
              <a:ext cx="217170" cy="215900"/>
            </a:xfrm>
            <a:custGeom>
              <a:avLst/>
              <a:gdLst/>
              <a:ahLst/>
              <a:cxnLst/>
              <a:rect l="l" t="t" r="r" b="b"/>
              <a:pathLst>
                <a:path w="217169" h="215900">
                  <a:moveTo>
                    <a:pt x="107950" y="0"/>
                  </a:moveTo>
                  <a:lnTo>
                    <a:pt x="151268" y="8116"/>
                  </a:lnTo>
                  <a:lnTo>
                    <a:pt x="185896" y="30638"/>
                  </a:lnTo>
                  <a:lnTo>
                    <a:pt x="208855" y="64829"/>
                  </a:lnTo>
                  <a:lnTo>
                    <a:pt x="217169" y="107950"/>
                  </a:lnTo>
                  <a:lnTo>
                    <a:pt x="208855" y="150534"/>
                  </a:lnTo>
                  <a:lnTo>
                    <a:pt x="185896" y="184785"/>
                  </a:lnTo>
                  <a:lnTo>
                    <a:pt x="151268" y="207605"/>
                  </a:lnTo>
                  <a:lnTo>
                    <a:pt x="107950" y="215900"/>
                  </a:lnTo>
                  <a:lnTo>
                    <a:pt x="65365" y="207605"/>
                  </a:lnTo>
                  <a:lnTo>
                    <a:pt x="31114" y="184785"/>
                  </a:lnTo>
                  <a:lnTo>
                    <a:pt x="8294" y="150534"/>
                  </a:lnTo>
                  <a:lnTo>
                    <a:pt x="0" y="107950"/>
                  </a:lnTo>
                  <a:lnTo>
                    <a:pt x="8294" y="64829"/>
                  </a:lnTo>
                  <a:lnTo>
                    <a:pt x="31115" y="30638"/>
                  </a:lnTo>
                  <a:lnTo>
                    <a:pt x="65365" y="8116"/>
                  </a:lnTo>
                  <a:lnTo>
                    <a:pt x="107950" y="0"/>
                  </a:lnTo>
                  <a:close/>
                </a:path>
                <a:path w="217169" h="215900">
                  <a:moveTo>
                    <a:pt x="0" y="0"/>
                  </a:moveTo>
                  <a:lnTo>
                    <a:pt x="0" y="0"/>
                  </a:lnTo>
                </a:path>
                <a:path w="217169" h="215900">
                  <a:moveTo>
                    <a:pt x="217169" y="215900"/>
                  </a:moveTo>
                  <a:lnTo>
                    <a:pt x="217169" y="2159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1764030" y="4364989"/>
              <a:ext cx="217170" cy="215900"/>
            </a:xfrm>
            <a:custGeom>
              <a:avLst/>
              <a:gdLst/>
              <a:ahLst/>
              <a:cxnLst/>
              <a:rect l="l" t="t" r="r" b="b"/>
              <a:pathLst>
                <a:path w="217169" h="215900">
                  <a:moveTo>
                    <a:pt x="107950" y="0"/>
                  </a:moveTo>
                  <a:lnTo>
                    <a:pt x="65365" y="8294"/>
                  </a:lnTo>
                  <a:lnTo>
                    <a:pt x="31114" y="31114"/>
                  </a:lnTo>
                  <a:lnTo>
                    <a:pt x="8294" y="65365"/>
                  </a:lnTo>
                  <a:lnTo>
                    <a:pt x="0" y="107950"/>
                  </a:lnTo>
                  <a:lnTo>
                    <a:pt x="8294" y="150534"/>
                  </a:lnTo>
                  <a:lnTo>
                    <a:pt x="31114" y="184785"/>
                  </a:lnTo>
                  <a:lnTo>
                    <a:pt x="65365" y="207605"/>
                  </a:lnTo>
                  <a:lnTo>
                    <a:pt x="107950" y="215900"/>
                  </a:lnTo>
                  <a:lnTo>
                    <a:pt x="151268" y="207605"/>
                  </a:lnTo>
                  <a:lnTo>
                    <a:pt x="185896" y="184785"/>
                  </a:lnTo>
                  <a:lnTo>
                    <a:pt x="208855" y="150534"/>
                  </a:lnTo>
                  <a:lnTo>
                    <a:pt x="217169" y="107950"/>
                  </a:lnTo>
                  <a:lnTo>
                    <a:pt x="208855" y="65365"/>
                  </a:lnTo>
                  <a:lnTo>
                    <a:pt x="185896" y="31114"/>
                  </a:lnTo>
                  <a:lnTo>
                    <a:pt x="151268" y="8294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1764030" y="4364989"/>
              <a:ext cx="217170" cy="215900"/>
            </a:xfrm>
            <a:custGeom>
              <a:avLst/>
              <a:gdLst/>
              <a:ahLst/>
              <a:cxnLst/>
              <a:rect l="l" t="t" r="r" b="b"/>
              <a:pathLst>
                <a:path w="217169" h="215900">
                  <a:moveTo>
                    <a:pt x="107950" y="0"/>
                  </a:moveTo>
                  <a:lnTo>
                    <a:pt x="151268" y="8294"/>
                  </a:lnTo>
                  <a:lnTo>
                    <a:pt x="185896" y="31114"/>
                  </a:lnTo>
                  <a:lnTo>
                    <a:pt x="208855" y="65365"/>
                  </a:lnTo>
                  <a:lnTo>
                    <a:pt x="217169" y="107950"/>
                  </a:lnTo>
                  <a:lnTo>
                    <a:pt x="208855" y="150534"/>
                  </a:lnTo>
                  <a:lnTo>
                    <a:pt x="185896" y="184785"/>
                  </a:lnTo>
                  <a:lnTo>
                    <a:pt x="151268" y="207605"/>
                  </a:lnTo>
                  <a:lnTo>
                    <a:pt x="107950" y="215900"/>
                  </a:lnTo>
                  <a:lnTo>
                    <a:pt x="65365" y="207605"/>
                  </a:lnTo>
                  <a:lnTo>
                    <a:pt x="31114" y="184785"/>
                  </a:lnTo>
                  <a:lnTo>
                    <a:pt x="8294" y="150534"/>
                  </a:lnTo>
                  <a:lnTo>
                    <a:pt x="0" y="107950"/>
                  </a:lnTo>
                  <a:lnTo>
                    <a:pt x="8294" y="65365"/>
                  </a:lnTo>
                  <a:lnTo>
                    <a:pt x="31114" y="31114"/>
                  </a:lnTo>
                  <a:lnTo>
                    <a:pt x="65365" y="8294"/>
                  </a:lnTo>
                  <a:lnTo>
                    <a:pt x="107950" y="0"/>
                  </a:lnTo>
                  <a:close/>
                </a:path>
                <a:path w="217169" h="215900">
                  <a:moveTo>
                    <a:pt x="0" y="0"/>
                  </a:moveTo>
                  <a:lnTo>
                    <a:pt x="0" y="0"/>
                  </a:lnTo>
                </a:path>
                <a:path w="217169" h="215900">
                  <a:moveTo>
                    <a:pt x="217169" y="215900"/>
                  </a:moveTo>
                  <a:lnTo>
                    <a:pt x="217169" y="2159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1475740" y="4580889"/>
              <a:ext cx="218440" cy="215900"/>
            </a:xfrm>
            <a:custGeom>
              <a:avLst/>
              <a:gdLst/>
              <a:ahLst/>
              <a:cxnLst/>
              <a:rect l="l" t="t" r="r" b="b"/>
              <a:pathLst>
                <a:path w="218439" h="215900">
                  <a:moveTo>
                    <a:pt x="109219" y="0"/>
                  </a:moveTo>
                  <a:lnTo>
                    <a:pt x="66436" y="8294"/>
                  </a:lnTo>
                  <a:lnTo>
                    <a:pt x="31750" y="31114"/>
                  </a:lnTo>
                  <a:lnTo>
                    <a:pt x="8493" y="65365"/>
                  </a:lnTo>
                  <a:lnTo>
                    <a:pt x="0" y="107950"/>
                  </a:lnTo>
                  <a:lnTo>
                    <a:pt x="8493" y="151070"/>
                  </a:lnTo>
                  <a:lnTo>
                    <a:pt x="31750" y="185261"/>
                  </a:lnTo>
                  <a:lnTo>
                    <a:pt x="66436" y="207783"/>
                  </a:lnTo>
                  <a:lnTo>
                    <a:pt x="109219" y="215900"/>
                  </a:lnTo>
                  <a:lnTo>
                    <a:pt x="152538" y="207783"/>
                  </a:lnTo>
                  <a:lnTo>
                    <a:pt x="187166" y="185261"/>
                  </a:lnTo>
                  <a:lnTo>
                    <a:pt x="210125" y="151070"/>
                  </a:lnTo>
                  <a:lnTo>
                    <a:pt x="218440" y="107950"/>
                  </a:lnTo>
                  <a:lnTo>
                    <a:pt x="210125" y="65365"/>
                  </a:lnTo>
                  <a:lnTo>
                    <a:pt x="187166" y="31114"/>
                  </a:lnTo>
                  <a:lnTo>
                    <a:pt x="152538" y="8294"/>
                  </a:lnTo>
                  <a:lnTo>
                    <a:pt x="109219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1475740" y="4580889"/>
              <a:ext cx="218440" cy="217170"/>
            </a:xfrm>
            <a:custGeom>
              <a:avLst/>
              <a:gdLst/>
              <a:ahLst/>
              <a:cxnLst/>
              <a:rect l="l" t="t" r="r" b="b"/>
              <a:pathLst>
                <a:path w="218439" h="217170">
                  <a:moveTo>
                    <a:pt x="109219" y="0"/>
                  </a:moveTo>
                  <a:lnTo>
                    <a:pt x="152538" y="8294"/>
                  </a:lnTo>
                  <a:lnTo>
                    <a:pt x="187166" y="31114"/>
                  </a:lnTo>
                  <a:lnTo>
                    <a:pt x="210125" y="65365"/>
                  </a:lnTo>
                  <a:lnTo>
                    <a:pt x="218440" y="107950"/>
                  </a:lnTo>
                  <a:lnTo>
                    <a:pt x="210125" y="151070"/>
                  </a:lnTo>
                  <a:lnTo>
                    <a:pt x="187166" y="185261"/>
                  </a:lnTo>
                  <a:lnTo>
                    <a:pt x="152538" y="207783"/>
                  </a:lnTo>
                  <a:lnTo>
                    <a:pt x="109219" y="215900"/>
                  </a:lnTo>
                  <a:lnTo>
                    <a:pt x="66436" y="207783"/>
                  </a:lnTo>
                  <a:lnTo>
                    <a:pt x="31750" y="185261"/>
                  </a:lnTo>
                  <a:lnTo>
                    <a:pt x="8493" y="151070"/>
                  </a:lnTo>
                  <a:lnTo>
                    <a:pt x="0" y="107950"/>
                  </a:lnTo>
                  <a:lnTo>
                    <a:pt x="8493" y="65365"/>
                  </a:lnTo>
                  <a:lnTo>
                    <a:pt x="31750" y="31114"/>
                  </a:lnTo>
                  <a:lnTo>
                    <a:pt x="66436" y="8294"/>
                  </a:lnTo>
                  <a:lnTo>
                    <a:pt x="109219" y="0"/>
                  </a:lnTo>
                  <a:close/>
                </a:path>
                <a:path w="218439" h="217170">
                  <a:moveTo>
                    <a:pt x="0" y="0"/>
                  </a:moveTo>
                  <a:lnTo>
                    <a:pt x="0" y="0"/>
                  </a:lnTo>
                </a:path>
                <a:path w="218439" h="217170">
                  <a:moveTo>
                    <a:pt x="218440" y="217170"/>
                  </a:moveTo>
                  <a:lnTo>
                    <a:pt x="218440" y="2171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2123440" y="4437380"/>
              <a:ext cx="218440" cy="215900"/>
            </a:xfrm>
            <a:custGeom>
              <a:avLst/>
              <a:gdLst/>
              <a:ahLst/>
              <a:cxnLst/>
              <a:rect l="l" t="t" r="r" b="b"/>
              <a:pathLst>
                <a:path w="218439" h="215900">
                  <a:moveTo>
                    <a:pt x="109220" y="0"/>
                  </a:moveTo>
                  <a:lnTo>
                    <a:pt x="66436" y="8294"/>
                  </a:lnTo>
                  <a:lnTo>
                    <a:pt x="31750" y="31115"/>
                  </a:lnTo>
                  <a:lnTo>
                    <a:pt x="8493" y="65365"/>
                  </a:lnTo>
                  <a:lnTo>
                    <a:pt x="0" y="107950"/>
                  </a:lnTo>
                  <a:lnTo>
                    <a:pt x="8493" y="150534"/>
                  </a:lnTo>
                  <a:lnTo>
                    <a:pt x="31750" y="184785"/>
                  </a:lnTo>
                  <a:lnTo>
                    <a:pt x="66436" y="207605"/>
                  </a:lnTo>
                  <a:lnTo>
                    <a:pt x="109220" y="215900"/>
                  </a:lnTo>
                  <a:lnTo>
                    <a:pt x="152538" y="207605"/>
                  </a:lnTo>
                  <a:lnTo>
                    <a:pt x="187166" y="184785"/>
                  </a:lnTo>
                  <a:lnTo>
                    <a:pt x="210125" y="150534"/>
                  </a:lnTo>
                  <a:lnTo>
                    <a:pt x="218440" y="107950"/>
                  </a:lnTo>
                  <a:lnTo>
                    <a:pt x="210125" y="65365"/>
                  </a:lnTo>
                  <a:lnTo>
                    <a:pt x="187166" y="31115"/>
                  </a:lnTo>
                  <a:lnTo>
                    <a:pt x="152538" y="8294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2123440" y="4437380"/>
              <a:ext cx="218440" cy="215900"/>
            </a:xfrm>
            <a:custGeom>
              <a:avLst/>
              <a:gdLst/>
              <a:ahLst/>
              <a:cxnLst/>
              <a:rect l="l" t="t" r="r" b="b"/>
              <a:pathLst>
                <a:path w="218439" h="215900">
                  <a:moveTo>
                    <a:pt x="109220" y="0"/>
                  </a:moveTo>
                  <a:lnTo>
                    <a:pt x="152538" y="8294"/>
                  </a:lnTo>
                  <a:lnTo>
                    <a:pt x="187166" y="31115"/>
                  </a:lnTo>
                  <a:lnTo>
                    <a:pt x="210125" y="65365"/>
                  </a:lnTo>
                  <a:lnTo>
                    <a:pt x="218440" y="107950"/>
                  </a:lnTo>
                  <a:lnTo>
                    <a:pt x="210125" y="150534"/>
                  </a:lnTo>
                  <a:lnTo>
                    <a:pt x="187166" y="184785"/>
                  </a:lnTo>
                  <a:lnTo>
                    <a:pt x="152538" y="207605"/>
                  </a:lnTo>
                  <a:lnTo>
                    <a:pt x="109220" y="215900"/>
                  </a:lnTo>
                  <a:lnTo>
                    <a:pt x="66436" y="207605"/>
                  </a:lnTo>
                  <a:lnTo>
                    <a:pt x="31750" y="184785"/>
                  </a:lnTo>
                  <a:lnTo>
                    <a:pt x="8493" y="150534"/>
                  </a:lnTo>
                  <a:lnTo>
                    <a:pt x="0" y="107950"/>
                  </a:lnTo>
                  <a:lnTo>
                    <a:pt x="8493" y="65365"/>
                  </a:lnTo>
                  <a:lnTo>
                    <a:pt x="31750" y="31115"/>
                  </a:lnTo>
                  <a:lnTo>
                    <a:pt x="66436" y="8294"/>
                  </a:lnTo>
                  <a:lnTo>
                    <a:pt x="109220" y="0"/>
                  </a:lnTo>
                  <a:close/>
                </a:path>
                <a:path w="218439" h="215900">
                  <a:moveTo>
                    <a:pt x="0" y="0"/>
                  </a:moveTo>
                  <a:lnTo>
                    <a:pt x="0" y="0"/>
                  </a:lnTo>
                </a:path>
                <a:path w="218439" h="215900">
                  <a:moveTo>
                    <a:pt x="218440" y="215900"/>
                  </a:moveTo>
                  <a:lnTo>
                    <a:pt x="218440" y="2159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971550" y="4580889"/>
              <a:ext cx="217170" cy="215900"/>
            </a:xfrm>
            <a:custGeom>
              <a:avLst/>
              <a:gdLst/>
              <a:ahLst/>
              <a:cxnLst/>
              <a:rect l="l" t="t" r="r" b="b"/>
              <a:pathLst>
                <a:path w="217169" h="215900">
                  <a:moveTo>
                    <a:pt x="109219" y="0"/>
                  </a:moveTo>
                  <a:lnTo>
                    <a:pt x="65901" y="8294"/>
                  </a:lnTo>
                  <a:lnTo>
                    <a:pt x="31273" y="31114"/>
                  </a:lnTo>
                  <a:lnTo>
                    <a:pt x="8314" y="65365"/>
                  </a:lnTo>
                  <a:lnTo>
                    <a:pt x="0" y="107950"/>
                  </a:lnTo>
                  <a:lnTo>
                    <a:pt x="8314" y="151070"/>
                  </a:lnTo>
                  <a:lnTo>
                    <a:pt x="31273" y="185261"/>
                  </a:lnTo>
                  <a:lnTo>
                    <a:pt x="65901" y="207783"/>
                  </a:lnTo>
                  <a:lnTo>
                    <a:pt x="109219" y="215900"/>
                  </a:lnTo>
                  <a:lnTo>
                    <a:pt x="151804" y="207783"/>
                  </a:lnTo>
                  <a:lnTo>
                    <a:pt x="186054" y="185261"/>
                  </a:lnTo>
                  <a:lnTo>
                    <a:pt x="208875" y="151070"/>
                  </a:lnTo>
                  <a:lnTo>
                    <a:pt x="217169" y="107950"/>
                  </a:lnTo>
                  <a:lnTo>
                    <a:pt x="208875" y="65365"/>
                  </a:lnTo>
                  <a:lnTo>
                    <a:pt x="186055" y="31114"/>
                  </a:lnTo>
                  <a:lnTo>
                    <a:pt x="151804" y="8294"/>
                  </a:lnTo>
                  <a:lnTo>
                    <a:pt x="109219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971550" y="4580889"/>
              <a:ext cx="218440" cy="217170"/>
            </a:xfrm>
            <a:custGeom>
              <a:avLst/>
              <a:gdLst/>
              <a:ahLst/>
              <a:cxnLst/>
              <a:rect l="l" t="t" r="r" b="b"/>
              <a:pathLst>
                <a:path w="218440" h="217170">
                  <a:moveTo>
                    <a:pt x="109219" y="0"/>
                  </a:moveTo>
                  <a:lnTo>
                    <a:pt x="151804" y="8294"/>
                  </a:lnTo>
                  <a:lnTo>
                    <a:pt x="186055" y="31114"/>
                  </a:lnTo>
                  <a:lnTo>
                    <a:pt x="208875" y="65365"/>
                  </a:lnTo>
                  <a:lnTo>
                    <a:pt x="217169" y="107950"/>
                  </a:lnTo>
                  <a:lnTo>
                    <a:pt x="208875" y="151070"/>
                  </a:lnTo>
                  <a:lnTo>
                    <a:pt x="186054" y="185261"/>
                  </a:lnTo>
                  <a:lnTo>
                    <a:pt x="151804" y="207783"/>
                  </a:lnTo>
                  <a:lnTo>
                    <a:pt x="109219" y="215900"/>
                  </a:lnTo>
                  <a:lnTo>
                    <a:pt x="65901" y="207783"/>
                  </a:lnTo>
                  <a:lnTo>
                    <a:pt x="31273" y="185261"/>
                  </a:lnTo>
                  <a:lnTo>
                    <a:pt x="8314" y="151070"/>
                  </a:lnTo>
                  <a:lnTo>
                    <a:pt x="0" y="107950"/>
                  </a:lnTo>
                  <a:lnTo>
                    <a:pt x="8314" y="65365"/>
                  </a:lnTo>
                  <a:lnTo>
                    <a:pt x="31273" y="31114"/>
                  </a:lnTo>
                  <a:lnTo>
                    <a:pt x="65901" y="8294"/>
                  </a:lnTo>
                  <a:lnTo>
                    <a:pt x="109219" y="0"/>
                  </a:lnTo>
                  <a:close/>
                </a:path>
                <a:path w="218440" h="217170">
                  <a:moveTo>
                    <a:pt x="0" y="0"/>
                  </a:moveTo>
                  <a:lnTo>
                    <a:pt x="0" y="0"/>
                  </a:lnTo>
                </a:path>
                <a:path w="218440" h="217170">
                  <a:moveTo>
                    <a:pt x="218440" y="217170"/>
                  </a:moveTo>
                  <a:lnTo>
                    <a:pt x="218440" y="2171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1403350" y="4292600"/>
              <a:ext cx="217170" cy="215900"/>
            </a:xfrm>
            <a:custGeom>
              <a:avLst/>
              <a:gdLst/>
              <a:ahLst/>
              <a:cxnLst/>
              <a:rect l="l" t="t" r="r" b="b"/>
              <a:pathLst>
                <a:path w="217169" h="215900">
                  <a:moveTo>
                    <a:pt x="109219" y="0"/>
                  </a:moveTo>
                  <a:lnTo>
                    <a:pt x="65901" y="8294"/>
                  </a:lnTo>
                  <a:lnTo>
                    <a:pt x="31273" y="31114"/>
                  </a:lnTo>
                  <a:lnTo>
                    <a:pt x="8314" y="65365"/>
                  </a:lnTo>
                  <a:lnTo>
                    <a:pt x="0" y="107950"/>
                  </a:lnTo>
                  <a:lnTo>
                    <a:pt x="8314" y="150534"/>
                  </a:lnTo>
                  <a:lnTo>
                    <a:pt x="31273" y="184785"/>
                  </a:lnTo>
                  <a:lnTo>
                    <a:pt x="65901" y="207605"/>
                  </a:lnTo>
                  <a:lnTo>
                    <a:pt x="109219" y="215900"/>
                  </a:lnTo>
                  <a:lnTo>
                    <a:pt x="151804" y="207605"/>
                  </a:lnTo>
                  <a:lnTo>
                    <a:pt x="186054" y="184785"/>
                  </a:lnTo>
                  <a:lnTo>
                    <a:pt x="208875" y="150534"/>
                  </a:lnTo>
                  <a:lnTo>
                    <a:pt x="217169" y="107950"/>
                  </a:lnTo>
                  <a:lnTo>
                    <a:pt x="208875" y="65365"/>
                  </a:lnTo>
                  <a:lnTo>
                    <a:pt x="186055" y="31114"/>
                  </a:lnTo>
                  <a:lnTo>
                    <a:pt x="151804" y="8294"/>
                  </a:lnTo>
                  <a:lnTo>
                    <a:pt x="109219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1403350" y="4292600"/>
              <a:ext cx="217170" cy="215900"/>
            </a:xfrm>
            <a:custGeom>
              <a:avLst/>
              <a:gdLst/>
              <a:ahLst/>
              <a:cxnLst/>
              <a:rect l="l" t="t" r="r" b="b"/>
              <a:pathLst>
                <a:path w="217169" h="215900">
                  <a:moveTo>
                    <a:pt x="109219" y="0"/>
                  </a:moveTo>
                  <a:lnTo>
                    <a:pt x="151804" y="8294"/>
                  </a:lnTo>
                  <a:lnTo>
                    <a:pt x="186055" y="31114"/>
                  </a:lnTo>
                  <a:lnTo>
                    <a:pt x="208875" y="65365"/>
                  </a:lnTo>
                  <a:lnTo>
                    <a:pt x="217169" y="107950"/>
                  </a:lnTo>
                  <a:lnTo>
                    <a:pt x="208875" y="150534"/>
                  </a:lnTo>
                  <a:lnTo>
                    <a:pt x="186054" y="184785"/>
                  </a:lnTo>
                  <a:lnTo>
                    <a:pt x="151804" y="207605"/>
                  </a:lnTo>
                  <a:lnTo>
                    <a:pt x="109219" y="215900"/>
                  </a:lnTo>
                  <a:lnTo>
                    <a:pt x="65901" y="207605"/>
                  </a:lnTo>
                  <a:lnTo>
                    <a:pt x="31273" y="184785"/>
                  </a:lnTo>
                  <a:lnTo>
                    <a:pt x="8314" y="150534"/>
                  </a:lnTo>
                  <a:lnTo>
                    <a:pt x="0" y="107950"/>
                  </a:lnTo>
                  <a:lnTo>
                    <a:pt x="8314" y="65365"/>
                  </a:lnTo>
                  <a:lnTo>
                    <a:pt x="31273" y="31114"/>
                  </a:lnTo>
                  <a:lnTo>
                    <a:pt x="65901" y="8294"/>
                  </a:lnTo>
                  <a:lnTo>
                    <a:pt x="109219" y="0"/>
                  </a:lnTo>
                  <a:close/>
                </a:path>
                <a:path w="217169" h="215900">
                  <a:moveTo>
                    <a:pt x="0" y="0"/>
                  </a:moveTo>
                  <a:lnTo>
                    <a:pt x="0" y="0"/>
                  </a:lnTo>
                </a:path>
                <a:path w="217169" h="215900">
                  <a:moveTo>
                    <a:pt x="217169" y="215900"/>
                  </a:moveTo>
                  <a:lnTo>
                    <a:pt x="217169" y="2159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1835150" y="4580889"/>
              <a:ext cx="217170" cy="215900"/>
            </a:xfrm>
            <a:custGeom>
              <a:avLst/>
              <a:gdLst/>
              <a:ahLst/>
              <a:cxnLst/>
              <a:rect l="l" t="t" r="r" b="b"/>
              <a:pathLst>
                <a:path w="217169" h="215900">
                  <a:moveTo>
                    <a:pt x="109219" y="0"/>
                  </a:moveTo>
                  <a:lnTo>
                    <a:pt x="65901" y="8294"/>
                  </a:lnTo>
                  <a:lnTo>
                    <a:pt x="31273" y="31114"/>
                  </a:lnTo>
                  <a:lnTo>
                    <a:pt x="8314" y="65365"/>
                  </a:lnTo>
                  <a:lnTo>
                    <a:pt x="0" y="107950"/>
                  </a:lnTo>
                  <a:lnTo>
                    <a:pt x="8314" y="151070"/>
                  </a:lnTo>
                  <a:lnTo>
                    <a:pt x="31273" y="185261"/>
                  </a:lnTo>
                  <a:lnTo>
                    <a:pt x="65901" y="207783"/>
                  </a:lnTo>
                  <a:lnTo>
                    <a:pt x="109219" y="215900"/>
                  </a:lnTo>
                  <a:lnTo>
                    <a:pt x="151804" y="207783"/>
                  </a:lnTo>
                  <a:lnTo>
                    <a:pt x="186055" y="185261"/>
                  </a:lnTo>
                  <a:lnTo>
                    <a:pt x="208875" y="151070"/>
                  </a:lnTo>
                  <a:lnTo>
                    <a:pt x="217169" y="107950"/>
                  </a:lnTo>
                  <a:lnTo>
                    <a:pt x="208875" y="65365"/>
                  </a:lnTo>
                  <a:lnTo>
                    <a:pt x="186055" y="31114"/>
                  </a:lnTo>
                  <a:lnTo>
                    <a:pt x="151804" y="8294"/>
                  </a:lnTo>
                  <a:lnTo>
                    <a:pt x="109219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1835150" y="4580889"/>
              <a:ext cx="218440" cy="217170"/>
            </a:xfrm>
            <a:custGeom>
              <a:avLst/>
              <a:gdLst/>
              <a:ahLst/>
              <a:cxnLst/>
              <a:rect l="l" t="t" r="r" b="b"/>
              <a:pathLst>
                <a:path w="218439" h="217170">
                  <a:moveTo>
                    <a:pt x="109219" y="0"/>
                  </a:moveTo>
                  <a:lnTo>
                    <a:pt x="151804" y="8294"/>
                  </a:lnTo>
                  <a:lnTo>
                    <a:pt x="186055" y="31114"/>
                  </a:lnTo>
                  <a:lnTo>
                    <a:pt x="208875" y="65365"/>
                  </a:lnTo>
                  <a:lnTo>
                    <a:pt x="217169" y="107950"/>
                  </a:lnTo>
                  <a:lnTo>
                    <a:pt x="208875" y="151070"/>
                  </a:lnTo>
                  <a:lnTo>
                    <a:pt x="186055" y="185261"/>
                  </a:lnTo>
                  <a:lnTo>
                    <a:pt x="151804" y="207783"/>
                  </a:lnTo>
                  <a:lnTo>
                    <a:pt x="109219" y="215900"/>
                  </a:lnTo>
                  <a:lnTo>
                    <a:pt x="65901" y="207783"/>
                  </a:lnTo>
                  <a:lnTo>
                    <a:pt x="31273" y="185261"/>
                  </a:lnTo>
                  <a:lnTo>
                    <a:pt x="8314" y="151070"/>
                  </a:lnTo>
                  <a:lnTo>
                    <a:pt x="0" y="107950"/>
                  </a:lnTo>
                  <a:lnTo>
                    <a:pt x="8314" y="65365"/>
                  </a:lnTo>
                  <a:lnTo>
                    <a:pt x="31273" y="31114"/>
                  </a:lnTo>
                  <a:lnTo>
                    <a:pt x="65901" y="8294"/>
                  </a:lnTo>
                  <a:lnTo>
                    <a:pt x="109219" y="0"/>
                  </a:lnTo>
                  <a:close/>
                </a:path>
                <a:path w="218439" h="217170">
                  <a:moveTo>
                    <a:pt x="0" y="0"/>
                  </a:moveTo>
                  <a:lnTo>
                    <a:pt x="0" y="0"/>
                  </a:lnTo>
                </a:path>
                <a:path w="218439" h="217170">
                  <a:moveTo>
                    <a:pt x="218439" y="217170"/>
                  </a:moveTo>
                  <a:lnTo>
                    <a:pt x="218439" y="2171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895757" y="4287927"/>
              <a:ext cx="226514" cy="22524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1187450" y="4508500"/>
              <a:ext cx="217170" cy="215900"/>
            </a:xfrm>
            <a:custGeom>
              <a:avLst/>
              <a:gdLst/>
              <a:ahLst/>
              <a:cxnLst/>
              <a:rect l="l" t="t" r="r" b="b"/>
              <a:pathLst>
                <a:path w="217169" h="215900">
                  <a:moveTo>
                    <a:pt x="107950" y="0"/>
                  </a:moveTo>
                  <a:lnTo>
                    <a:pt x="65365" y="8116"/>
                  </a:lnTo>
                  <a:lnTo>
                    <a:pt x="31115" y="30638"/>
                  </a:lnTo>
                  <a:lnTo>
                    <a:pt x="8294" y="64829"/>
                  </a:lnTo>
                  <a:lnTo>
                    <a:pt x="0" y="107950"/>
                  </a:lnTo>
                  <a:lnTo>
                    <a:pt x="8294" y="150534"/>
                  </a:lnTo>
                  <a:lnTo>
                    <a:pt x="31114" y="184785"/>
                  </a:lnTo>
                  <a:lnTo>
                    <a:pt x="65365" y="207605"/>
                  </a:lnTo>
                  <a:lnTo>
                    <a:pt x="107950" y="215900"/>
                  </a:lnTo>
                  <a:lnTo>
                    <a:pt x="151268" y="207605"/>
                  </a:lnTo>
                  <a:lnTo>
                    <a:pt x="185896" y="184785"/>
                  </a:lnTo>
                  <a:lnTo>
                    <a:pt x="208855" y="150534"/>
                  </a:lnTo>
                  <a:lnTo>
                    <a:pt x="217169" y="107950"/>
                  </a:lnTo>
                  <a:lnTo>
                    <a:pt x="208855" y="64829"/>
                  </a:lnTo>
                  <a:lnTo>
                    <a:pt x="185896" y="30638"/>
                  </a:lnTo>
                  <a:lnTo>
                    <a:pt x="151268" y="8116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1187450" y="4508500"/>
              <a:ext cx="217170" cy="215900"/>
            </a:xfrm>
            <a:custGeom>
              <a:avLst/>
              <a:gdLst/>
              <a:ahLst/>
              <a:cxnLst/>
              <a:rect l="l" t="t" r="r" b="b"/>
              <a:pathLst>
                <a:path w="217169" h="215900">
                  <a:moveTo>
                    <a:pt x="107950" y="0"/>
                  </a:moveTo>
                  <a:lnTo>
                    <a:pt x="151268" y="8116"/>
                  </a:lnTo>
                  <a:lnTo>
                    <a:pt x="185896" y="30638"/>
                  </a:lnTo>
                  <a:lnTo>
                    <a:pt x="208855" y="64829"/>
                  </a:lnTo>
                  <a:lnTo>
                    <a:pt x="217169" y="107950"/>
                  </a:lnTo>
                  <a:lnTo>
                    <a:pt x="208855" y="150534"/>
                  </a:lnTo>
                  <a:lnTo>
                    <a:pt x="185896" y="184785"/>
                  </a:lnTo>
                  <a:lnTo>
                    <a:pt x="151268" y="207605"/>
                  </a:lnTo>
                  <a:lnTo>
                    <a:pt x="107950" y="215900"/>
                  </a:lnTo>
                  <a:lnTo>
                    <a:pt x="65365" y="207605"/>
                  </a:lnTo>
                  <a:lnTo>
                    <a:pt x="31114" y="184785"/>
                  </a:lnTo>
                  <a:lnTo>
                    <a:pt x="8294" y="150534"/>
                  </a:lnTo>
                  <a:lnTo>
                    <a:pt x="0" y="107950"/>
                  </a:lnTo>
                  <a:lnTo>
                    <a:pt x="8294" y="64829"/>
                  </a:lnTo>
                  <a:lnTo>
                    <a:pt x="31115" y="30638"/>
                  </a:lnTo>
                  <a:lnTo>
                    <a:pt x="65365" y="8116"/>
                  </a:lnTo>
                  <a:lnTo>
                    <a:pt x="107950" y="0"/>
                  </a:lnTo>
                  <a:close/>
                </a:path>
                <a:path w="217169" h="215900">
                  <a:moveTo>
                    <a:pt x="0" y="0"/>
                  </a:moveTo>
                  <a:lnTo>
                    <a:pt x="0" y="0"/>
                  </a:lnTo>
                </a:path>
                <a:path w="217169" h="215900">
                  <a:moveTo>
                    <a:pt x="217169" y="215900"/>
                  </a:moveTo>
                  <a:lnTo>
                    <a:pt x="217169" y="2159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1907540" y="4869180"/>
              <a:ext cx="218440" cy="214629"/>
            </a:xfrm>
            <a:custGeom>
              <a:avLst/>
              <a:gdLst/>
              <a:ahLst/>
              <a:cxnLst/>
              <a:rect l="l" t="t" r="r" b="b"/>
              <a:pathLst>
                <a:path w="218439" h="214629">
                  <a:moveTo>
                    <a:pt x="109220" y="0"/>
                  </a:moveTo>
                  <a:lnTo>
                    <a:pt x="65901" y="8096"/>
                  </a:lnTo>
                  <a:lnTo>
                    <a:pt x="31273" y="30480"/>
                  </a:lnTo>
                  <a:lnTo>
                    <a:pt x="8314" y="64293"/>
                  </a:lnTo>
                  <a:lnTo>
                    <a:pt x="0" y="106680"/>
                  </a:lnTo>
                  <a:lnTo>
                    <a:pt x="8314" y="149800"/>
                  </a:lnTo>
                  <a:lnTo>
                    <a:pt x="31273" y="183991"/>
                  </a:lnTo>
                  <a:lnTo>
                    <a:pt x="65901" y="206513"/>
                  </a:lnTo>
                  <a:lnTo>
                    <a:pt x="109220" y="214630"/>
                  </a:lnTo>
                  <a:lnTo>
                    <a:pt x="152003" y="206513"/>
                  </a:lnTo>
                  <a:lnTo>
                    <a:pt x="186690" y="183991"/>
                  </a:lnTo>
                  <a:lnTo>
                    <a:pt x="209946" y="149800"/>
                  </a:lnTo>
                  <a:lnTo>
                    <a:pt x="218440" y="106680"/>
                  </a:lnTo>
                  <a:lnTo>
                    <a:pt x="209946" y="64293"/>
                  </a:lnTo>
                  <a:lnTo>
                    <a:pt x="186690" y="30480"/>
                  </a:lnTo>
                  <a:lnTo>
                    <a:pt x="152003" y="8096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1907540" y="4869180"/>
              <a:ext cx="218440" cy="215900"/>
            </a:xfrm>
            <a:custGeom>
              <a:avLst/>
              <a:gdLst/>
              <a:ahLst/>
              <a:cxnLst/>
              <a:rect l="l" t="t" r="r" b="b"/>
              <a:pathLst>
                <a:path w="218439" h="215900">
                  <a:moveTo>
                    <a:pt x="109220" y="0"/>
                  </a:moveTo>
                  <a:lnTo>
                    <a:pt x="152003" y="8096"/>
                  </a:lnTo>
                  <a:lnTo>
                    <a:pt x="186690" y="30480"/>
                  </a:lnTo>
                  <a:lnTo>
                    <a:pt x="209946" y="64293"/>
                  </a:lnTo>
                  <a:lnTo>
                    <a:pt x="218440" y="106680"/>
                  </a:lnTo>
                  <a:lnTo>
                    <a:pt x="209946" y="149800"/>
                  </a:lnTo>
                  <a:lnTo>
                    <a:pt x="186690" y="183991"/>
                  </a:lnTo>
                  <a:lnTo>
                    <a:pt x="152003" y="206513"/>
                  </a:lnTo>
                  <a:lnTo>
                    <a:pt x="109220" y="214630"/>
                  </a:lnTo>
                  <a:lnTo>
                    <a:pt x="65901" y="206513"/>
                  </a:lnTo>
                  <a:lnTo>
                    <a:pt x="31273" y="183991"/>
                  </a:lnTo>
                  <a:lnTo>
                    <a:pt x="8314" y="149800"/>
                  </a:lnTo>
                  <a:lnTo>
                    <a:pt x="0" y="106680"/>
                  </a:lnTo>
                  <a:lnTo>
                    <a:pt x="8314" y="64293"/>
                  </a:lnTo>
                  <a:lnTo>
                    <a:pt x="31273" y="30480"/>
                  </a:lnTo>
                  <a:lnTo>
                    <a:pt x="65901" y="8096"/>
                  </a:lnTo>
                  <a:lnTo>
                    <a:pt x="109220" y="0"/>
                  </a:lnTo>
                  <a:close/>
                </a:path>
                <a:path w="218439" h="215900">
                  <a:moveTo>
                    <a:pt x="0" y="0"/>
                  </a:moveTo>
                  <a:lnTo>
                    <a:pt x="0" y="0"/>
                  </a:lnTo>
                </a:path>
                <a:path w="218439" h="215900">
                  <a:moveTo>
                    <a:pt x="218440" y="215900"/>
                  </a:moveTo>
                  <a:lnTo>
                    <a:pt x="218440" y="2159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1692910" y="5013960"/>
              <a:ext cx="217170" cy="215900"/>
            </a:xfrm>
            <a:custGeom>
              <a:avLst/>
              <a:gdLst/>
              <a:ahLst/>
              <a:cxnLst/>
              <a:rect l="l" t="t" r="r" b="b"/>
              <a:pathLst>
                <a:path w="217169" h="215900">
                  <a:moveTo>
                    <a:pt x="107950" y="0"/>
                  </a:moveTo>
                  <a:lnTo>
                    <a:pt x="65365" y="8116"/>
                  </a:lnTo>
                  <a:lnTo>
                    <a:pt x="31114" y="30638"/>
                  </a:lnTo>
                  <a:lnTo>
                    <a:pt x="8294" y="64829"/>
                  </a:lnTo>
                  <a:lnTo>
                    <a:pt x="0" y="107950"/>
                  </a:lnTo>
                  <a:lnTo>
                    <a:pt x="8294" y="150534"/>
                  </a:lnTo>
                  <a:lnTo>
                    <a:pt x="31114" y="184785"/>
                  </a:lnTo>
                  <a:lnTo>
                    <a:pt x="65365" y="207605"/>
                  </a:lnTo>
                  <a:lnTo>
                    <a:pt x="107950" y="215900"/>
                  </a:lnTo>
                  <a:lnTo>
                    <a:pt x="151268" y="207605"/>
                  </a:lnTo>
                  <a:lnTo>
                    <a:pt x="185896" y="184785"/>
                  </a:lnTo>
                  <a:lnTo>
                    <a:pt x="208855" y="150534"/>
                  </a:lnTo>
                  <a:lnTo>
                    <a:pt x="217169" y="107950"/>
                  </a:lnTo>
                  <a:lnTo>
                    <a:pt x="208855" y="64829"/>
                  </a:lnTo>
                  <a:lnTo>
                    <a:pt x="185896" y="30638"/>
                  </a:lnTo>
                  <a:lnTo>
                    <a:pt x="151268" y="8116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1692910" y="5013960"/>
              <a:ext cx="217170" cy="215900"/>
            </a:xfrm>
            <a:custGeom>
              <a:avLst/>
              <a:gdLst/>
              <a:ahLst/>
              <a:cxnLst/>
              <a:rect l="l" t="t" r="r" b="b"/>
              <a:pathLst>
                <a:path w="217169" h="215900">
                  <a:moveTo>
                    <a:pt x="107950" y="0"/>
                  </a:moveTo>
                  <a:lnTo>
                    <a:pt x="151268" y="8116"/>
                  </a:lnTo>
                  <a:lnTo>
                    <a:pt x="185896" y="30638"/>
                  </a:lnTo>
                  <a:lnTo>
                    <a:pt x="208855" y="64829"/>
                  </a:lnTo>
                  <a:lnTo>
                    <a:pt x="217169" y="107950"/>
                  </a:lnTo>
                  <a:lnTo>
                    <a:pt x="208855" y="150534"/>
                  </a:lnTo>
                  <a:lnTo>
                    <a:pt x="185896" y="184785"/>
                  </a:lnTo>
                  <a:lnTo>
                    <a:pt x="151268" y="207605"/>
                  </a:lnTo>
                  <a:lnTo>
                    <a:pt x="107950" y="215900"/>
                  </a:lnTo>
                  <a:lnTo>
                    <a:pt x="65365" y="207605"/>
                  </a:lnTo>
                  <a:lnTo>
                    <a:pt x="31114" y="184785"/>
                  </a:lnTo>
                  <a:lnTo>
                    <a:pt x="8294" y="150534"/>
                  </a:lnTo>
                  <a:lnTo>
                    <a:pt x="0" y="107950"/>
                  </a:lnTo>
                  <a:lnTo>
                    <a:pt x="8294" y="64829"/>
                  </a:lnTo>
                  <a:lnTo>
                    <a:pt x="31114" y="30638"/>
                  </a:lnTo>
                  <a:lnTo>
                    <a:pt x="65365" y="8116"/>
                  </a:lnTo>
                  <a:lnTo>
                    <a:pt x="107950" y="0"/>
                  </a:lnTo>
                  <a:close/>
                </a:path>
                <a:path w="217169" h="215900">
                  <a:moveTo>
                    <a:pt x="0" y="0"/>
                  </a:moveTo>
                  <a:lnTo>
                    <a:pt x="0" y="0"/>
                  </a:lnTo>
                </a:path>
                <a:path w="217169" h="215900">
                  <a:moveTo>
                    <a:pt x="217169" y="215900"/>
                  </a:moveTo>
                  <a:lnTo>
                    <a:pt x="217169" y="2159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2123440" y="5228589"/>
              <a:ext cx="218440" cy="215900"/>
            </a:xfrm>
            <a:custGeom>
              <a:avLst/>
              <a:gdLst/>
              <a:ahLst/>
              <a:cxnLst/>
              <a:rect l="l" t="t" r="r" b="b"/>
              <a:pathLst>
                <a:path w="218439" h="215900">
                  <a:moveTo>
                    <a:pt x="109220" y="0"/>
                  </a:moveTo>
                  <a:lnTo>
                    <a:pt x="66436" y="8294"/>
                  </a:lnTo>
                  <a:lnTo>
                    <a:pt x="31750" y="31114"/>
                  </a:lnTo>
                  <a:lnTo>
                    <a:pt x="8493" y="65365"/>
                  </a:lnTo>
                  <a:lnTo>
                    <a:pt x="0" y="107950"/>
                  </a:lnTo>
                  <a:lnTo>
                    <a:pt x="8493" y="150534"/>
                  </a:lnTo>
                  <a:lnTo>
                    <a:pt x="31750" y="184785"/>
                  </a:lnTo>
                  <a:lnTo>
                    <a:pt x="66436" y="207605"/>
                  </a:lnTo>
                  <a:lnTo>
                    <a:pt x="109220" y="215900"/>
                  </a:lnTo>
                  <a:lnTo>
                    <a:pt x="152538" y="207605"/>
                  </a:lnTo>
                  <a:lnTo>
                    <a:pt x="187166" y="184785"/>
                  </a:lnTo>
                  <a:lnTo>
                    <a:pt x="210125" y="150534"/>
                  </a:lnTo>
                  <a:lnTo>
                    <a:pt x="218440" y="107950"/>
                  </a:lnTo>
                  <a:lnTo>
                    <a:pt x="210125" y="65365"/>
                  </a:lnTo>
                  <a:lnTo>
                    <a:pt x="187166" y="31115"/>
                  </a:lnTo>
                  <a:lnTo>
                    <a:pt x="152538" y="8294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2123440" y="5228589"/>
              <a:ext cx="218440" cy="215900"/>
            </a:xfrm>
            <a:custGeom>
              <a:avLst/>
              <a:gdLst/>
              <a:ahLst/>
              <a:cxnLst/>
              <a:rect l="l" t="t" r="r" b="b"/>
              <a:pathLst>
                <a:path w="218439" h="215900">
                  <a:moveTo>
                    <a:pt x="109220" y="0"/>
                  </a:moveTo>
                  <a:lnTo>
                    <a:pt x="152538" y="8294"/>
                  </a:lnTo>
                  <a:lnTo>
                    <a:pt x="187166" y="31115"/>
                  </a:lnTo>
                  <a:lnTo>
                    <a:pt x="210125" y="65365"/>
                  </a:lnTo>
                  <a:lnTo>
                    <a:pt x="218440" y="107950"/>
                  </a:lnTo>
                  <a:lnTo>
                    <a:pt x="210125" y="150534"/>
                  </a:lnTo>
                  <a:lnTo>
                    <a:pt x="187166" y="184785"/>
                  </a:lnTo>
                  <a:lnTo>
                    <a:pt x="152538" y="207605"/>
                  </a:lnTo>
                  <a:lnTo>
                    <a:pt x="109220" y="215900"/>
                  </a:lnTo>
                  <a:lnTo>
                    <a:pt x="66436" y="207605"/>
                  </a:lnTo>
                  <a:lnTo>
                    <a:pt x="31750" y="184785"/>
                  </a:lnTo>
                  <a:lnTo>
                    <a:pt x="8493" y="150534"/>
                  </a:lnTo>
                  <a:lnTo>
                    <a:pt x="0" y="107950"/>
                  </a:lnTo>
                  <a:lnTo>
                    <a:pt x="8493" y="65365"/>
                  </a:lnTo>
                  <a:lnTo>
                    <a:pt x="31750" y="31114"/>
                  </a:lnTo>
                  <a:lnTo>
                    <a:pt x="66436" y="8294"/>
                  </a:lnTo>
                  <a:lnTo>
                    <a:pt x="109220" y="0"/>
                  </a:lnTo>
                  <a:close/>
                </a:path>
                <a:path w="218439" h="215900">
                  <a:moveTo>
                    <a:pt x="0" y="0"/>
                  </a:moveTo>
                  <a:lnTo>
                    <a:pt x="0" y="0"/>
                  </a:lnTo>
                </a:path>
                <a:path w="218439" h="215900">
                  <a:moveTo>
                    <a:pt x="218440" y="215900"/>
                  </a:moveTo>
                  <a:lnTo>
                    <a:pt x="218440" y="2159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1546860" y="4796789"/>
              <a:ext cx="218440" cy="217170"/>
            </a:xfrm>
            <a:custGeom>
              <a:avLst/>
              <a:gdLst/>
              <a:ahLst/>
              <a:cxnLst/>
              <a:rect l="l" t="t" r="r" b="b"/>
              <a:pathLst>
                <a:path w="218439" h="217170">
                  <a:moveTo>
                    <a:pt x="109220" y="0"/>
                  </a:moveTo>
                  <a:lnTo>
                    <a:pt x="65901" y="8294"/>
                  </a:lnTo>
                  <a:lnTo>
                    <a:pt x="31273" y="31114"/>
                  </a:lnTo>
                  <a:lnTo>
                    <a:pt x="8314" y="65365"/>
                  </a:lnTo>
                  <a:lnTo>
                    <a:pt x="0" y="107950"/>
                  </a:lnTo>
                  <a:lnTo>
                    <a:pt x="8314" y="151268"/>
                  </a:lnTo>
                  <a:lnTo>
                    <a:pt x="31273" y="185896"/>
                  </a:lnTo>
                  <a:lnTo>
                    <a:pt x="65901" y="208855"/>
                  </a:lnTo>
                  <a:lnTo>
                    <a:pt x="109220" y="217170"/>
                  </a:lnTo>
                  <a:lnTo>
                    <a:pt x="152003" y="208855"/>
                  </a:lnTo>
                  <a:lnTo>
                    <a:pt x="186690" y="185896"/>
                  </a:lnTo>
                  <a:lnTo>
                    <a:pt x="209946" y="151268"/>
                  </a:lnTo>
                  <a:lnTo>
                    <a:pt x="218440" y="107950"/>
                  </a:lnTo>
                  <a:lnTo>
                    <a:pt x="209946" y="65365"/>
                  </a:lnTo>
                  <a:lnTo>
                    <a:pt x="186690" y="31114"/>
                  </a:lnTo>
                  <a:lnTo>
                    <a:pt x="152003" y="8294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1546860" y="4796789"/>
              <a:ext cx="218440" cy="217170"/>
            </a:xfrm>
            <a:custGeom>
              <a:avLst/>
              <a:gdLst/>
              <a:ahLst/>
              <a:cxnLst/>
              <a:rect l="l" t="t" r="r" b="b"/>
              <a:pathLst>
                <a:path w="218439" h="217170">
                  <a:moveTo>
                    <a:pt x="109220" y="0"/>
                  </a:moveTo>
                  <a:lnTo>
                    <a:pt x="152003" y="8294"/>
                  </a:lnTo>
                  <a:lnTo>
                    <a:pt x="186690" y="31114"/>
                  </a:lnTo>
                  <a:lnTo>
                    <a:pt x="209946" y="65365"/>
                  </a:lnTo>
                  <a:lnTo>
                    <a:pt x="218440" y="107950"/>
                  </a:lnTo>
                  <a:lnTo>
                    <a:pt x="209946" y="151268"/>
                  </a:lnTo>
                  <a:lnTo>
                    <a:pt x="186690" y="185896"/>
                  </a:lnTo>
                  <a:lnTo>
                    <a:pt x="152003" y="208855"/>
                  </a:lnTo>
                  <a:lnTo>
                    <a:pt x="109220" y="217170"/>
                  </a:lnTo>
                  <a:lnTo>
                    <a:pt x="65901" y="208855"/>
                  </a:lnTo>
                  <a:lnTo>
                    <a:pt x="31273" y="185896"/>
                  </a:lnTo>
                  <a:lnTo>
                    <a:pt x="8314" y="151268"/>
                  </a:lnTo>
                  <a:lnTo>
                    <a:pt x="0" y="107950"/>
                  </a:lnTo>
                  <a:lnTo>
                    <a:pt x="8314" y="65365"/>
                  </a:lnTo>
                  <a:lnTo>
                    <a:pt x="31273" y="31114"/>
                  </a:lnTo>
                  <a:lnTo>
                    <a:pt x="65901" y="8294"/>
                  </a:lnTo>
                  <a:lnTo>
                    <a:pt x="109220" y="0"/>
                  </a:lnTo>
                  <a:close/>
                </a:path>
                <a:path w="218439" h="217170">
                  <a:moveTo>
                    <a:pt x="0" y="0"/>
                  </a:moveTo>
                  <a:lnTo>
                    <a:pt x="0" y="0"/>
                  </a:lnTo>
                </a:path>
                <a:path w="218439" h="217170">
                  <a:moveTo>
                    <a:pt x="218440" y="217170"/>
                  </a:moveTo>
                  <a:lnTo>
                    <a:pt x="218440" y="2171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2484120" y="4916169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0"/>
                  </a:moveTo>
                  <a:lnTo>
                    <a:pt x="0" y="457199"/>
                  </a:lnTo>
                </a:path>
              </a:pathLst>
            </a:custGeom>
            <a:ln w="57150">
              <a:solidFill>
                <a:srgbClr val="036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2195830" y="4796789"/>
              <a:ext cx="217170" cy="217170"/>
            </a:xfrm>
            <a:custGeom>
              <a:avLst/>
              <a:gdLst/>
              <a:ahLst/>
              <a:cxnLst/>
              <a:rect l="l" t="t" r="r" b="b"/>
              <a:pathLst>
                <a:path w="217169" h="217170">
                  <a:moveTo>
                    <a:pt x="107950" y="0"/>
                  </a:moveTo>
                  <a:lnTo>
                    <a:pt x="65365" y="8294"/>
                  </a:lnTo>
                  <a:lnTo>
                    <a:pt x="31114" y="31114"/>
                  </a:lnTo>
                  <a:lnTo>
                    <a:pt x="8294" y="65365"/>
                  </a:lnTo>
                  <a:lnTo>
                    <a:pt x="0" y="107950"/>
                  </a:lnTo>
                  <a:lnTo>
                    <a:pt x="8294" y="151268"/>
                  </a:lnTo>
                  <a:lnTo>
                    <a:pt x="31114" y="185896"/>
                  </a:lnTo>
                  <a:lnTo>
                    <a:pt x="65365" y="208855"/>
                  </a:lnTo>
                  <a:lnTo>
                    <a:pt x="107950" y="217170"/>
                  </a:lnTo>
                  <a:lnTo>
                    <a:pt x="151268" y="208855"/>
                  </a:lnTo>
                  <a:lnTo>
                    <a:pt x="185896" y="185896"/>
                  </a:lnTo>
                  <a:lnTo>
                    <a:pt x="208855" y="151268"/>
                  </a:lnTo>
                  <a:lnTo>
                    <a:pt x="217169" y="107950"/>
                  </a:lnTo>
                  <a:lnTo>
                    <a:pt x="208855" y="65365"/>
                  </a:lnTo>
                  <a:lnTo>
                    <a:pt x="185896" y="31114"/>
                  </a:lnTo>
                  <a:lnTo>
                    <a:pt x="151268" y="8294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2195830" y="4796789"/>
              <a:ext cx="217170" cy="217170"/>
            </a:xfrm>
            <a:custGeom>
              <a:avLst/>
              <a:gdLst/>
              <a:ahLst/>
              <a:cxnLst/>
              <a:rect l="l" t="t" r="r" b="b"/>
              <a:pathLst>
                <a:path w="217169" h="217170">
                  <a:moveTo>
                    <a:pt x="107950" y="0"/>
                  </a:moveTo>
                  <a:lnTo>
                    <a:pt x="151268" y="8294"/>
                  </a:lnTo>
                  <a:lnTo>
                    <a:pt x="185896" y="31114"/>
                  </a:lnTo>
                  <a:lnTo>
                    <a:pt x="208855" y="65365"/>
                  </a:lnTo>
                  <a:lnTo>
                    <a:pt x="217169" y="107950"/>
                  </a:lnTo>
                  <a:lnTo>
                    <a:pt x="208855" y="151268"/>
                  </a:lnTo>
                  <a:lnTo>
                    <a:pt x="185896" y="185896"/>
                  </a:lnTo>
                  <a:lnTo>
                    <a:pt x="151268" y="208855"/>
                  </a:lnTo>
                  <a:lnTo>
                    <a:pt x="107950" y="217170"/>
                  </a:lnTo>
                  <a:lnTo>
                    <a:pt x="65365" y="208855"/>
                  </a:lnTo>
                  <a:lnTo>
                    <a:pt x="31114" y="185896"/>
                  </a:lnTo>
                  <a:lnTo>
                    <a:pt x="8294" y="151268"/>
                  </a:lnTo>
                  <a:lnTo>
                    <a:pt x="0" y="107950"/>
                  </a:lnTo>
                  <a:lnTo>
                    <a:pt x="8294" y="65365"/>
                  </a:lnTo>
                  <a:lnTo>
                    <a:pt x="31114" y="31114"/>
                  </a:lnTo>
                  <a:lnTo>
                    <a:pt x="65365" y="8294"/>
                  </a:lnTo>
                  <a:lnTo>
                    <a:pt x="107950" y="0"/>
                  </a:lnTo>
                  <a:close/>
                </a:path>
                <a:path w="217169" h="217170">
                  <a:moveTo>
                    <a:pt x="0" y="0"/>
                  </a:moveTo>
                  <a:lnTo>
                    <a:pt x="0" y="0"/>
                  </a:lnTo>
                </a:path>
                <a:path w="217169" h="217170">
                  <a:moveTo>
                    <a:pt x="217169" y="217170"/>
                  </a:moveTo>
                  <a:lnTo>
                    <a:pt x="217169" y="2171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1764030" y="5228589"/>
              <a:ext cx="217170" cy="215900"/>
            </a:xfrm>
            <a:custGeom>
              <a:avLst/>
              <a:gdLst/>
              <a:ahLst/>
              <a:cxnLst/>
              <a:rect l="l" t="t" r="r" b="b"/>
              <a:pathLst>
                <a:path w="217169" h="215900">
                  <a:moveTo>
                    <a:pt x="107950" y="0"/>
                  </a:moveTo>
                  <a:lnTo>
                    <a:pt x="65365" y="8294"/>
                  </a:lnTo>
                  <a:lnTo>
                    <a:pt x="31114" y="31114"/>
                  </a:lnTo>
                  <a:lnTo>
                    <a:pt x="8294" y="65365"/>
                  </a:lnTo>
                  <a:lnTo>
                    <a:pt x="0" y="107950"/>
                  </a:lnTo>
                  <a:lnTo>
                    <a:pt x="8294" y="150534"/>
                  </a:lnTo>
                  <a:lnTo>
                    <a:pt x="31114" y="184785"/>
                  </a:lnTo>
                  <a:lnTo>
                    <a:pt x="65365" y="207605"/>
                  </a:lnTo>
                  <a:lnTo>
                    <a:pt x="107950" y="215900"/>
                  </a:lnTo>
                  <a:lnTo>
                    <a:pt x="151268" y="207605"/>
                  </a:lnTo>
                  <a:lnTo>
                    <a:pt x="185896" y="184785"/>
                  </a:lnTo>
                  <a:lnTo>
                    <a:pt x="208855" y="150534"/>
                  </a:lnTo>
                  <a:lnTo>
                    <a:pt x="217169" y="107950"/>
                  </a:lnTo>
                  <a:lnTo>
                    <a:pt x="208855" y="65365"/>
                  </a:lnTo>
                  <a:lnTo>
                    <a:pt x="185896" y="31115"/>
                  </a:lnTo>
                  <a:lnTo>
                    <a:pt x="151268" y="8294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1764030" y="5228589"/>
              <a:ext cx="217170" cy="215900"/>
            </a:xfrm>
            <a:custGeom>
              <a:avLst/>
              <a:gdLst/>
              <a:ahLst/>
              <a:cxnLst/>
              <a:rect l="l" t="t" r="r" b="b"/>
              <a:pathLst>
                <a:path w="217169" h="215900">
                  <a:moveTo>
                    <a:pt x="107950" y="0"/>
                  </a:moveTo>
                  <a:lnTo>
                    <a:pt x="151268" y="8294"/>
                  </a:lnTo>
                  <a:lnTo>
                    <a:pt x="185896" y="31115"/>
                  </a:lnTo>
                  <a:lnTo>
                    <a:pt x="208855" y="65365"/>
                  </a:lnTo>
                  <a:lnTo>
                    <a:pt x="217169" y="107950"/>
                  </a:lnTo>
                  <a:lnTo>
                    <a:pt x="208855" y="150534"/>
                  </a:lnTo>
                  <a:lnTo>
                    <a:pt x="185896" y="184785"/>
                  </a:lnTo>
                  <a:lnTo>
                    <a:pt x="151268" y="207605"/>
                  </a:lnTo>
                  <a:lnTo>
                    <a:pt x="107950" y="215900"/>
                  </a:lnTo>
                  <a:lnTo>
                    <a:pt x="65365" y="207605"/>
                  </a:lnTo>
                  <a:lnTo>
                    <a:pt x="31114" y="184785"/>
                  </a:lnTo>
                  <a:lnTo>
                    <a:pt x="8294" y="150534"/>
                  </a:lnTo>
                  <a:lnTo>
                    <a:pt x="0" y="107950"/>
                  </a:lnTo>
                  <a:lnTo>
                    <a:pt x="8294" y="65365"/>
                  </a:lnTo>
                  <a:lnTo>
                    <a:pt x="31114" y="31114"/>
                  </a:lnTo>
                  <a:lnTo>
                    <a:pt x="65365" y="8294"/>
                  </a:lnTo>
                  <a:lnTo>
                    <a:pt x="107950" y="0"/>
                  </a:lnTo>
                  <a:close/>
                </a:path>
                <a:path w="217169" h="215900">
                  <a:moveTo>
                    <a:pt x="0" y="0"/>
                  </a:moveTo>
                  <a:lnTo>
                    <a:pt x="0" y="0"/>
                  </a:lnTo>
                </a:path>
                <a:path w="217169" h="215900">
                  <a:moveTo>
                    <a:pt x="217169" y="215900"/>
                  </a:moveTo>
                  <a:lnTo>
                    <a:pt x="217169" y="2159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966877" y="3928517"/>
              <a:ext cx="226514" cy="22651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1253897" y="3928517"/>
              <a:ext cx="226514" cy="22651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1619250" y="4149089"/>
              <a:ext cx="217170" cy="217170"/>
            </a:xfrm>
            <a:custGeom>
              <a:avLst/>
              <a:gdLst/>
              <a:ahLst/>
              <a:cxnLst/>
              <a:rect l="l" t="t" r="r" b="b"/>
              <a:pathLst>
                <a:path w="217169" h="217170">
                  <a:moveTo>
                    <a:pt x="109219" y="0"/>
                  </a:moveTo>
                  <a:lnTo>
                    <a:pt x="65901" y="8314"/>
                  </a:lnTo>
                  <a:lnTo>
                    <a:pt x="31273" y="31273"/>
                  </a:lnTo>
                  <a:lnTo>
                    <a:pt x="8314" y="65901"/>
                  </a:lnTo>
                  <a:lnTo>
                    <a:pt x="0" y="109220"/>
                  </a:lnTo>
                  <a:lnTo>
                    <a:pt x="8314" y="151804"/>
                  </a:lnTo>
                  <a:lnTo>
                    <a:pt x="31273" y="186055"/>
                  </a:lnTo>
                  <a:lnTo>
                    <a:pt x="65901" y="208875"/>
                  </a:lnTo>
                  <a:lnTo>
                    <a:pt x="109219" y="217170"/>
                  </a:lnTo>
                  <a:lnTo>
                    <a:pt x="151804" y="208875"/>
                  </a:lnTo>
                  <a:lnTo>
                    <a:pt x="186055" y="186055"/>
                  </a:lnTo>
                  <a:lnTo>
                    <a:pt x="208875" y="151804"/>
                  </a:lnTo>
                  <a:lnTo>
                    <a:pt x="217169" y="109220"/>
                  </a:lnTo>
                  <a:lnTo>
                    <a:pt x="208875" y="65901"/>
                  </a:lnTo>
                  <a:lnTo>
                    <a:pt x="186055" y="31273"/>
                  </a:lnTo>
                  <a:lnTo>
                    <a:pt x="151804" y="8314"/>
                  </a:lnTo>
                  <a:lnTo>
                    <a:pt x="109219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1619250" y="4149089"/>
              <a:ext cx="218440" cy="217170"/>
            </a:xfrm>
            <a:custGeom>
              <a:avLst/>
              <a:gdLst/>
              <a:ahLst/>
              <a:cxnLst/>
              <a:rect l="l" t="t" r="r" b="b"/>
              <a:pathLst>
                <a:path w="218439" h="217170">
                  <a:moveTo>
                    <a:pt x="109219" y="0"/>
                  </a:moveTo>
                  <a:lnTo>
                    <a:pt x="151804" y="8314"/>
                  </a:lnTo>
                  <a:lnTo>
                    <a:pt x="186055" y="31273"/>
                  </a:lnTo>
                  <a:lnTo>
                    <a:pt x="208875" y="65901"/>
                  </a:lnTo>
                  <a:lnTo>
                    <a:pt x="217169" y="109220"/>
                  </a:lnTo>
                  <a:lnTo>
                    <a:pt x="208875" y="151804"/>
                  </a:lnTo>
                  <a:lnTo>
                    <a:pt x="186055" y="186055"/>
                  </a:lnTo>
                  <a:lnTo>
                    <a:pt x="151804" y="208875"/>
                  </a:lnTo>
                  <a:lnTo>
                    <a:pt x="109219" y="217170"/>
                  </a:lnTo>
                  <a:lnTo>
                    <a:pt x="65901" y="208875"/>
                  </a:lnTo>
                  <a:lnTo>
                    <a:pt x="31273" y="186055"/>
                  </a:lnTo>
                  <a:lnTo>
                    <a:pt x="8314" y="151804"/>
                  </a:lnTo>
                  <a:lnTo>
                    <a:pt x="0" y="109220"/>
                  </a:lnTo>
                  <a:lnTo>
                    <a:pt x="8314" y="65901"/>
                  </a:lnTo>
                  <a:lnTo>
                    <a:pt x="31273" y="31273"/>
                  </a:lnTo>
                  <a:lnTo>
                    <a:pt x="65901" y="8314"/>
                  </a:lnTo>
                  <a:lnTo>
                    <a:pt x="109219" y="0"/>
                  </a:lnTo>
                  <a:close/>
                </a:path>
                <a:path w="218439" h="217170">
                  <a:moveTo>
                    <a:pt x="0" y="0"/>
                  </a:moveTo>
                  <a:lnTo>
                    <a:pt x="0" y="0"/>
                  </a:lnTo>
                </a:path>
                <a:path w="218439" h="217170">
                  <a:moveTo>
                    <a:pt x="218439" y="217170"/>
                  </a:moveTo>
                  <a:lnTo>
                    <a:pt x="218439" y="2171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2195830" y="4149089"/>
              <a:ext cx="217170" cy="217170"/>
            </a:xfrm>
            <a:custGeom>
              <a:avLst/>
              <a:gdLst/>
              <a:ahLst/>
              <a:cxnLst/>
              <a:rect l="l" t="t" r="r" b="b"/>
              <a:pathLst>
                <a:path w="217169" h="217170">
                  <a:moveTo>
                    <a:pt x="107950" y="0"/>
                  </a:moveTo>
                  <a:lnTo>
                    <a:pt x="65365" y="8314"/>
                  </a:lnTo>
                  <a:lnTo>
                    <a:pt x="31114" y="31273"/>
                  </a:lnTo>
                  <a:lnTo>
                    <a:pt x="8294" y="65901"/>
                  </a:lnTo>
                  <a:lnTo>
                    <a:pt x="0" y="109220"/>
                  </a:lnTo>
                  <a:lnTo>
                    <a:pt x="8294" y="151804"/>
                  </a:lnTo>
                  <a:lnTo>
                    <a:pt x="31114" y="186055"/>
                  </a:lnTo>
                  <a:lnTo>
                    <a:pt x="65365" y="208875"/>
                  </a:lnTo>
                  <a:lnTo>
                    <a:pt x="107950" y="217170"/>
                  </a:lnTo>
                  <a:lnTo>
                    <a:pt x="151268" y="208875"/>
                  </a:lnTo>
                  <a:lnTo>
                    <a:pt x="185896" y="186055"/>
                  </a:lnTo>
                  <a:lnTo>
                    <a:pt x="208855" y="151804"/>
                  </a:lnTo>
                  <a:lnTo>
                    <a:pt x="217169" y="109220"/>
                  </a:lnTo>
                  <a:lnTo>
                    <a:pt x="208855" y="65901"/>
                  </a:lnTo>
                  <a:lnTo>
                    <a:pt x="185896" y="31273"/>
                  </a:lnTo>
                  <a:lnTo>
                    <a:pt x="151268" y="8314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2195830" y="4149089"/>
              <a:ext cx="217170" cy="217170"/>
            </a:xfrm>
            <a:custGeom>
              <a:avLst/>
              <a:gdLst/>
              <a:ahLst/>
              <a:cxnLst/>
              <a:rect l="l" t="t" r="r" b="b"/>
              <a:pathLst>
                <a:path w="217169" h="217170">
                  <a:moveTo>
                    <a:pt x="107950" y="0"/>
                  </a:moveTo>
                  <a:lnTo>
                    <a:pt x="151268" y="8314"/>
                  </a:lnTo>
                  <a:lnTo>
                    <a:pt x="185896" y="31273"/>
                  </a:lnTo>
                  <a:lnTo>
                    <a:pt x="208855" y="65901"/>
                  </a:lnTo>
                  <a:lnTo>
                    <a:pt x="217169" y="109220"/>
                  </a:lnTo>
                  <a:lnTo>
                    <a:pt x="208855" y="151804"/>
                  </a:lnTo>
                  <a:lnTo>
                    <a:pt x="185896" y="186055"/>
                  </a:lnTo>
                  <a:lnTo>
                    <a:pt x="151268" y="208875"/>
                  </a:lnTo>
                  <a:lnTo>
                    <a:pt x="107950" y="217170"/>
                  </a:lnTo>
                  <a:lnTo>
                    <a:pt x="65365" y="208875"/>
                  </a:lnTo>
                  <a:lnTo>
                    <a:pt x="31114" y="186055"/>
                  </a:lnTo>
                  <a:lnTo>
                    <a:pt x="8294" y="151804"/>
                  </a:lnTo>
                  <a:lnTo>
                    <a:pt x="0" y="109220"/>
                  </a:lnTo>
                  <a:lnTo>
                    <a:pt x="8294" y="65901"/>
                  </a:lnTo>
                  <a:lnTo>
                    <a:pt x="31114" y="31273"/>
                  </a:lnTo>
                  <a:lnTo>
                    <a:pt x="65365" y="8314"/>
                  </a:lnTo>
                  <a:lnTo>
                    <a:pt x="107950" y="0"/>
                  </a:lnTo>
                  <a:close/>
                </a:path>
                <a:path w="217169" h="217170">
                  <a:moveTo>
                    <a:pt x="0" y="0"/>
                  </a:moveTo>
                  <a:lnTo>
                    <a:pt x="0" y="0"/>
                  </a:lnTo>
                </a:path>
                <a:path w="217169" h="217170">
                  <a:moveTo>
                    <a:pt x="217169" y="217170"/>
                  </a:moveTo>
                  <a:lnTo>
                    <a:pt x="217169" y="2171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1907540" y="4221479"/>
              <a:ext cx="218440" cy="215900"/>
            </a:xfrm>
            <a:custGeom>
              <a:avLst/>
              <a:gdLst/>
              <a:ahLst/>
              <a:cxnLst/>
              <a:rect l="l" t="t" r="r" b="b"/>
              <a:pathLst>
                <a:path w="218439" h="215900">
                  <a:moveTo>
                    <a:pt x="109220" y="0"/>
                  </a:moveTo>
                  <a:lnTo>
                    <a:pt x="65901" y="8116"/>
                  </a:lnTo>
                  <a:lnTo>
                    <a:pt x="31273" y="30638"/>
                  </a:lnTo>
                  <a:lnTo>
                    <a:pt x="8314" y="64829"/>
                  </a:lnTo>
                  <a:lnTo>
                    <a:pt x="0" y="107950"/>
                  </a:lnTo>
                  <a:lnTo>
                    <a:pt x="8314" y="150534"/>
                  </a:lnTo>
                  <a:lnTo>
                    <a:pt x="31273" y="184785"/>
                  </a:lnTo>
                  <a:lnTo>
                    <a:pt x="65901" y="207605"/>
                  </a:lnTo>
                  <a:lnTo>
                    <a:pt x="109220" y="215900"/>
                  </a:lnTo>
                  <a:lnTo>
                    <a:pt x="152003" y="207605"/>
                  </a:lnTo>
                  <a:lnTo>
                    <a:pt x="186690" y="184785"/>
                  </a:lnTo>
                  <a:lnTo>
                    <a:pt x="209946" y="150534"/>
                  </a:lnTo>
                  <a:lnTo>
                    <a:pt x="218440" y="107950"/>
                  </a:lnTo>
                  <a:lnTo>
                    <a:pt x="209946" y="64829"/>
                  </a:lnTo>
                  <a:lnTo>
                    <a:pt x="186690" y="30638"/>
                  </a:lnTo>
                  <a:lnTo>
                    <a:pt x="152003" y="8116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1907540" y="4221479"/>
              <a:ext cx="218440" cy="215900"/>
            </a:xfrm>
            <a:custGeom>
              <a:avLst/>
              <a:gdLst/>
              <a:ahLst/>
              <a:cxnLst/>
              <a:rect l="l" t="t" r="r" b="b"/>
              <a:pathLst>
                <a:path w="218439" h="215900">
                  <a:moveTo>
                    <a:pt x="109220" y="0"/>
                  </a:moveTo>
                  <a:lnTo>
                    <a:pt x="152003" y="8116"/>
                  </a:lnTo>
                  <a:lnTo>
                    <a:pt x="186690" y="30638"/>
                  </a:lnTo>
                  <a:lnTo>
                    <a:pt x="209946" y="64829"/>
                  </a:lnTo>
                  <a:lnTo>
                    <a:pt x="218440" y="107950"/>
                  </a:lnTo>
                  <a:lnTo>
                    <a:pt x="209946" y="150534"/>
                  </a:lnTo>
                  <a:lnTo>
                    <a:pt x="186690" y="184785"/>
                  </a:lnTo>
                  <a:lnTo>
                    <a:pt x="152003" y="207605"/>
                  </a:lnTo>
                  <a:lnTo>
                    <a:pt x="109220" y="215900"/>
                  </a:lnTo>
                  <a:lnTo>
                    <a:pt x="65901" y="207605"/>
                  </a:lnTo>
                  <a:lnTo>
                    <a:pt x="31273" y="184785"/>
                  </a:lnTo>
                  <a:lnTo>
                    <a:pt x="8314" y="150534"/>
                  </a:lnTo>
                  <a:lnTo>
                    <a:pt x="0" y="107950"/>
                  </a:lnTo>
                  <a:lnTo>
                    <a:pt x="8314" y="64829"/>
                  </a:lnTo>
                  <a:lnTo>
                    <a:pt x="31273" y="30638"/>
                  </a:lnTo>
                  <a:lnTo>
                    <a:pt x="65901" y="8116"/>
                  </a:lnTo>
                  <a:lnTo>
                    <a:pt x="109220" y="0"/>
                  </a:lnTo>
                  <a:close/>
                </a:path>
                <a:path w="218439" h="215900">
                  <a:moveTo>
                    <a:pt x="0" y="0"/>
                  </a:moveTo>
                  <a:lnTo>
                    <a:pt x="0" y="0"/>
                  </a:lnTo>
                </a:path>
                <a:path w="218439" h="215900">
                  <a:moveTo>
                    <a:pt x="218440" y="215900"/>
                  </a:moveTo>
                  <a:lnTo>
                    <a:pt x="218440" y="2159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1546860" y="3933189"/>
              <a:ext cx="218440" cy="215900"/>
            </a:xfrm>
            <a:custGeom>
              <a:avLst/>
              <a:gdLst/>
              <a:ahLst/>
              <a:cxnLst/>
              <a:rect l="l" t="t" r="r" b="b"/>
              <a:pathLst>
                <a:path w="218439" h="215900">
                  <a:moveTo>
                    <a:pt x="109220" y="0"/>
                  </a:moveTo>
                  <a:lnTo>
                    <a:pt x="65901" y="8294"/>
                  </a:lnTo>
                  <a:lnTo>
                    <a:pt x="31273" y="31114"/>
                  </a:lnTo>
                  <a:lnTo>
                    <a:pt x="8314" y="65365"/>
                  </a:lnTo>
                  <a:lnTo>
                    <a:pt x="0" y="107950"/>
                  </a:lnTo>
                  <a:lnTo>
                    <a:pt x="8314" y="151070"/>
                  </a:lnTo>
                  <a:lnTo>
                    <a:pt x="31273" y="185261"/>
                  </a:lnTo>
                  <a:lnTo>
                    <a:pt x="65901" y="207783"/>
                  </a:lnTo>
                  <a:lnTo>
                    <a:pt x="109220" y="215900"/>
                  </a:lnTo>
                  <a:lnTo>
                    <a:pt x="152003" y="207783"/>
                  </a:lnTo>
                  <a:lnTo>
                    <a:pt x="186690" y="185261"/>
                  </a:lnTo>
                  <a:lnTo>
                    <a:pt x="209946" y="151070"/>
                  </a:lnTo>
                  <a:lnTo>
                    <a:pt x="218440" y="107950"/>
                  </a:lnTo>
                  <a:lnTo>
                    <a:pt x="209946" y="65365"/>
                  </a:lnTo>
                  <a:lnTo>
                    <a:pt x="186690" y="31114"/>
                  </a:lnTo>
                  <a:lnTo>
                    <a:pt x="152003" y="8294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1546860" y="3933189"/>
              <a:ext cx="218440" cy="217170"/>
            </a:xfrm>
            <a:custGeom>
              <a:avLst/>
              <a:gdLst/>
              <a:ahLst/>
              <a:cxnLst/>
              <a:rect l="l" t="t" r="r" b="b"/>
              <a:pathLst>
                <a:path w="218439" h="217170">
                  <a:moveTo>
                    <a:pt x="109220" y="0"/>
                  </a:moveTo>
                  <a:lnTo>
                    <a:pt x="152003" y="8294"/>
                  </a:lnTo>
                  <a:lnTo>
                    <a:pt x="186690" y="31114"/>
                  </a:lnTo>
                  <a:lnTo>
                    <a:pt x="209946" y="65365"/>
                  </a:lnTo>
                  <a:lnTo>
                    <a:pt x="218440" y="107950"/>
                  </a:lnTo>
                  <a:lnTo>
                    <a:pt x="209946" y="151070"/>
                  </a:lnTo>
                  <a:lnTo>
                    <a:pt x="186690" y="185261"/>
                  </a:lnTo>
                  <a:lnTo>
                    <a:pt x="152003" y="207783"/>
                  </a:lnTo>
                  <a:lnTo>
                    <a:pt x="109220" y="215900"/>
                  </a:lnTo>
                  <a:lnTo>
                    <a:pt x="65901" y="207783"/>
                  </a:lnTo>
                  <a:lnTo>
                    <a:pt x="31273" y="185261"/>
                  </a:lnTo>
                  <a:lnTo>
                    <a:pt x="8314" y="151070"/>
                  </a:lnTo>
                  <a:lnTo>
                    <a:pt x="0" y="107950"/>
                  </a:lnTo>
                  <a:lnTo>
                    <a:pt x="8314" y="65365"/>
                  </a:lnTo>
                  <a:lnTo>
                    <a:pt x="31273" y="31114"/>
                  </a:lnTo>
                  <a:lnTo>
                    <a:pt x="65901" y="8294"/>
                  </a:lnTo>
                  <a:lnTo>
                    <a:pt x="109220" y="0"/>
                  </a:lnTo>
                  <a:close/>
                </a:path>
                <a:path w="218439" h="217170">
                  <a:moveTo>
                    <a:pt x="0" y="0"/>
                  </a:moveTo>
                  <a:lnTo>
                    <a:pt x="0" y="0"/>
                  </a:lnTo>
                </a:path>
                <a:path w="218439" h="217170">
                  <a:moveTo>
                    <a:pt x="218440" y="217170"/>
                  </a:moveTo>
                  <a:lnTo>
                    <a:pt x="218440" y="21717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1907540" y="4005579"/>
              <a:ext cx="218440" cy="214629"/>
            </a:xfrm>
            <a:custGeom>
              <a:avLst/>
              <a:gdLst/>
              <a:ahLst/>
              <a:cxnLst/>
              <a:rect l="l" t="t" r="r" b="b"/>
              <a:pathLst>
                <a:path w="218439" h="214629">
                  <a:moveTo>
                    <a:pt x="109220" y="0"/>
                  </a:moveTo>
                  <a:lnTo>
                    <a:pt x="65901" y="8096"/>
                  </a:lnTo>
                  <a:lnTo>
                    <a:pt x="31273" y="30480"/>
                  </a:lnTo>
                  <a:lnTo>
                    <a:pt x="8314" y="64293"/>
                  </a:lnTo>
                  <a:lnTo>
                    <a:pt x="0" y="106680"/>
                  </a:lnTo>
                  <a:lnTo>
                    <a:pt x="8314" y="149264"/>
                  </a:lnTo>
                  <a:lnTo>
                    <a:pt x="31273" y="183515"/>
                  </a:lnTo>
                  <a:lnTo>
                    <a:pt x="65901" y="206335"/>
                  </a:lnTo>
                  <a:lnTo>
                    <a:pt x="109220" y="214630"/>
                  </a:lnTo>
                  <a:lnTo>
                    <a:pt x="152003" y="206335"/>
                  </a:lnTo>
                  <a:lnTo>
                    <a:pt x="186690" y="183515"/>
                  </a:lnTo>
                  <a:lnTo>
                    <a:pt x="209946" y="149264"/>
                  </a:lnTo>
                  <a:lnTo>
                    <a:pt x="218440" y="106680"/>
                  </a:lnTo>
                  <a:lnTo>
                    <a:pt x="209946" y="64293"/>
                  </a:lnTo>
                  <a:lnTo>
                    <a:pt x="186690" y="30480"/>
                  </a:lnTo>
                  <a:lnTo>
                    <a:pt x="152003" y="8096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1907540" y="4005579"/>
              <a:ext cx="218440" cy="215900"/>
            </a:xfrm>
            <a:custGeom>
              <a:avLst/>
              <a:gdLst/>
              <a:ahLst/>
              <a:cxnLst/>
              <a:rect l="l" t="t" r="r" b="b"/>
              <a:pathLst>
                <a:path w="218439" h="215900">
                  <a:moveTo>
                    <a:pt x="109220" y="0"/>
                  </a:moveTo>
                  <a:lnTo>
                    <a:pt x="152003" y="8096"/>
                  </a:lnTo>
                  <a:lnTo>
                    <a:pt x="186690" y="30480"/>
                  </a:lnTo>
                  <a:lnTo>
                    <a:pt x="209946" y="64293"/>
                  </a:lnTo>
                  <a:lnTo>
                    <a:pt x="218440" y="106680"/>
                  </a:lnTo>
                  <a:lnTo>
                    <a:pt x="209946" y="149264"/>
                  </a:lnTo>
                  <a:lnTo>
                    <a:pt x="186690" y="183515"/>
                  </a:lnTo>
                  <a:lnTo>
                    <a:pt x="152003" y="206335"/>
                  </a:lnTo>
                  <a:lnTo>
                    <a:pt x="109220" y="214630"/>
                  </a:lnTo>
                  <a:lnTo>
                    <a:pt x="65901" y="206335"/>
                  </a:lnTo>
                  <a:lnTo>
                    <a:pt x="31273" y="183515"/>
                  </a:lnTo>
                  <a:lnTo>
                    <a:pt x="8314" y="149264"/>
                  </a:lnTo>
                  <a:lnTo>
                    <a:pt x="0" y="106680"/>
                  </a:lnTo>
                  <a:lnTo>
                    <a:pt x="8314" y="64293"/>
                  </a:lnTo>
                  <a:lnTo>
                    <a:pt x="31273" y="30480"/>
                  </a:lnTo>
                  <a:lnTo>
                    <a:pt x="65901" y="8096"/>
                  </a:lnTo>
                  <a:lnTo>
                    <a:pt x="109220" y="0"/>
                  </a:lnTo>
                  <a:close/>
                </a:path>
                <a:path w="218439" h="215900">
                  <a:moveTo>
                    <a:pt x="0" y="0"/>
                  </a:moveTo>
                  <a:lnTo>
                    <a:pt x="0" y="0"/>
                  </a:lnTo>
                </a:path>
                <a:path w="218439" h="215900">
                  <a:moveTo>
                    <a:pt x="218440" y="215900"/>
                  </a:moveTo>
                  <a:lnTo>
                    <a:pt x="218440" y="2159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3199537" y="3495447"/>
              <a:ext cx="226514" cy="2252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3558947" y="2918867"/>
              <a:ext cx="227784" cy="2252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2838857" y="2992527"/>
              <a:ext cx="226514" cy="2252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3558947" y="4864507"/>
              <a:ext cx="227784" cy="2252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2622957" y="4072027"/>
              <a:ext cx="226514" cy="2252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2766467" y="5009287"/>
              <a:ext cx="227784" cy="2252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3054757" y="4360317"/>
              <a:ext cx="226514" cy="2252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3558947" y="4072027"/>
              <a:ext cx="227784" cy="2252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900430" y="2636519"/>
              <a:ext cx="3167380" cy="1224280"/>
            </a:xfrm>
            <a:custGeom>
              <a:avLst/>
              <a:gdLst/>
              <a:ahLst/>
              <a:cxnLst/>
              <a:rect l="l" t="t" r="r" b="b"/>
              <a:pathLst>
                <a:path w="3167379" h="1224279">
                  <a:moveTo>
                    <a:pt x="0" y="1224279"/>
                  </a:moveTo>
                  <a:lnTo>
                    <a:pt x="1583689" y="1224279"/>
                  </a:lnTo>
                </a:path>
                <a:path w="3167379" h="1224279">
                  <a:moveTo>
                    <a:pt x="1583689" y="0"/>
                  </a:moveTo>
                  <a:lnTo>
                    <a:pt x="3167380" y="0"/>
                  </a:lnTo>
                </a:path>
              </a:pathLst>
            </a:custGeom>
            <a:ln w="761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4140199" y="3811270"/>
              <a:ext cx="680720" cy="48260"/>
            </a:xfrm>
            <a:custGeom>
              <a:avLst/>
              <a:gdLst/>
              <a:ahLst/>
              <a:cxnLst/>
              <a:rect l="l" t="t" r="r" b="b"/>
              <a:pathLst>
                <a:path w="680720" h="48260">
                  <a:moveTo>
                    <a:pt x="0" y="48259"/>
                  </a:moveTo>
                  <a:lnTo>
                    <a:pt x="680720" y="0"/>
                  </a:lnTo>
                </a:path>
              </a:pathLst>
            </a:custGeom>
            <a:ln w="1168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4785360" y="3637279"/>
              <a:ext cx="363220" cy="351790"/>
            </a:xfrm>
            <a:custGeom>
              <a:avLst/>
              <a:gdLst/>
              <a:ahLst/>
              <a:cxnLst/>
              <a:rect l="l" t="t" r="r" b="b"/>
              <a:pathLst>
                <a:path w="363220" h="351789">
                  <a:moveTo>
                    <a:pt x="0" y="0"/>
                  </a:moveTo>
                  <a:lnTo>
                    <a:pt x="24129" y="351790"/>
                  </a:lnTo>
                  <a:lnTo>
                    <a:pt x="363219" y="151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2390140" y="4725669"/>
              <a:ext cx="326390" cy="0"/>
            </a:xfrm>
            <a:custGeom>
              <a:avLst/>
              <a:gdLst/>
              <a:ahLst/>
              <a:cxnLst/>
              <a:rect l="l" t="t" r="r" b="b"/>
              <a:pathLst>
                <a:path w="326389">
                  <a:moveTo>
                    <a:pt x="326390" y="0"/>
                  </a:moveTo>
                  <a:lnTo>
                    <a:pt x="0" y="0"/>
                  </a:lnTo>
                </a:path>
              </a:pathLst>
            </a:custGeom>
            <a:ln w="101600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2105660" y="457326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152399"/>
                  </a:lnTo>
                  <a:lnTo>
                    <a:pt x="304800" y="30479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7" name="object 617"/>
          <p:cNvSpPr txBox="1"/>
          <p:nvPr/>
        </p:nvSpPr>
        <p:spPr>
          <a:xfrm>
            <a:off x="2904489" y="4664709"/>
            <a:ext cx="6311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F</a:t>
            </a:r>
            <a:r>
              <a:rPr sz="2000" b="1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u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618" name="object 618"/>
          <p:cNvSpPr txBox="1"/>
          <p:nvPr/>
        </p:nvSpPr>
        <p:spPr>
          <a:xfrm>
            <a:off x="521969" y="5690870"/>
            <a:ext cx="16389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High Solution  Co</a:t>
            </a:r>
            <a:r>
              <a:rPr sz="1800" b="1" spc="10" dirty="0">
                <a:latin typeface="Arial"/>
                <a:cs typeface="Arial"/>
              </a:rPr>
              <a:t>n</a:t>
            </a:r>
            <a:r>
              <a:rPr sz="1800" b="1" spc="-15" dirty="0">
                <a:latin typeface="Arial"/>
                <a:cs typeface="Arial"/>
              </a:rPr>
              <a:t>c</a:t>
            </a:r>
            <a:r>
              <a:rPr sz="1800" b="1" spc="-5" dirty="0">
                <a:latin typeface="Arial"/>
                <a:cs typeface="Arial"/>
              </a:rPr>
              <a:t>entr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spc="5" dirty="0">
                <a:latin typeface="Arial"/>
                <a:cs typeface="Arial"/>
              </a:rPr>
              <a:t>t</a:t>
            </a:r>
            <a:r>
              <a:rPr sz="1800" b="1" spc="-5" dirty="0">
                <a:latin typeface="Arial"/>
                <a:cs typeface="Arial"/>
              </a:rPr>
              <a:t>io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,  Low Fluid  </a:t>
            </a:r>
            <a:r>
              <a:rPr sz="1800" b="1" spc="-5" dirty="0">
                <a:latin typeface="Arial"/>
                <a:cs typeface="Arial"/>
              </a:rPr>
              <a:t>Concentration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19" name="object 619"/>
          <p:cNvSpPr txBox="1"/>
          <p:nvPr/>
        </p:nvSpPr>
        <p:spPr>
          <a:xfrm>
            <a:off x="2904489" y="5299709"/>
            <a:ext cx="181991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Low </a:t>
            </a:r>
            <a:r>
              <a:rPr sz="2000" b="1" spc="-5" dirty="0">
                <a:latin typeface="Arial"/>
                <a:cs typeface="Arial"/>
              </a:rPr>
              <a:t>Solute  </a:t>
            </a:r>
            <a:r>
              <a:rPr sz="2000" b="1" dirty="0">
                <a:latin typeface="Arial"/>
                <a:cs typeface="Arial"/>
              </a:rPr>
              <a:t>C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spc="5" dirty="0">
                <a:latin typeface="Arial"/>
                <a:cs typeface="Arial"/>
              </a:rPr>
              <a:t>n</a:t>
            </a:r>
            <a:r>
              <a:rPr sz="2000" b="1" spc="-5" dirty="0">
                <a:latin typeface="Arial"/>
                <a:cs typeface="Arial"/>
              </a:rPr>
              <a:t>c</a:t>
            </a:r>
            <a:r>
              <a:rPr sz="2000" b="1" spc="5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5" dirty="0">
                <a:latin typeface="Arial"/>
                <a:cs typeface="Arial"/>
              </a:rPr>
              <a:t>o</a:t>
            </a:r>
            <a:r>
              <a:rPr sz="2000" b="1" spc="-5" dirty="0">
                <a:latin typeface="Arial"/>
                <a:cs typeface="Arial"/>
              </a:rPr>
              <a:t>n,  High Fluid  Concentration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3390" y="457200"/>
            <a:ext cx="24301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u="none" spc="-5" dirty="0">
                <a:solidFill>
                  <a:srgbClr val="00AF4F"/>
                </a:solidFill>
                <a:latin typeface="Times New Roman"/>
                <a:cs typeface="Times New Roman"/>
              </a:rPr>
              <a:t>Di</a:t>
            </a:r>
            <a:r>
              <a:rPr sz="4800" b="1" u="none" dirty="0">
                <a:solidFill>
                  <a:srgbClr val="00AF4F"/>
                </a:solidFill>
                <a:latin typeface="Times New Roman"/>
                <a:cs typeface="Times New Roman"/>
              </a:rPr>
              <a:t>ff</a:t>
            </a:r>
            <a:r>
              <a:rPr sz="4800" b="1" u="none" spc="-15" dirty="0">
                <a:solidFill>
                  <a:srgbClr val="00AF4F"/>
                </a:solidFill>
                <a:latin typeface="Times New Roman"/>
                <a:cs typeface="Times New Roman"/>
              </a:rPr>
              <a:t>u</a:t>
            </a:r>
            <a:r>
              <a:rPr sz="4800" b="1" u="none" spc="5" dirty="0">
                <a:solidFill>
                  <a:srgbClr val="00AF4F"/>
                </a:solidFill>
                <a:latin typeface="Times New Roman"/>
                <a:cs typeface="Times New Roman"/>
              </a:rPr>
              <a:t>s</a:t>
            </a:r>
            <a:r>
              <a:rPr sz="4800" b="1" u="none" spc="-5" dirty="0">
                <a:solidFill>
                  <a:srgbClr val="00AF4F"/>
                </a:solidFill>
                <a:latin typeface="Times New Roman"/>
                <a:cs typeface="Times New Roman"/>
              </a:rPr>
              <a:t>ion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60450" y="5699759"/>
            <a:ext cx="3168650" cy="826769"/>
          </a:xfrm>
          <a:custGeom>
            <a:avLst/>
            <a:gdLst/>
            <a:ahLst/>
            <a:cxnLst/>
            <a:rect l="l" t="t" r="r" b="b"/>
            <a:pathLst>
              <a:path w="3168650" h="826770">
                <a:moveTo>
                  <a:pt x="0" y="0"/>
                </a:moveTo>
                <a:lnTo>
                  <a:pt x="3168650" y="0"/>
                </a:lnTo>
                <a:lnTo>
                  <a:pt x="3168650" y="826769"/>
                </a:lnTo>
                <a:lnTo>
                  <a:pt x="0" y="826769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826769" y="1699260"/>
            <a:ext cx="7562850" cy="3893820"/>
            <a:chOff x="826769" y="1699260"/>
            <a:chExt cx="7562850" cy="3893820"/>
          </a:xfrm>
        </p:grpSpPr>
        <p:sp>
          <p:nvSpPr>
            <p:cNvPr id="11" name="object 11"/>
            <p:cNvSpPr/>
            <p:nvPr/>
          </p:nvSpPr>
          <p:spPr>
            <a:xfrm>
              <a:off x="826757" y="1699259"/>
              <a:ext cx="7563484" cy="58419"/>
            </a:xfrm>
            <a:custGeom>
              <a:avLst/>
              <a:gdLst/>
              <a:ahLst/>
              <a:cxnLst/>
              <a:rect l="l" t="t" r="r" b="b"/>
              <a:pathLst>
                <a:path w="7563484" h="58419">
                  <a:moveTo>
                    <a:pt x="7562863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30480"/>
                  </a:lnTo>
                  <a:lnTo>
                    <a:pt x="0" y="58420"/>
                  </a:lnTo>
                  <a:lnTo>
                    <a:pt x="7562863" y="58420"/>
                  </a:lnTo>
                  <a:lnTo>
                    <a:pt x="7562863" y="30480"/>
                  </a:lnTo>
                  <a:lnTo>
                    <a:pt x="7562863" y="2794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3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6769" y="175514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80">
                  <a:moveTo>
                    <a:pt x="756285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562850" y="3048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3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6769" y="178308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80">
                  <a:moveTo>
                    <a:pt x="756285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562850" y="3048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3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6769" y="181102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80">
                  <a:moveTo>
                    <a:pt x="7562850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7562850" y="30479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3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6757" y="183895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7562863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30480"/>
                  </a:lnTo>
                  <a:lnTo>
                    <a:pt x="7562863" y="30480"/>
                  </a:lnTo>
                  <a:lnTo>
                    <a:pt x="7562863" y="50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3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6757" y="186689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3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6757" y="1894839"/>
              <a:ext cx="7563484" cy="31750"/>
            </a:xfrm>
            <a:custGeom>
              <a:avLst/>
              <a:gdLst/>
              <a:ahLst/>
              <a:cxnLst/>
              <a:rect l="l" t="t" r="r" b="b"/>
              <a:pathLst>
                <a:path w="7563484" h="31750">
                  <a:moveTo>
                    <a:pt x="3636022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3636022" y="31750"/>
                  </a:lnTo>
                  <a:lnTo>
                    <a:pt x="3636022" y="0"/>
                  </a:lnTo>
                  <a:close/>
                </a:path>
                <a:path w="7563484" h="31750">
                  <a:moveTo>
                    <a:pt x="7562863" y="0"/>
                  </a:moveTo>
                  <a:lnTo>
                    <a:pt x="3712222" y="0"/>
                  </a:lnTo>
                  <a:lnTo>
                    <a:pt x="3712222" y="31750"/>
                  </a:lnTo>
                  <a:lnTo>
                    <a:pt x="7562863" y="3175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6757" y="192404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6757" y="1951989"/>
              <a:ext cx="7563484" cy="29209"/>
            </a:xfrm>
            <a:custGeom>
              <a:avLst/>
              <a:gdLst/>
              <a:ahLst/>
              <a:cxnLst/>
              <a:rect l="l" t="t" r="r" b="b"/>
              <a:pathLst>
                <a:path w="7563484" h="29210">
                  <a:moveTo>
                    <a:pt x="3636022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3636022" y="29210"/>
                  </a:lnTo>
                  <a:lnTo>
                    <a:pt x="3636022" y="0"/>
                  </a:lnTo>
                  <a:close/>
                </a:path>
                <a:path w="7563484" h="29210">
                  <a:moveTo>
                    <a:pt x="7562863" y="0"/>
                  </a:moveTo>
                  <a:lnTo>
                    <a:pt x="3712222" y="0"/>
                  </a:lnTo>
                  <a:lnTo>
                    <a:pt x="3712222" y="29210"/>
                  </a:lnTo>
                  <a:lnTo>
                    <a:pt x="7562863" y="2921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26757" y="1978659"/>
              <a:ext cx="7563484" cy="31750"/>
            </a:xfrm>
            <a:custGeom>
              <a:avLst/>
              <a:gdLst/>
              <a:ahLst/>
              <a:cxnLst/>
              <a:rect l="l" t="t" r="r" b="b"/>
              <a:pathLst>
                <a:path w="7563484" h="31750">
                  <a:moveTo>
                    <a:pt x="3636022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3636022" y="31750"/>
                  </a:lnTo>
                  <a:lnTo>
                    <a:pt x="3636022" y="0"/>
                  </a:lnTo>
                  <a:close/>
                </a:path>
                <a:path w="7563484" h="31750">
                  <a:moveTo>
                    <a:pt x="7562863" y="0"/>
                  </a:moveTo>
                  <a:lnTo>
                    <a:pt x="3712222" y="0"/>
                  </a:lnTo>
                  <a:lnTo>
                    <a:pt x="3712222" y="31750"/>
                  </a:lnTo>
                  <a:lnTo>
                    <a:pt x="7562863" y="3175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6757" y="200786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6757" y="203580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26757" y="206374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6757" y="209168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6757" y="211962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6757" y="214756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26757" y="217550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26757" y="220344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6757" y="223138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26757" y="225932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26757" y="228726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6757" y="231520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6757" y="234314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26757" y="237108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5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26757" y="239902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5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26757" y="242696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7562863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30480"/>
                  </a:lnTo>
                  <a:lnTo>
                    <a:pt x="7562863" y="30480"/>
                  </a:lnTo>
                  <a:lnTo>
                    <a:pt x="7562863" y="2667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5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26769" y="245618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80">
                  <a:moveTo>
                    <a:pt x="756285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562850" y="3048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5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26769" y="248412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80">
                  <a:moveTo>
                    <a:pt x="7562850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7562850" y="30479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5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26769" y="251206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80">
                  <a:moveTo>
                    <a:pt x="7562850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7562850" y="30479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5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26769" y="254000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80">
                  <a:moveTo>
                    <a:pt x="7562850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7562850" y="30479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5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26769" y="256794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80">
                  <a:moveTo>
                    <a:pt x="756285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562850" y="3048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5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26769" y="259588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80">
                  <a:moveTo>
                    <a:pt x="756285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562850" y="3048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5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26769" y="262382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80">
                  <a:moveTo>
                    <a:pt x="7562850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7562850" y="30479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5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26769" y="265176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80">
                  <a:moveTo>
                    <a:pt x="7562850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7562850" y="30479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5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26757" y="267969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7562863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0480"/>
                  </a:lnTo>
                  <a:lnTo>
                    <a:pt x="7562863" y="30480"/>
                  </a:lnTo>
                  <a:lnTo>
                    <a:pt x="7562863" y="254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5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26757" y="270763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5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26757" y="273557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5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6757" y="276351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5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26757" y="279145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6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26757" y="281939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6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26757" y="284733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6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26757" y="287527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6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26757" y="2903219"/>
              <a:ext cx="7563484" cy="31750"/>
            </a:xfrm>
            <a:custGeom>
              <a:avLst/>
              <a:gdLst/>
              <a:ahLst/>
              <a:cxnLst/>
              <a:rect l="l" t="t" r="r" b="b"/>
              <a:pathLst>
                <a:path w="7563484" h="31750">
                  <a:moveTo>
                    <a:pt x="3636022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3636022" y="31750"/>
                  </a:lnTo>
                  <a:lnTo>
                    <a:pt x="3636022" y="0"/>
                  </a:lnTo>
                  <a:close/>
                </a:path>
                <a:path w="7563484" h="31750">
                  <a:moveTo>
                    <a:pt x="7562863" y="0"/>
                  </a:moveTo>
                  <a:lnTo>
                    <a:pt x="3712222" y="0"/>
                  </a:lnTo>
                  <a:lnTo>
                    <a:pt x="3712222" y="31750"/>
                  </a:lnTo>
                  <a:lnTo>
                    <a:pt x="7562863" y="3175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6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26757" y="2932429"/>
              <a:ext cx="7563484" cy="57150"/>
            </a:xfrm>
            <a:custGeom>
              <a:avLst/>
              <a:gdLst/>
              <a:ahLst/>
              <a:cxnLst/>
              <a:rect l="l" t="t" r="r" b="b"/>
              <a:pathLst>
                <a:path w="7563484" h="57150">
                  <a:moveTo>
                    <a:pt x="3636022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29210"/>
                  </a:lnTo>
                  <a:lnTo>
                    <a:pt x="0" y="57150"/>
                  </a:lnTo>
                  <a:lnTo>
                    <a:pt x="3636022" y="57150"/>
                  </a:lnTo>
                  <a:lnTo>
                    <a:pt x="3636022" y="29210"/>
                  </a:lnTo>
                  <a:lnTo>
                    <a:pt x="3636022" y="26670"/>
                  </a:lnTo>
                  <a:lnTo>
                    <a:pt x="3636022" y="0"/>
                  </a:lnTo>
                  <a:close/>
                </a:path>
                <a:path w="7563484" h="57150">
                  <a:moveTo>
                    <a:pt x="7562863" y="0"/>
                  </a:moveTo>
                  <a:lnTo>
                    <a:pt x="3712222" y="0"/>
                  </a:lnTo>
                  <a:lnTo>
                    <a:pt x="3712222" y="26670"/>
                  </a:lnTo>
                  <a:lnTo>
                    <a:pt x="3712222" y="29210"/>
                  </a:lnTo>
                  <a:lnTo>
                    <a:pt x="3712222" y="57150"/>
                  </a:lnTo>
                  <a:lnTo>
                    <a:pt x="7562863" y="57150"/>
                  </a:lnTo>
                  <a:lnTo>
                    <a:pt x="7562863" y="29210"/>
                  </a:lnTo>
                  <a:lnTo>
                    <a:pt x="7562863" y="2667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26757" y="2987039"/>
              <a:ext cx="7563484" cy="31750"/>
            </a:xfrm>
            <a:custGeom>
              <a:avLst/>
              <a:gdLst/>
              <a:ahLst/>
              <a:cxnLst/>
              <a:rect l="l" t="t" r="r" b="b"/>
              <a:pathLst>
                <a:path w="7563484" h="31750">
                  <a:moveTo>
                    <a:pt x="3636022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3636022" y="31750"/>
                  </a:lnTo>
                  <a:lnTo>
                    <a:pt x="3636022" y="0"/>
                  </a:lnTo>
                  <a:close/>
                </a:path>
                <a:path w="7563484" h="31750">
                  <a:moveTo>
                    <a:pt x="7562863" y="0"/>
                  </a:moveTo>
                  <a:lnTo>
                    <a:pt x="3712222" y="0"/>
                  </a:lnTo>
                  <a:lnTo>
                    <a:pt x="3712222" y="31750"/>
                  </a:lnTo>
                  <a:lnTo>
                    <a:pt x="7562863" y="3175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6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26757" y="3016249"/>
              <a:ext cx="7563484" cy="58419"/>
            </a:xfrm>
            <a:custGeom>
              <a:avLst/>
              <a:gdLst/>
              <a:ahLst/>
              <a:cxnLst/>
              <a:rect l="l" t="t" r="r" b="b"/>
              <a:pathLst>
                <a:path w="7563484" h="58419">
                  <a:moveTo>
                    <a:pt x="3636022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30480"/>
                  </a:lnTo>
                  <a:lnTo>
                    <a:pt x="0" y="58420"/>
                  </a:lnTo>
                  <a:lnTo>
                    <a:pt x="3636022" y="58420"/>
                  </a:lnTo>
                  <a:lnTo>
                    <a:pt x="3636022" y="30480"/>
                  </a:lnTo>
                  <a:lnTo>
                    <a:pt x="3636022" y="27940"/>
                  </a:lnTo>
                  <a:lnTo>
                    <a:pt x="3636022" y="0"/>
                  </a:lnTo>
                  <a:close/>
                </a:path>
                <a:path w="7563484" h="58419">
                  <a:moveTo>
                    <a:pt x="7562863" y="0"/>
                  </a:moveTo>
                  <a:lnTo>
                    <a:pt x="3712222" y="0"/>
                  </a:lnTo>
                  <a:lnTo>
                    <a:pt x="3712222" y="27940"/>
                  </a:lnTo>
                  <a:lnTo>
                    <a:pt x="3712222" y="30480"/>
                  </a:lnTo>
                  <a:lnTo>
                    <a:pt x="3712222" y="58420"/>
                  </a:lnTo>
                  <a:lnTo>
                    <a:pt x="7562863" y="58420"/>
                  </a:lnTo>
                  <a:lnTo>
                    <a:pt x="7562863" y="30480"/>
                  </a:lnTo>
                  <a:lnTo>
                    <a:pt x="7562863" y="2794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6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26757" y="307212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6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26757" y="310006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6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26757" y="312800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6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26757" y="315594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6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26757" y="318388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26757" y="321182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80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80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6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26757" y="323976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6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26757" y="326770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756286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30480"/>
                  </a:lnTo>
                  <a:lnTo>
                    <a:pt x="7562863" y="30480"/>
                  </a:lnTo>
                  <a:lnTo>
                    <a:pt x="7562863" y="2413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7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26769" y="329565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79">
                  <a:moveTo>
                    <a:pt x="7562850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7562850" y="30479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26769" y="332359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79">
                  <a:moveTo>
                    <a:pt x="756285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562850" y="3048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7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26769" y="335153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79">
                  <a:moveTo>
                    <a:pt x="756285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562850" y="3048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7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26769" y="337947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79">
                  <a:moveTo>
                    <a:pt x="7562850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7562850" y="30479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7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26769" y="340741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79">
                  <a:moveTo>
                    <a:pt x="7562850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7562850" y="30479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7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26769" y="343535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79">
                  <a:moveTo>
                    <a:pt x="7562850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7562850" y="30479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7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26769" y="3463289"/>
              <a:ext cx="7562850" cy="31750"/>
            </a:xfrm>
            <a:custGeom>
              <a:avLst/>
              <a:gdLst/>
              <a:ahLst/>
              <a:cxnLst/>
              <a:rect l="l" t="t" r="r" b="b"/>
              <a:pathLst>
                <a:path w="7562850" h="31750">
                  <a:moveTo>
                    <a:pt x="7562850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7562850" y="3175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7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26757" y="3492499"/>
              <a:ext cx="7563484" cy="29209"/>
            </a:xfrm>
            <a:custGeom>
              <a:avLst/>
              <a:gdLst/>
              <a:ahLst/>
              <a:cxnLst/>
              <a:rect l="l" t="t" r="r" b="b"/>
              <a:pathLst>
                <a:path w="7563484" h="29210">
                  <a:moveTo>
                    <a:pt x="7562863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29210"/>
                  </a:lnTo>
                  <a:lnTo>
                    <a:pt x="7562863" y="29210"/>
                  </a:lnTo>
                  <a:lnTo>
                    <a:pt x="7562863" y="2794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26757" y="3519169"/>
              <a:ext cx="7563484" cy="32384"/>
            </a:xfrm>
            <a:custGeom>
              <a:avLst/>
              <a:gdLst/>
              <a:ahLst/>
              <a:cxnLst/>
              <a:rect l="l" t="t" r="r" b="b"/>
              <a:pathLst>
                <a:path w="7563484" h="32385">
                  <a:moveTo>
                    <a:pt x="7562863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1762"/>
                  </a:lnTo>
                  <a:lnTo>
                    <a:pt x="7562863" y="31762"/>
                  </a:lnTo>
                  <a:lnTo>
                    <a:pt x="7562863" y="127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7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26757" y="354837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7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26757" y="3576332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67"/>
                  </a:lnTo>
                  <a:lnTo>
                    <a:pt x="3636022" y="30467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67"/>
                  </a:lnTo>
                  <a:lnTo>
                    <a:pt x="7562863" y="30467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7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26757" y="360425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26757" y="363219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26757" y="366013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26757" y="368807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7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26757" y="371601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7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26757" y="374395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7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26757" y="377189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7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26757" y="379983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7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26757" y="382777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7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26757" y="385571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7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6757" y="388365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7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26757" y="391159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7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6757" y="393953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7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26757" y="396747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7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26757" y="3995419"/>
              <a:ext cx="7563484" cy="31750"/>
            </a:xfrm>
            <a:custGeom>
              <a:avLst/>
              <a:gdLst/>
              <a:ahLst/>
              <a:cxnLst/>
              <a:rect l="l" t="t" r="r" b="b"/>
              <a:pathLst>
                <a:path w="7563484" h="31750">
                  <a:moveTo>
                    <a:pt x="3636022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3636022" y="31750"/>
                  </a:lnTo>
                  <a:lnTo>
                    <a:pt x="3636022" y="0"/>
                  </a:lnTo>
                  <a:close/>
                </a:path>
                <a:path w="7563484" h="31750">
                  <a:moveTo>
                    <a:pt x="7562863" y="0"/>
                  </a:moveTo>
                  <a:lnTo>
                    <a:pt x="3712222" y="0"/>
                  </a:lnTo>
                  <a:lnTo>
                    <a:pt x="3712222" y="31750"/>
                  </a:lnTo>
                  <a:lnTo>
                    <a:pt x="7562863" y="3175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7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26757" y="402462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7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26757" y="4052569"/>
              <a:ext cx="7563484" cy="29209"/>
            </a:xfrm>
            <a:custGeom>
              <a:avLst/>
              <a:gdLst/>
              <a:ahLst/>
              <a:cxnLst/>
              <a:rect l="l" t="t" r="r" b="b"/>
              <a:pathLst>
                <a:path w="7563484" h="29210">
                  <a:moveTo>
                    <a:pt x="3636022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3636022" y="29210"/>
                  </a:lnTo>
                  <a:lnTo>
                    <a:pt x="3636022" y="0"/>
                  </a:lnTo>
                  <a:close/>
                </a:path>
                <a:path w="7563484" h="29210">
                  <a:moveTo>
                    <a:pt x="7562863" y="0"/>
                  </a:moveTo>
                  <a:lnTo>
                    <a:pt x="3712222" y="0"/>
                  </a:lnTo>
                  <a:lnTo>
                    <a:pt x="3712222" y="29210"/>
                  </a:lnTo>
                  <a:lnTo>
                    <a:pt x="7562863" y="2921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7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26757" y="408050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7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26757" y="4108450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7562863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30480"/>
                  </a:lnTo>
                  <a:lnTo>
                    <a:pt x="7562863" y="30480"/>
                  </a:lnTo>
                  <a:lnTo>
                    <a:pt x="7562863" y="2159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6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26769" y="4136389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79">
                  <a:moveTo>
                    <a:pt x="756285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562850" y="3048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6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26769" y="416433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79">
                  <a:moveTo>
                    <a:pt x="756285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562850" y="3048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6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26769" y="419227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79">
                  <a:moveTo>
                    <a:pt x="7562850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7562850" y="30479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6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26769" y="422021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79">
                  <a:moveTo>
                    <a:pt x="7562850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7562850" y="30479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6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26769" y="424815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79">
                  <a:moveTo>
                    <a:pt x="756285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562850" y="3048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6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26769" y="4276089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79">
                  <a:moveTo>
                    <a:pt x="756285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562850" y="3048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6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26769" y="430403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79">
                  <a:moveTo>
                    <a:pt x="756285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562850" y="3048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6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26757" y="433196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7562863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30480"/>
                  </a:lnTo>
                  <a:lnTo>
                    <a:pt x="7562863" y="30480"/>
                  </a:lnTo>
                  <a:lnTo>
                    <a:pt x="7562863" y="2667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6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26757" y="4359909"/>
              <a:ext cx="7563484" cy="58419"/>
            </a:xfrm>
            <a:custGeom>
              <a:avLst/>
              <a:gdLst/>
              <a:ahLst/>
              <a:cxnLst/>
              <a:rect l="l" t="t" r="r" b="b"/>
              <a:pathLst>
                <a:path w="7563484" h="58420">
                  <a:moveTo>
                    <a:pt x="3636022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30480"/>
                  </a:lnTo>
                  <a:lnTo>
                    <a:pt x="0" y="58420"/>
                  </a:lnTo>
                  <a:lnTo>
                    <a:pt x="3636022" y="58420"/>
                  </a:lnTo>
                  <a:lnTo>
                    <a:pt x="3636022" y="30480"/>
                  </a:lnTo>
                  <a:lnTo>
                    <a:pt x="3636022" y="27940"/>
                  </a:lnTo>
                  <a:lnTo>
                    <a:pt x="3636022" y="0"/>
                  </a:lnTo>
                  <a:close/>
                </a:path>
                <a:path w="7563484" h="58420">
                  <a:moveTo>
                    <a:pt x="7562863" y="0"/>
                  </a:moveTo>
                  <a:lnTo>
                    <a:pt x="3712222" y="0"/>
                  </a:lnTo>
                  <a:lnTo>
                    <a:pt x="3712222" y="27940"/>
                  </a:lnTo>
                  <a:lnTo>
                    <a:pt x="3712222" y="30480"/>
                  </a:lnTo>
                  <a:lnTo>
                    <a:pt x="3712222" y="58420"/>
                  </a:lnTo>
                  <a:lnTo>
                    <a:pt x="7562863" y="58420"/>
                  </a:lnTo>
                  <a:lnTo>
                    <a:pt x="7562863" y="30480"/>
                  </a:lnTo>
                  <a:lnTo>
                    <a:pt x="7562863" y="2794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6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26757" y="441578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6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26757" y="444372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6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26757" y="447166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6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26757" y="449960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6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26757" y="4527550"/>
              <a:ext cx="7563484" cy="31750"/>
            </a:xfrm>
            <a:custGeom>
              <a:avLst/>
              <a:gdLst/>
              <a:ahLst/>
              <a:cxnLst/>
              <a:rect l="l" t="t" r="r" b="b"/>
              <a:pathLst>
                <a:path w="7563484" h="31750">
                  <a:moveTo>
                    <a:pt x="3636022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3636022" y="31750"/>
                  </a:lnTo>
                  <a:lnTo>
                    <a:pt x="3636022" y="0"/>
                  </a:lnTo>
                  <a:close/>
                </a:path>
                <a:path w="7563484" h="31750">
                  <a:moveTo>
                    <a:pt x="7562863" y="0"/>
                  </a:moveTo>
                  <a:lnTo>
                    <a:pt x="3712222" y="0"/>
                  </a:lnTo>
                  <a:lnTo>
                    <a:pt x="3712222" y="31750"/>
                  </a:lnTo>
                  <a:lnTo>
                    <a:pt x="7562863" y="3175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6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26757" y="455675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5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26757" y="4584700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5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26757" y="461263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5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26757" y="464057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5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26757" y="466851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5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26757" y="469645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5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26757" y="4724400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5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26757" y="475233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5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26757" y="478027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5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26757" y="480821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5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26757" y="4836160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5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26757" y="4864100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5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26757" y="489203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5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26757" y="491997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5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26757" y="4947919"/>
              <a:ext cx="7563484" cy="58419"/>
            </a:xfrm>
            <a:custGeom>
              <a:avLst/>
              <a:gdLst/>
              <a:ahLst/>
              <a:cxnLst/>
              <a:rect l="l" t="t" r="r" b="b"/>
              <a:pathLst>
                <a:path w="7563484" h="58420">
                  <a:moveTo>
                    <a:pt x="7562863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27940"/>
                  </a:lnTo>
                  <a:lnTo>
                    <a:pt x="0" y="30480"/>
                  </a:lnTo>
                  <a:lnTo>
                    <a:pt x="0" y="58420"/>
                  </a:lnTo>
                  <a:lnTo>
                    <a:pt x="7562863" y="58420"/>
                  </a:lnTo>
                  <a:lnTo>
                    <a:pt x="7562863" y="30480"/>
                  </a:lnTo>
                  <a:lnTo>
                    <a:pt x="7562863" y="27940"/>
                  </a:lnTo>
                  <a:lnTo>
                    <a:pt x="7562863" y="2032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5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26769" y="5003800"/>
              <a:ext cx="7562850" cy="31750"/>
            </a:xfrm>
            <a:custGeom>
              <a:avLst/>
              <a:gdLst/>
              <a:ahLst/>
              <a:cxnLst/>
              <a:rect l="l" t="t" r="r" b="b"/>
              <a:pathLst>
                <a:path w="7562850" h="31750">
                  <a:moveTo>
                    <a:pt x="7562850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7562850" y="3175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5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26769" y="5033010"/>
              <a:ext cx="7562850" cy="29209"/>
            </a:xfrm>
            <a:custGeom>
              <a:avLst/>
              <a:gdLst/>
              <a:ahLst/>
              <a:cxnLst/>
              <a:rect l="l" t="t" r="r" b="b"/>
              <a:pathLst>
                <a:path w="7562850" h="29210">
                  <a:moveTo>
                    <a:pt x="756285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7562850" y="29209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4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26769" y="505968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79">
                  <a:moveTo>
                    <a:pt x="756285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562850" y="3048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4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26769" y="5087619"/>
              <a:ext cx="7562850" cy="31750"/>
            </a:xfrm>
            <a:custGeom>
              <a:avLst/>
              <a:gdLst/>
              <a:ahLst/>
              <a:cxnLst/>
              <a:rect l="l" t="t" r="r" b="b"/>
              <a:pathLst>
                <a:path w="7562850" h="31750">
                  <a:moveTo>
                    <a:pt x="7562850" y="0"/>
                  </a:moveTo>
                  <a:lnTo>
                    <a:pt x="0" y="0"/>
                  </a:lnTo>
                  <a:lnTo>
                    <a:pt x="0" y="31749"/>
                  </a:lnTo>
                  <a:lnTo>
                    <a:pt x="7562850" y="31749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4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26769" y="511683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79">
                  <a:moveTo>
                    <a:pt x="756285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562850" y="3048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4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26769" y="5144769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79">
                  <a:moveTo>
                    <a:pt x="7562850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7562850" y="30479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4B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26757" y="5172710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756286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30480"/>
                  </a:lnTo>
                  <a:lnTo>
                    <a:pt x="7562863" y="30480"/>
                  </a:lnTo>
                  <a:lnTo>
                    <a:pt x="7562863" y="2413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26757" y="520064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26757" y="522858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26757" y="5256530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7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26757" y="528446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6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26757" y="5312410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26757" y="534034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26757" y="536828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26757" y="5396230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363602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636022" y="30480"/>
                  </a:lnTo>
                  <a:lnTo>
                    <a:pt x="3636022" y="0"/>
                  </a:lnTo>
                  <a:close/>
                </a:path>
                <a:path w="7563484" h="30479">
                  <a:moveTo>
                    <a:pt x="7562863" y="0"/>
                  </a:moveTo>
                  <a:lnTo>
                    <a:pt x="3712222" y="0"/>
                  </a:lnTo>
                  <a:lnTo>
                    <a:pt x="3712222" y="30480"/>
                  </a:lnTo>
                  <a:lnTo>
                    <a:pt x="7562863" y="3048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2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26757" y="5424169"/>
              <a:ext cx="7563484" cy="30480"/>
            </a:xfrm>
            <a:custGeom>
              <a:avLst/>
              <a:gdLst/>
              <a:ahLst/>
              <a:cxnLst/>
              <a:rect l="l" t="t" r="r" b="b"/>
              <a:pathLst>
                <a:path w="7563484" h="30479">
                  <a:moveTo>
                    <a:pt x="7562863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30480"/>
                  </a:lnTo>
                  <a:lnTo>
                    <a:pt x="7562863" y="30480"/>
                  </a:lnTo>
                  <a:lnTo>
                    <a:pt x="7562863" y="20320"/>
                  </a:lnTo>
                  <a:lnTo>
                    <a:pt x="7562863" y="0"/>
                  </a:lnTo>
                  <a:close/>
                </a:path>
              </a:pathLst>
            </a:custGeom>
            <a:solidFill>
              <a:srgbClr val="41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26769" y="545211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79">
                  <a:moveTo>
                    <a:pt x="7562850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7562850" y="30479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4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26769" y="548005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79">
                  <a:moveTo>
                    <a:pt x="756285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562850" y="3048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3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26769" y="5507989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79">
                  <a:moveTo>
                    <a:pt x="756285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562850" y="3048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3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26769" y="5535930"/>
              <a:ext cx="7562850" cy="30480"/>
            </a:xfrm>
            <a:custGeom>
              <a:avLst/>
              <a:gdLst/>
              <a:ahLst/>
              <a:cxnLst/>
              <a:rect l="l" t="t" r="r" b="b"/>
              <a:pathLst>
                <a:path w="7562850" h="30479">
                  <a:moveTo>
                    <a:pt x="7562850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7562850" y="30480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3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26769" y="5565139"/>
              <a:ext cx="7560309" cy="26670"/>
            </a:xfrm>
            <a:custGeom>
              <a:avLst/>
              <a:gdLst/>
              <a:ahLst/>
              <a:cxnLst/>
              <a:rect l="l" t="t" r="r" b="b"/>
              <a:pathLst>
                <a:path w="7560309" h="26670">
                  <a:moveTo>
                    <a:pt x="0" y="0"/>
                  </a:moveTo>
                  <a:lnTo>
                    <a:pt x="7560309" y="0"/>
                  </a:lnTo>
                  <a:lnTo>
                    <a:pt x="7560309" y="26670"/>
                  </a:lnTo>
                  <a:lnTo>
                    <a:pt x="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26769" y="5591810"/>
              <a:ext cx="7562850" cy="1270"/>
            </a:xfrm>
            <a:custGeom>
              <a:avLst/>
              <a:gdLst/>
              <a:ahLst/>
              <a:cxnLst/>
              <a:rect l="l" t="t" r="r" b="b"/>
              <a:pathLst>
                <a:path w="7562850" h="1270">
                  <a:moveTo>
                    <a:pt x="756285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7562850" y="1269"/>
                  </a:lnTo>
                  <a:lnTo>
                    <a:pt x="7562850" y="0"/>
                  </a:lnTo>
                  <a:close/>
                </a:path>
              </a:pathLst>
            </a:custGeom>
            <a:solidFill>
              <a:srgbClr val="3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690861" y="1845309"/>
              <a:ext cx="1761489" cy="29209"/>
            </a:xfrm>
            <a:custGeom>
              <a:avLst/>
              <a:gdLst/>
              <a:ahLst/>
              <a:cxnLst/>
              <a:rect l="l" t="t" r="r" b="b"/>
              <a:pathLst>
                <a:path w="1761489" h="29210">
                  <a:moveTo>
                    <a:pt x="771918" y="0"/>
                  </a:moveTo>
                  <a:lnTo>
                    <a:pt x="282714" y="0"/>
                  </a:lnTo>
                  <a:lnTo>
                    <a:pt x="282714" y="12700"/>
                  </a:lnTo>
                  <a:lnTo>
                    <a:pt x="0" y="12700"/>
                  </a:lnTo>
                  <a:lnTo>
                    <a:pt x="0" y="29210"/>
                  </a:lnTo>
                  <a:lnTo>
                    <a:pt x="771918" y="29210"/>
                  </a:lnTo>
                  <a:lnTo>
                    <a:pt x="771918" y="13970"/>
                  </a:lnTo>
                  <a:lnTo>
                    <a:pt x="771918" y="12700"/>
                  </a:lnTo>
                  <a:lnTo>
                    <a:pt x="771918" y="0"/>
                  </a:lnTo>
                  <a:close/>
                </a:path>
                <a:path w="1761489" h="29210">
                  <a:moveTo>
                    <a:pt x="1760994" y="12700"/>
                  </a:moveTo>
                  <a:lnTo>
                    <a:pt x="1478280" y="12700"/>
                  </a:lnTo>
                  <a:lnTo>
                    <a:pt x="1478280" y="0"/>
                  </a:lnTo>
                  <a:lnTo>
                    <a:pt x="848118" y="0"/>
                  </a:lnTo>
                  <a:lnTo>
                    <a:pt x="848118" y="12700"/>
                  </a:lnTo>
                  <a:lnTo>
                    <a:pt x="848118" y="13970"/>
                  </a:lnTo>
                  <a:lnTo>
                    <a:pt x="848118" y="29210"/>
                  </a:lnTo>
                  <a:lnTo>
                    <a:pt x="1760994" y="29210"/>
                  </a:lnTo>
                  <a:lnTo>
                    <a:pt x="1760994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495929" y="1873249"/>
              <a:ext cx="2151380" cy="16510"/>
            </a:xfrm>
            <a:custGeom>
              <a:avLst/>
              <a:gdLst/>
              <a:ahLst/>
              <a:cxnLst/>
              <a:rect l="l" t="t" r="r" b="b"/>
              <a:pathLst>
                <a:path w="2151379" h="16510">
                  <a:moveTo>
                    <a:pt x="96685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966851" y="16510"/>
                  </a:lnTo>
                  <a:lnTo>
                    <a:pt x="966851" y="0"/>
                  </a:lnTo>
                  <a:close/>
                </a:path>
                <a:path w="2151379" h="16510">
                  <a:moveTo>
                    <a:pt x="2150859" y="0"/>
                  </a:moveTo>
                  <a:lnTo>
                    <a:pt x="1043051" y="0"/>
                  </a:lnTo>
                  <a:lnTo>
                    <a:pt x="1043051" y="16510"/>
                  </a:lnTo>
                  <a:lnTo>
                    <a:pt x="2150859" y="16510"/>
                  </a:lnTo>
                  <a:lnTo>
                    <a:pt x="2150859" y="0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344875" y="1888489"/>
              <a:ext cx="2453005" cy="16510"/>
            </a:xfrm>
            <a:custGeom>
              <a:avLst/>
              <a:gdLst/>
              <a:ahLst/>
              <a:cxnLst/>
              <a:rect l="l" t="t" r="r" b="b"/>
              <a:pathLst>
                <a:path w="2453004" h="16510">
                  <a:moveTo>
                    <a:pt x="111790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117904" y="16510"/>
                  </a:lnTo>
                  <a:lnTo>
                    <a:pt x="1117904" y="0"/>
                  </a:lnTo>
                  <a:close/>
                </a:path>
                <a:path w="2453004" h="16510">
                  <a:moveTo>
                    <a:pt x="2452967" y="0"/>
                  </a:moveTo>
                  <a:lnTo>
                    <a:pt x="1194104" y="0"/>
                  </a:lnTo>
                  <a:lnTo>
                    <a:pt x="1194104" y="16510"/>
                  </a:lnTo>
                  <a:lnTo>
                    <a:pt x="2452967" y="16510"/>
                  </a:lnTo>
                  <a:lnTo>
                    <a:pt x="2452967" y="0"/>
                  </a:lnTo>
                  <a:close/>
                </a:path>
              </a:pathLst>
            </a:custGeom>
            <a:solidFill>
              <a:srgbClr val="FCF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193821" y="1903729"/>
              <a:ext cx="2755265" cy="16510"/>
            </a:xfrm>
            <a:custGeom>
              <a:avLst/>
              <a:gdLst/>
              <a:ahLst/>
              <a:cxnLst/>
              <a:rect l="l" t="t" r="r" b="b"/>
              <a:pathLst>
                <a:path w="2755265" h="16510">
                  <a:moveTo>
                    <a:pt x="12689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268958" y="16510"/>
                  </a:lnTo>
                  <a:lnTo>
                    <a:pt x="1268958" y="0"/>
                  </a:lnTo>
                  <a:close/>
                </a:path>
                <a:path w="2755265" h="16510">
                  <a:moveTo>
                    <a:pt x="2755074" y="0"/>
                  </a:moveTo>
                  <a:lnTo>
                    <a:pt x="1345158" y="0"/>
                  </a:lnTo>
                  <a:lnTo>
                    <a:pt x="1345158" y="16510"/>
                  </a:lnTo>
                  <a:lnTo>
                    <a:pt x="2755074" y="16510"/>
                  </a:lnTo>
                  <a:lnTo>
                    <a:pt x="2755074" y="0"/>
                  </a:lnTo>
                  <a:close/>
                </a:path>
              </a:pathLst>
            </a:custGeom>
            <a:solidFill>
              <a:srgbClr val="FBF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081807" y="1918969"/>
              <a:ext cx="2979420" cy="16510"/>
            </a:xfrm>
            <a:custGeom>
              <a:avLst/>
              <a:gdLst/>
              <a:ahLst/>
              <a:cxnLst/>
              <a:rect l="l" t="t" r="r" b="b"/>
              <a:pathLst>
                <a:path w="2979420" h="16510">
                  <a:moveTo>
                    <a:pt x="138097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380972" y="16510"/>
                  </a:lnTo>
                  <a:lnTo>
                    <a:pt x="1380972" y="0"/>
                  </a:lnTo>
                  <a:close/>
                </a:path>
                <a:path w="2979420" h="16510">
                  <a:moveTo>
                    <a:pt x="2979102" y="0"/>
                  </a:moveTo>
                  <a:lnTo>
                    <a:pt x="1457172" y="0"/>
                  </a:lnTo>
                  <a:lnTo>
                    <a:pt x="1457172" y="16510"/>
                  </a:lnTo>
                  <a:lnTo>
                    <a:pt x="2979102" y="16510"/>
                  </a:lnTo>
                  <a:lnTo>
                    <a:pt x="2979102" y="0"/>
                  </a:lnTo>
                  <a:close/>
                </a:path>
              </a:pathLst>
            </a:custGeom>
            <a:solidFill>
              <a:srgbClr val="FA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986290" y="1932939"/>
              <a:ext cx="3170555" cy="16510"/>
            </a:xfrm>
            <a:custGeom>
              <a:avLst/>
              <a:gdLst/>
              <a:ahLst/>
              <a:cxnLst/>
              <a:rect l="l" t="t" r="r" b="b"/>
              <a:pathLst>
                <a:path w="3170554" h="16510">
                  <a:moveTo>
                    <a:pt x="147648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476489" y="16510"/>
                  </a:lnTo>
                  <a:lnTo>
                    <a:pt x="1476489" y="0"/>
                  </a:lnTo>
                  <a:close/>
                </a:path>
                <a:path w="3170554" h="16510">
                  <a:moveTo>
                    <a:pt x="3170136" y="0"/>
                  </a:moveTo>
                  <a:lnTo>
                    <a:pt x="1552689" y="0"/>
                  </a:lnTo>
                  <a:lnTo>
                    <a:pt x="1552689" y="16510"/>
                  </a:lnTo>
                  <a:lnTo>
                    <a:pt x="3170136" y="16510"/>
                  </a:lnTo>
                  <a:lnTo>
                    <a:pt x="3170136" y="0"/>
                  </a:lnTo>
                  <a:close/>
                </a:path>
              </a:pathLst>
            </a:custGeom>
            <a:solidFill>
              <a:srgbClr val="F9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882099" y="1948179"/>
              <a:ext cx="3378835" cy="16510"/>
            </a:xfrm>
            <a:custGeom>
              <a:avLst/>
              <a:gdLst/>
              <a:ahLst/>
              <a:cxnLst/>
              <a:rect l="l" t="t" r="r" b="b"/>
              <a:pathLst>
                <a:path w="3378835" h="16510">
                  <a:moveTo>
                    <a:pt x="158068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580680" y="16510"/>
                  </a:lnTo>
                  <a:lnTo>
                    <a:pt x="1580680" y="0"/>
                  </a:lnTo>
                  <a:close/>
                </a:path>
                <a:path w="3378835" h="16510">
                  <a:moveTo>
                    <a:pt x="3378517" y="0"/>
                  </a:moveTo>
                  <a:lnTo>
                    <a:pt x="1656880" y="0"/>
                  </a:lnTo>
                  <a:lnTo>
                    <a:pt x="1656880" y="16510"/>
                  </a:lnTo>
                  <a:lnTo>
                    <a:pt x="3378517" y="16510"/>
                  </a:lnTo>
                  <a:lnTo>
                    <a:pt x="3378517" y="0"/>
                  </a:lnTo>
                  <a:close/>
                </a:path>
              </a:pathLst>
            </a:custGeom>
            <a:solidFill>
              <a:srgbClr val="F8F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783573" y="1963419"/>
              <a:ext cx="3575685" cy="16510"/>
            </a:xfrm>
            <a:custGeom>
              <a:avLst/>
              <a:gdLst/>
              <a:ahLst/>
              <a:cxnLst/>
              <a:rect l="l" t="t" r="r" b="b"/>
              <a:pathLst>
                <a:path w="3575685" h="16510">
                  <a:moveTo>
                    <a:pt x="1679206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679206" y="16510"/>
                  </a:lnTo>
                  <a:lnTo>
                    <a:pt x="1679206" y="0"/>
                  </a:lnTo>
                  <a:close/>
                </a:path>
                <a:path w="3575685" h="16510">
                  <a:moveTo>
                    <a:pt x="3575570" y="0"/>
                  </a:moveTo>
                  <a:lnTo>
                    <a:pt x="1755406" y="0"/>
                  </a:lnTo>
                  <a:lnTo>
                    <a:pt x="1755406" y="16510"/>
                  </a:lnTo>
                  <a:lnTo>
                    <a:pt x="3575570" y="16510"/>
                  </a:lnTo>
                  <a:lnTo>
                    <a:pt x="3575570" y="0"/>
                  </a:lnTo>
                  <a:close/>
                </a:path>
              </a:pathLst>
            </a:custGeom>
            <a:solidFill>
              <a:srgbClr val="F7F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713405" y="1978659"/>
              <a:ext cx="3716020" cy="16510"/>
            </a:xfrm>
            <a:custGeom>
              <a:avLst/>
              <a:gdLst/>
              <a:ahLst/>
              <a:cxnLst/>
              <a:rect l="l" t="t" r="r" b="b"/>
              <a:pathLst>
                <a:path w="3716020" h="16510">
                  <a:moveTo>
                    <a:pt x="174937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749374" y="16510"/>
                  </a:lnTo>
                  <a:lnTo>
                    <a:pt x="1749374" y="0"/>
                  </a:lnTo>
                  <a:close/>
                </a:path>
                <a:path w="3716020" h="16510">
                  <a:moveTo>
                    <a:pt x="3715905" y="0"/>
                  </a:moveTo>
                  <a:lnTo>
                    <a:pt x="1825574" y="0"/>
                  </a:lnTo>
                  <a:lnTo>
                    <a:pt x="1825574" y="16510"/>
                  </a:lnTo>
                  <a:lnTo>
                    <a:pt x="3715905" y="16510"/>
                  </a:lnTo>
                  <a:lnTo>
                    <a:pt x="3715905" y="0"/>
                  </a:lnTo>
                  <a:close/>
                </a:path>
              </a:pathLst>
            </a:custGeom>
            <a:solidFill>
              <a:srgbClr val="F6F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643251" y="1993899"/>
              <a:ext cx="3856354" cy="16510"/>
            </a:xfrm>
            <a:custGeom>
              <a:avLst/>
              <a:gdLst/>
              <a:ahLst/>
              <a:cxnLst/>
              <a:rect l="l" t="t" r="r" b="b"/>
              <a:pathLst>
                <a:path w="3856354" h="16510">
                  <a:moveTo>
                    <a:pt x="181952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819529" y="16510"/>
                  </a:lnTo>
                  <a:lnTo>
                    <a:pt x="1819529" y="0"/>
                  </a:lnTo>
                  <a:close/>
                </a:path>
                <a:path w="3856354" h="16510">
                  <a:moveTo>
                    <a:pt x="3856215" y="0"/>
                  </a:moveTo>
                  <a:lnTo>
                    <a:pt x="1895729" y="0"/>
                  </a:lnTo>
                  <a:lnTo>
                    <a:pt x="1895729" y="16510"/>
                  </a:lnTo>
                  <a:lnTo>
                    <a:pt x="3856215" y="16510"/>
                  </a:lnTo>
                  <a:lnTo>
                    <a:pt x="3856215" y="0"/>
                  </a:lnTo>
                  <a:close/>
                </a:path>
              </a:pathLst>
            </a:custGeom>
            <a:solidFill>
              <a:srgbClr val="F5F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578938" y="2007869"/>
              <a:ext cx="3985260" cy="16510"/>
            </a:xfrm>
            <a:custGeom>
              <a:avLst/>
              <a:gdLst/>
              <a:ahLst/>
              <a:cxnLst/>
              <a:rect l="l" t="t" r="r" b="b"/>
              <a:pathLst>
                <a:path w="3985259" h="16510">
                  <a:moveTo>
                    <a:pt x="188384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883841" y="16510"/>
                  </a:lnTo>
                  <a:lnTo>
                    <a:pt x="1883841" y="0"/>
                  </a:lnTo>
                  <a:close/>
                </a:path>
                <a:path w="3985259" h="16510">
                  <a:moveTo>
                    <a:pt x="3984841" y="0"/>
                  </a:moveTo>
                  <a:lnTo>
                    <a:pt x="1960041" y="0"/>
                  </a:lnTo>
                  <a:lnTo>
                    <a:pt x="1960041" y="16510"/>
                  </a:lnTo>
                  <a:lnTo>
                    <a:pt x="3984841" y="16510"/>
                  </a:lnTo>
                  <a:lnTo>
                    <a:pt x="3984841" y="0"/>
                  </a:lnTo>
                  <a:close/>
                </a:path>
              </a:pathLst>
            </a:custGeom>
            <a:solidFill>
              <a:srgbClr val="F4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508770" y="2023109"/>
              <a:ext cx="4125595" cy="16510"/>
            </a:xfrm>
            <a:custGeom>
              <a:avLst/>
              <a:gdLst/>
              <a:ahLst/>
              <a:cxnLst/>
              <a:rect l="l" t="t" r="r" b="b"/>
              <a:pathLst>
                <a:path w="4125595" h="16510">
                  <a:moveTo>
                    <a:pt x="195400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954009" y="16510"/>
                  </a:lnTo>
                  <a:lnTo>
                    <a:pt x="1954009" y="0"/>
                  </a:lnTo>
                  <a:close/>
                </a:path>
                <a:path w="4125595" h="16510">
                  <a:moveTo>
                    <a:pt x="4125176" y="0"/>
                  </a:moveTo>
                  <a:lnTo>
                    <a:pt x="2030209" y="0"/>
                  </a:lnTo>
                  <a:lnTo>
                    <a:pt x="2030209" y="16510"/>
                  </a:lnTo>
                  <a:lnTo>
                    <a:pt x="4125176" y="16510"/>
                  </a:lnTo>
                  <a:lnTo>
                    <a:pt x="4125176" y="0"/>
                  </a:lnTo>
                  <a:close/>
                </a:path>
              </a:pathLst>
            </a:custGeom>
            <a:solidFill>
              <a:srgbClr val="F3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450350" y="2038349"/>
              <a:ext cx="4242435" cy="16510"/>
            </a:xfrm>
            <a:custGeom>
              <a:avLst/>
              <a:gdLst/>
              <a:ahLst/>
              <a:cxnLst/>
              <a:rect l="l" t="t" r="r" b="b"/>
              <a:pathLst>
                <a:path w="4242434" h="16510">
                  <a:moveTo>
                    <a:pt x="201242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012429" y="16510"/>
                  </a:lnTo>
                  <a:lnTo>
                    <a:pt x="2012429" y="0"/>
                  </a:lnTo>
                  <a:close/>
                </a:path>
                <a:path w="4242434" h="16510">
                  <a:moveTo>
                    <a:pt x="4242016" y="0"/>
                  </a:moveTo>
                  <a:lnTo>
                    <a:pt x="2088629" y="0"/>
                  </a:lnTo>
                  <a:lnTo>
                    <a:pt x="2088629" y="16510"/>
                  </a:lnTo>
                  <a:lnTo>
                    <a:pt x="4242016" y="16510"/>
                  </a:lnTo>
                  <a:lnTo>
                    <a:pt x="4242016" y="0"/>
                  </a:lnTo>
                  <a:close/>
                </a:path>
              </a:pathLst>
            </a:custGeom>
            <a:solidFill>
              <a:srgbClr val="F2F7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397798" y="2053589"/>
              <a:ext cx="4347210" cy="16510"/>
            </a:xfrm>
            <a:custGeom>
              <a:avLst/>
              <a:gdLst/>
              <a:ahLst/>
              <a:cxnLst/>
              <a:rect l="l" t="t" r="r" b="b"/>
              <a:pathLst>
                <a:path w="4347209" h="16510">
                  <a:moveTo>
                    <a:pt x="206498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064981" y="16510"/>
                  </a:lnTo>
                  <a:lnTo>
                    <a:pt x="2064981" y="0"/>
                  </a:lnTo>
                  <a:close/>
                </a:path>
                <a:path w="4347209" h="16510">
                  <a:moveTo>
                    <a:pt x="4347121" y="0"/>
                  </a:moveTo>
                  <a:lnTo>
                    <a:pt x="2141182" y="0"/>
                  </a:lnTo>
                  <a:lnTo>
                    <a:pt x="2141182" y="16510"/>
                  </a:lnTo>
                  <a:lnTo>
                    <a:pt x="4347121" y="16510"/>
                  </a:lnTo>
                  <a:lnTo>
                    <a:pt x="4347121" y="0"/>
                  </a:lnTo>
                  <a:close/>
                </a:path>
              </a:pathLst>
            </a:custGeom>
            <a:solidFill>
              <a:srgbClr val="F1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347937" y="2068829"/>
              <a:ext cx="4446905" cy="16510"/>
            </a:xfrm>
            <a:custGeom>
              <a:avLst/>
              <a:gdLst/>
              <a:ahLst/>
              <a:cxnLst/>
              <a:rect l="l" t="t" r="r" b="b"/>
              <a:pathLst>
                <a:path w="4446905" h="16510">
                  <a:moveTo>
                    <a:pt x="211484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114842" y="16510"/>
                  </a:lnTo>
                  <a:lnTo>
                    <a:pt x="2114842" y="0"/>
                  </a:lnTo>
                  <a:close/>
                </a:path>
                <a:path w="4446905" h="16510">
                  <a:moveTo>
                    <a:pt x="4446841" y="0"/>
                  </a:moveTo>
                  <a:lnTo>
                    <a:pt x="2191042" y="0"/>
                  </a:lnTo>
                  <a:lnTo>
                    <a:pt x="2191042" y="16510"/>
                  </a:lnTo>
                  <a:lnTo>
                    <a:pt x="4446841" y="16510"/>
                  </a:lnTo>
                  <a:lnTo>
                    <a:pt x="4446841" y="0"/>
                  </a:lnTo>
                  <a:close/>
                </a:path>
              </a:pathLst>
            </a:custGeom>
            <a:solidFill>
              <a:srgbClr val="F0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309634" y="2084069"/>
              <a:ext cx="4523740" cy="15240"/>
            </a:xfrm>
            <a:custGeom>
              <a:avLst/>
              <a:gdLst/>
              <a:ahLst/>
              <a:cxnLst/>
              <a:rect l="l" t="t" r="r" b="b"/>
              <a:pathLst>
                <a:path w="4523740" h="15239">
                  <a:moveTo>
                    <a:pt x="215314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2153145" y="15240"/>
                  </a:lnTo>
                  <a:lnTo>
                    <a:pt x="2153145" y="0"/>
                  </a:lnTo>
                  <a:close/>
                </a:path>
                <a:path w="4523740" h="15239">
                  <a:moveTo>
                    <a:pt x="4523448" y="0"/>
                  </a:moveTo>
                  <a:lnTo>
                    <a:pt x="2229345" y="0"/>
                  </a:lnTo>
                  <a:lnTo>
                    <a:pt x="2229345" y="15240"/>
                  </a:lnTo>
                  <a:lnTo>
                    <a:pt x="4523448" y="15240"/>
                  </a:lnTo>
                  <a:lnTo>
                    <a:pt x="4523448" y="0"/>
                  </a:lnTo>
                  <a:close/>
                </a:path>
              </a:pathLst>
            </a:custGeom>
            <a:solidFill>
              <a:srgbClr val="EF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267839" y="2098039"/>
              <a:ext cx="4607560" cy="16510"/>
            </a:xfrm>
            <a:custGeom>
              <a:avLst/>
              <a:gdLst/>
              <a:ahLst/>
              <a:cxnLst/>
              <a:rect l="l" t="t" r="r" b="b"/>
              <a:pathLst>
                <a:path w="4607559" h="16510">
                  <a:moveTo>
                    <a:pt x="219494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194941" y="16510"/>
                  </a:lnTo>
                  <a:lnTo>
                    <a:pt x="2194941" y="0"/>
                  </a:lnTo>
                  <a:close/>
                </a:path>
                <a:path w="4607559" h="16510">
                  <a:moveTo>
                    <a:pt x="4607039" y="0"/>
                  </a:moveTo>
                  <a:lnTo>
                    <a:pt x="2271141" y="0"/>
                  </a:lnTo>
                  <a:lnTo>
                    <a:pt x="2271141" y="16510"/>
                  </a:lnTo>
                  <a:lnTo>
                    <a:pt x="4607039" y="16510"/>
                  </a:lnTo>
                  <a:lnTo>
                    <a:pt x="4607039" y="0"/>
                  </a:lnTo>
                  <a:close/>
                </a:path>
              </a:pathLst>
            </a:custGeom>
            <a:solidFill>
              <a:srgbClr val="EEF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231821" y="2113279"/>
              <a:ext cx="4679315" cy="16510"/>
            </a:xfrm>
            <a:custGeom>
              <a:avLst/>
              <a:gdLst/>
              <a:ahLst/>
              <a:cxnLst/>
              <a:rect l="l" t="t" r="r" b="b"/>
              <a:pathLst>
                <a:path w="4679315" h="16510">
                  <a:moveTo>
                    <a:pt x="223095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230958" y="16510"/>
                  </a:lnTo>
                  <a:lnTo>
                    <a:pt x="2230958" y="0"/>
                  </a:lnTo>
                  <a:close/>
                </a:path>
                <a:path w="4679315" h="16510">
                  <a:moveTo>
                    <a:pt x="4679073" y="0"/>
                  </a:moveTo>
                  <a:lnTo>
                    <a:pt x="2307158" y="0"/>
                  </a:lnTo>
                  <a:lnTo>
                    <a:pt x="2307158" y="16510"/>
                  </a:lnTo>
                  <a:lnTo>
                    <a:pt x="4679073" y="16510"/>
                  </a:lnTo>
                  <a:lnTo>
                    <a:pt x="4679073" y="0"/>
                  </a:lnTo>
                  <a:close/>
                </a:path>
              </a:pathLst>
            </a:custGeom>
            <a:solidFill>
              <a:srgbClr val="EDF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199906" y="2128519"/>
              <a:ext cx="4743450" cy="16510"/>
            </a:xfrm>
            <a:custGeom>
              <a:avLst/>
              <a:gdLst/>
              <a:ahLst/>
              <a:cxnLst/>
              <a:rect l="l" t="t" r="r" b="b"/>
              <a:pathLst>
                <a:path w="4743450" h="16510">
                  <a:moveTo>
                    <a:pt x="2262873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262873" y="16510"/>
                  </a:lnTo>
                  <a:lnTo>
                    <a:pt x="2262873" y="0"/>
                  </a:lnTo>
                  <a:close/>
                </a:path>
                <a:path w="4743450" h="16510">
                  <a:moveTo>
                    <a:pt x="4742904" y="0"/>
                  </a:moveTo>
                  <a:lnTo>
                    <a:pt x="2339073" y="0"/>
                  </a:lnTo>
                  <a:lnTo>
                    <a:pt x="2339073" y="16510"/>
                  </a:lnTo>
                  <a:lnTo>
                    <a:pt x="4742904" y="16510"/>
                  </a:lnTo>
                  <a:lnTo>
                    <a:pt x="4742904" y="0"/>
                  </a:lnTo>
                  <a:close/>
                </a:path>
              </a:pathLst>
            </a:custGeom>
            <a:solidFill>
              <a:srgbClr val="ECF3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168004" y="2143759"/>
              <a:ext cx="4806950" cy="16510"/>
            </a:xfrm>
            <a:custGeom>
              <a:avLst/>
              <a:gdLst/>
              <a:ahLst/>
              <a:cxnLst/>
              <a:rect l="l" t="t" r="r" b="b"/>
              <a:pathLst>
                <a:path w="4806950" h="16510">
                  <a:moveTo>
                    <a:pt x="229477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294775" y="16510"/>
                  </a:lnTo>
                  <a:lnTo>
                    <a:pt x="2294775" y="0"/>
                  </a:lnTo>
                  <a:close/>
                </a:path>
                <a:path w="4806950" h="16510">
                  <a:moveTo>
                    <a:pt x="4806708" y="0"/>
                  </a:moveTo>
                  <a:lnTo>
                    <a:pt x="2370975" y="0"/>
                  </a:lnTo>
                  <a:lnTo>
                    <a:pt x="2370975" y="16510"/>
                  </a:lnTo>
                  <a:lnTo>
                    <a:pt x="4806708" y="16510"/>
                  </a:lnTo>
                  <a:lnTo>
                    <a:pt x="4806708" y="0"/>
                  </a:lnTo>
                  <a:close/>
                </a:path>
              </a:pathLst>
            </a:custGeom>
            <a:solidFill>
              <a:srgbClr val="EBF3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143150" y="2158999"/>
              <a:ext cx="4856480" cy="16510"/>
            </a:xfrm>
            <a:custGeom>
              <a:avLst/>
              <a:gdLst/>
              <a:ahLst/>
              <a:cxnLst/>
              <a:rect l="l" t="t" r="r" b="b"/>
              <a:pathLst>
                <a:path w="4856480" h="16510">
                  <a:moveTo>
                    <a:pt x="231962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319629" y="16510"/>
                  </a:lnTo>
                  <a:lnTo>
                    <a:pt x="2319629" y="0"/>
                  </a:lnTo>
                  <a:close/>
                </a:path>
                <a:path w="4856480" h="16510">
                  <a:moveTo>
                    <a:pt x="4856416" y="0"/>
                  </a:moveTo>
                  <a:lnTo>
                    <a:pt x="2395829" y="0"/>
                  </a:lnTo>
                  <a:lnTo>
                    <a:pt x="2395829" y="16510"/>
                  </a:lnTo>
                  <a:lnTo>
                    <a:pt x="4856416" y="16510"/>
                  </a:lnTo>
                  <a:lnTo>
                    <a:pt x="4856416" y="0"/>
                  </a:lnTo>
                  <a:close/>
                </a:path>
              </a:pathLst>
            </a:custGeom>
            <a:solidFill>
              <a:srgbClr val="EAF2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120747" y="2174239"/>
              <a:ext cx="4901565" cy="16510"/>
            </a:xfrm>
            <a:custGeom>
              <a:avLst/>
              <a:gdLst/>
              <a:ahLst/>
              <a:cxnLst/>
              <a:rect l="l" t="t" r="r" b="b"/>
              <a:pathLst>
                <a:path w="4901565" h="16510">
                  <a:moveTo>
                    <a:pt x="23420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342032" y="16510"/>
                  </a:lnTo>
                  <a:lnTo>
                    <a:pt x="2342032" y="0"/>
                  </a:lnTo>
                  <a:close/>
                </a:path>
                <a:path w="4901565" h="16510">
                  <a:moveTo>
                    <a:pt x="4901222" y="0"/>
                  </a:moveTo>
                  <a:lnTo>
                    <a:pt x="2418232" y="0"/>
                  </a:lnTo>
                  <a:lnTo>
                    <a:pt x="2418232" y="16510"/>
                  </a:lnTo>
                  <a:lnTo>
                    <a:pt x="4901222" y="16510"/>
                  </a:lnTo>
                  <a:lnTo>
                    <a:pt x="4901222" y="0"/>
                  </a:lnTo>
                  <a:close/>
                </a:path>
              </a:pathLst>
            </a:custGeom>
            <a:solidFill>
              <a:srgbClr val="E9F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101850" y="2188209"/>
              <a:ext cx="4939030" cy="16510"/>
            </a:xfrm>
            <a:custGeom>
              <a:avLst/>
              <a:gdLst/>
              <a:ahLst/>
              <a:cxnLst/>
              <a:rect l="l" t="t" r="r" b="b"/>
              <a:pathLst>
                <a:path w="4939030" h="16510">
                  <a:moveTo>
                    <a:pt x="236093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360930" y="16510"/>
                  </a:lnTo>
                  <a:lnTo>
                    <a:pt x="2360930" y="0"/>
                  </a:lnTo>
                  <a:close/>
                </a:path>
                <a:path w="4939030" h="16510">
                  <a:moveTo>
                    <a:pt x="4939030" y="0"/>
                  </a:moveTo>
                  <a:lnTo>
                    <a:pt x="2437130" y="0"/>
                  </a:lnTo>
                  <a:lnTo>
                    <a:pt x="2437130" y="16510"/>
                  </a:lnTo>
                  <a:lnTo>
                    <a:pt x="4939030" y="16510"/>
                  </a:lnTo>
                  <a:lnTo>
                    <a:pt x="4939030" y="0"/>
                  </a:lnTo>
                  <a:close/>
                </a:path>
              </a:pathLst>
            </a:custGeom>
            <a:solidFill>
              <a:srgbClr val="E8F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087448" y="2203449"/>
              <a:ext cx="4968240" cy="16510"/>
            </a:xfrm>
            <a:custGeom>
              <a:avLst/>
              <a:gdLst/>
              <a:ahLst/>
              <a:cxnLst/>
              <a:rect l="l" t="t" r="r" b="b"/>
              <a:pathLst>
                <a:path w="4968240" h="16510">
                  <a:moveTo>
                    <a:pt x="237533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375331" y="16510"/>
                  </a:lnTo>
                  <a:lnTo>
                    <a:pt x="2375331" y="0"/>
                  </a:lnTo>
                  <a:close/>
                </a:path>
                <a:path w="4968240" h="16510">
                  <a:moveTo>
                    <a:pt x="4967821" y="0"/>
                  </a:moveTo>
                  <a:lnTo>
                    <a:pt x="2451531" y="0"/>
                  </a:lnTo>
                  <a:lnTo>
                    <a:pt x="2451531" y="16510"/>
                  </a:lnTo>
                  <a:lnTo>
                    <a:pt x="4967821" y="16510"/>
                  </a:lnTo>
                  <a:lnTo>
                    <a:pt x="4967821" y="0"/>
                  </a:lnTo>
                  <a:close/>
                </a:path>
              </a:pathLst>
            </a:custGeom>
            <a:solidFill>
              <a:srgbClr val="E7F0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074062" y="2218689"/>
              <a:ext cx="4994910" cy="16510"/>
            </a:xfrm>
            <a:custGeom>
              <a:avLst/>
              <a:gdLst/>
              <a:ahLst/>
              <a:cxnLst/>
              <a:rect l="l" t="t" r="r" b="b"/>
              <a:pathLst>
                <a:path w="4994909" h="16510">
                  <a:moveTo>
                    <a:pt x="2388717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388717" y="16510"/>
                  </a:lnTo>
                  <a:lnTo>
                    <a:pt x="2388717" y="0"/>
                  </a:lnTo>
                  <a:close/>
                </a:path>
                <a:path w="4994909" h="16510">
                  <a:moveTo>
                    <a:pt x="4994592" y="0"/>
                  </a:moveTo>
                  <a:lnTo>
                    <a:pt x="2464917" y="0"/>
                  </a:lnTo>
                  <a:lnTo>
                    <a:pt x="2464917" y="16510"/>
                  </a:lnTo>
                  <a:lnTo>
                    <a:pt x="4994592" y="16510"/>
                  </a:lnTo>
                  <a:lnTo>
                    <a:pt x="4994592" y="0"/>
                  </a:lnTo>
                  <a:close/>
                </a:path>
              </a:pathLst>
            </a:custGeom>
            <a:solidFill>
              <a:srgbClr val="E6F0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062670" y="2233929"/>
              <a:ext cx="5017770" cy="16510"/>
            </a:xfrm>
            <a:custGeom>
              <a:avLst/>
              <a:gdLst/>
              <a:ahLst/>
              <a:cxnLst/>
              <a:rect l="l" t="t" r="r" b="b"/>
              <a:pathLst>
                <a:path w="5017770" h="16510">
                  <a:moveTo>
                    <a:pt x="240010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00109" y="16510"/>
                  </a:lnTo>
                  <a:lnTo>
                    <a:pt x="2400109" y="0"/>
                  </a:lnTo>
                  <a:close/>
                </a:path>
                <a:path w="5017770" h="16510">
                  <a:moveTo>
                    <a:pt x="5017376" y="0"/>
                  </a:moveTo>
                  <a:lnTo>
                    <a:pt x="2476309" y="0"/>
                  </a:lnTo>
                  <a:lnTo>
                    <a:pt x="2476309" y="16510"/>
                  </a:lnTo>
                  <a:lnTo>
                    <a:pt x="5017376" y="16510"/>
                  </a:lnTo>
                  <a:lnTo>
                    <a:pt x="5017376" y="0"/>
                  </a:lnTo>
                  <a:close/>
                </a:path>
              </a:pathLst>
            </a:custGeom>
            <a:solidFill>
              <a:srgbClr val="E5E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056257" y="2249169"/>
              <a:ext cx="5030470" cy="16510"/>
            </a:xfrm>
            <a:custGeom>
              <a:avLst/>
              <a:gdLst/>
              <a:ahLst/>
              <a:cxnLst/>
              <a:rect l="l" t="t" r="r" b="b"/>
              <a:pathLst>
                <a:path w="5030470" h="16510">
                  <a:moveTo>
                    <a:pt x="2406523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06523" y="16510"/>
                  </a:lnTo>
                  <a:lnTo>
                    <a:pt x="2406523" y="0"/>
                  </a:lnTo>
                  <a:close/>
                </a:path>
                <a:path w="5030470" h="16510">
                  <a:moveTo>
                    <a:pt x="5030203" y="0"/>
                  </a:moveTo>
                  <a:lnTo>
                    <a:pt x="2482723" y="0"/>
                  </a:lnTo>
                  <a:lnTo>
                    <a:pt x="2482723" y="16510"/>
                  </a:lnTo>
                  <a:lnTo>
                    <a:pt x="5030203" y="16510"/>
                  </a:lnTo>
                  <a:lnTo>
                    <a:pt x="5030203" y="0"/>
                  </a:lnTo>
                  <a:close/>
                </a:path>
              </a:pathLst>
            </a:custGeom>
            <a:solidFill>
              <a:srgbClr val="E4EE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051888" y="2263139"/>
              <a:ext cx="5039360" cy="16510"/>
            </a:xfrm>
            <a:custGeom>
              <a:avLst/>
              <a:gdLst/>
              <a:ahLst/>
              <a:cxnLst/>
              <a:rect l="l" t="t" r="r" b="b"/>
              <a:pathLst>
                <a:path w="5039359" h="16510">
                  <a:moveTo>
                    <a:pt x="241089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0891" y="16510"/>
                  </a:lnTo>
                  <a:lnTo>
                    <a:pt x="2410891" y="0"/>
                  </a:lnTo>
                  <a:close/>
                </a:path>
                <a:path w="5039359" h="16510">
                  <a:moveTo>
                    <a:pt x="5038941" y="0"/>
                  </a:moveTo>
                  <a:lnTo>
                    <a:pt x="2487091" y="0"/>
                  </a:lnTo>
                  <a:lnTo>
                    <a:pt x="2487091" y="16510"/>
                  </a:lnTo>
                  <a:lnTo>
                    <a:pt x="5038941" y="16510"/>
                  </a:lnTo>
                  <a:lnTo>
                    <a:pt x="5038941" y="0"/>
                  </a:lnTo>
                  <a:close/>
                </a:path>
              </a:pathLst>
            </a:custGeom>
            <a:solidFill>
              <a:srgbClr val="E3EE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050415" y="2278379"/>
              <a:ext cx="5041900" cy="16510"/>
            </a:xfrm>
            <a:custGeom>
              <a:avLst/>
              <a:gdLst/>
              <a:ahLst/>
              <a:cxnLst/>
              <a:rect l="l" t="t" r="r" b="b"/>
              <a:pathLst>
                <a:path w="5041900" h="16510">
                  <a:moveTo>
                    <a:pt x="2412365" y="0"/>
                  </a:moveTo>
                  <a:lnTo>
                    <a:pt x="1193" y="0"/>
                  </a:lnTo>
                  <a:lnTo>
                    <a:pt x="1193" y="5080"/>
                  </a:lnTo>
                  <a:lnTo>
                    <a:pt x="0" y="5080"/>
                  </a:lnTo>
                  <a:lnTo>
                    <a:pt x="0" y="16510"/>
                  </a:lnTo>
                  <a:lnTo>
                    <a:pt x="2412365" y="16510"/>
                  </a:lnTo>
                  <a:lnTo>
                    <a:pt x="2412365" y="5080"/>
                  </a:lnTo>
                  <a:lnTo>
                    <a:pt x="2412365" y="0"/>
                  </a:lnTo>
                  <a:close/>
                </a:path>
                <a:path w="5041900" h="16510">
                  <a:moveTo>
                    <a:pt x="5041900" y="5080"/>
                  </a:moveTo>
                  <a:lnTo>
                    <a:pt x="5040693" y="5080"/>
                  </a:lnTo>
                  <a:lnTo>
                    <a:pt x="5040693" y="0"/>
                  </a:lnTo>
                  <a:lnTo>
                    <a:pt x="2488565" y="0"/>
                  </a:lnTo>
                  <a:lnTo>
                    <a:pt x="2488565" y="5080"/>
                  </a:lnTo>
                  <a:lnTo>
                    <a:pt x="2488565" y="16510"/>
                  </a:lnTo>
                  <a:lnTo>
                    <a:pt x="5041900" y="16510"/>
                  </a:lnTo>
                  <a:lnTo>
                    <a:pt x="5041900" y="5080"/>
                  </a:lnTo>
                  <a:close/>
                </a:path>
              </a:pathLst>
            </a:custGeom>
            <a:solidFill>
              <a:srgbClr val="E2E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049780" y="2293619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2413000" y="0"/>
                  </a:moveTo>
                  <a:lnTo>
                    <a:pt x="63" y="0"/>
                  </a:lnTo>
                  <a:lnTo>
                    <a:pt x="63" y="1270"/>
                  </a:lnTo>
                  <a:lnTo>
                    <a:pt x="0" y="16510"/>
                  </a:lnTo>
                  <a:lnTo>
                    <a:pt x="2413000" y="16510"/>
                  </a:lnTo>
                  <a:lnTo>
                    <a:pt x="2413000" y="1270"/>
                  </a:lnTo>
                  <a:lnTo>
                    <a:pt x="2413000" y="0"/>
                  </a:lnTo>
                  <a:close/>
                </a:path>
                <a:path w="5043170" h="16510">
                  <a:moveTo>
                    <a:pt x="5043170" y="1270"/>
                  </a:moveTo>
                  <a:lnTo>
                    <a:pt x="5043094" y="0"/>
                  </a:lnTo>
                  <a:lnTo>
                    <a:pt x="2489200" y="0"/>
                  </a:lnTo>
                  <a:lnTo>
                    <a:pt x="2489200" y="1270"/>
                  </a:lnTo>
                  <a:lnTo>
                    <a:pt x="2489200" y="16510"/>
                  </a:lnTo>
                  <a:lnTo>
                    <a:pt x="5043170" y="16510"/>
                  </a:lnTo>
                  <a:lnTo>
                    <a:pt x="5043170" y="1270"/>
                  </a:lnTo>
                  <a:close/>
                </a:path>
              </a:pathLst>
            </a:custGeom>
            <a:solidFill>
              <a:srgbClr val="E1E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049767" y="230885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E0EC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049767" y="232409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DF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049767" y="233806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049767" y="235330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DDE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049767" y="236854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DCE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049767" y="238378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DBE9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049767" y="239902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DAE8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049767" y="241426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D9E8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049767" y="2429509"/>
              <a:ext cx="5043805" cy="15240"/>
            </a:xfrm>
            <a:custGeom>
              <a:avLst/>
              <a:gdLst/>
              <a:ahLst/>
              <a:cxnLst/>
              <a:rect l="l" t="t" r="r" b="b"/>
              <a:pathLst>
                <a:path w="5043805" h="15239">
                  <a:moveTo>
                    <a:pt x="241301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2413012" y="15240"/>
                  </a:lnTo>
                  <a:lnTo>
                    <a:pt x="2413012" y="0"/>
                  </a:lnTo>
                  <a:close/>
                </a:path>
                <a:path w="5043805" h="15239">
                  <a:moveTo>
                    <a:pt x="5043182" y="0"/>
                  </a:moveTo>
                  <a:lnTo>
                    <a:pt x="2489212" y="0"/>
                  </a:lnTo>
                  <a:lnTo>
                    <a:pt x="2489212" y="15240"/>
                  </a:lnTo>
                  <a:lnTo>
                    <a:pt x="5043182" y="1524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D8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049767" y="244347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504318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16510"/>
                  </a:lnTo>
                  <a:lnTo>
                    <a:pt x="5043182" y="16510"/>
                  </a:lnTo>
                  <a:lnTo>
                    <a:pt x="5043182" y="1016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D7E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049780" y="245872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09"/>
                  </a:lnTo>
                  <a:lnTo>
                    <a:pt x="0" y="1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E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049780" y="247396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049780" y="248920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049780" y="2503170"/>
              <a:ext cx="5043170" cy="17780"/>
            </a:xfrm>
            <a:custGeom>
              <a:avLst/>
              <a:gdLst/>
              <a:ahLst/>
              <a:cxnLst/>
              <a:rect l="l" t="t" r="r" b="b"/>
              <a:pathLst>
                <a:path w="5043170" h="17780">
                  <a:moveTo>
                    <a:pt x="0" y="0"/>
                  </a:moveTo>
                  <a:lnTo>
                    <a:pt x="5043170" y="0"/>
                  </a:lnTo>
                  <a:lnTo>
                    <a:pt x="5043170" y="17779"/>
                  </a:lnTo>
                  <a:lnTo>
                    <a:pt x="0" y="17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049780" y="251841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E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049780" y="253365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049780" y="254889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049780" y="256413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049780" y="2579370"/>
              <a:ext cx="5043170" cy="15240"/>
            </a:xfrm>
            <a:custGeom>
              <a:avLst/>
              <a:gdLst/>
              <a:ahLst/>
              <a:cxnLst/>
              <a:rect l="l" t="t" r="r" b="b"/>
              <a:pathLst>
                <a:path w="5043170" h="15239">
                  <a:moveTo>
                    <a:pt x="0" y="0"/>
                  </a:moveTo>
                  <a:lnTo>
                    <a:pt x="5043170" y="0"/>
                  </a:lnTo>
                  <a:lnTo>
                    <a:pt x="5043170" y="15239"/>
                  </a:lnTo>
                  <a:lnTo>
                    <a:pt x="0" y="1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049780" y="259334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049780" y="260858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0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049780" y="262382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09"/>
                  </a:lnTo>
                  <a:lnTo>
                    <a:pt x="0" y="1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F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049780" y="263906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DF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049780" y="265430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E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049767" y="2669539"/>
              <a:ext cx="5043805" cy="15240"/>
            </a:xfrm>
            <a:custGeom>
              <a:avLst/>
              <a:gdLst/>
              <a:ahLst/>
              <a:cxnLst/>
              <a:rect l="l" t="t" r="r" b="b"/>
              <a:pathLst>
                <a:path w="5043805" h="15239">
                  <a:moveTo>
                    <a:pt x="5043182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15240"/>
                  </a:lnTo>
                  <a:lnTo>
                    <a:pt x="5043182" y="15240"/>
                  </a:lnTo>
                  <a:lnTo>
                    <a:pt x="5043182" y="1270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C8D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049767" y="268350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C7DD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049767" y="269874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C6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049767" y="271398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C5DC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049767" y="272922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C4D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049767" y="274446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C3DB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049767" y="2758439"/>
              <a:ext cx="5043805" cy="17780"/>
            </a:xfrm>
            <a:custGeom>
              <a:avLst/>
              <a:gdLst/>
              <a:ahLst/>
              <a:cxnLst/>
              <a:rect l="l" t="t" r="r" b="b"/>
              <a:pathLst>
                <a:path w="5043805" h="17780">
                  <a:moveTo>
                    <a:pt x="2413012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2413012" y="17780"/>
                  </a:lnTo>
                  <a:lnTo>
                    <a:pt x="2413012" y="0"/>
                  </a:lnTo>
                  <a:close/>
                </a:path>
                <a:path w="5043805" h="17780">
                  <a:moveTo>
                    <a:pt x="5043182" y="0"/>
                  </a:moveTo>
                  <a:lnTo>
                    <a:pt x="2489212" y="0"/>
                  </a:lnTo>
                  <a:lnTo>
                    <a:pt x="2489212" y="17780"/>
                  </a:lnTo>
                  <a:lnTo>
                    <a:pt x="5043182" y="1778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C2D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049767" y="277367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C1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049767" y="278891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C0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049767" y="280415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BFD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049767" y="281939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BED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049767" y="283336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BDD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049767" y="284860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BC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049767" y="286384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BBD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049767" y="287908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BAD5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049767" y="289432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B9D5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049767" y="290956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B8D4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049767" y="2924809"/>
              <a:ext cx="5043805" cy="15240"/>
            </a:xfrm>
            <a:custGeom>
              <a:avLst/>
              <a:gdLst/>
              <a:ahLst/>
              <a:cxnLst/>
              <a:rect l="l" t="t" r="r" b="b"/>
              <a:pathLst>
                <a:path w="5043805" h="15239">
                  <a:moveTo>
                    <a:pt x="241301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2413012" y="15240"/>
                  </a:lnTo>
                  <a:lnTo>
                    <a:pt x="2413012" y="0"/>
                  </a:lnTo>
                  <a:close/>
                </a:path>
                <a:path w="5043805" h="15239">
                  <a:moveTo>
                    <a:pt x="5043182" y="0"/>
                  </a:moveTo>
                  <a:lnTo>
                    <a:pt x="2489212" y="0"/>
                  </a:lnTo>
                  <a:lnTo>
                    <a:pt x="2489212" y="15240"/>
                  </a:lnTo>
                  <a:lnTo>
                    <a:pt x="5043182" y="1524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B7D3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049767" y="293877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B6D3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049767" y="295401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B5D2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049767" y="296925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B4D2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049767" y="298449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B3D1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049767" y="299973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B2D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049767" y="301370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B1D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049767" y="302894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B0CF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049767" y="304418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AFCF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049767" y="305942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AEC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049767" y="307466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ADC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049767" y="308863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ACCD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049767" y="310387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ABC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049767" y="311911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AACC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049767" y="313435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A9CC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049767" y="314959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A8CC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049767" y="3164839"/>
              <a:ext cx="5043805" cy="15240"/>
            </a:xfrm>
            <a:custGeom>
              <a:avLst/>
              <a:gdLst/>
              <a:ahLst/>
              <a:cxnLst/>
              <a:rect l="l" t="t" r="r" b="b"/>
              <a:pathLst>
                <a:path w="5043805" h="15239">
                  <a:moveTo>
                    <a:pt x="241301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2413012" y="15240"/>
                  </a:lnTo>
                  <a:lnTo>
                    <a:pt x="2413012" y="0"/>
                  </a:lnTo>
                  <a:close/>
                </a:path>
                <a:path w="5043805" h="15239">
                  <a:moveTo>
                    <a:pt x="5043182" y="0"/>
                  </a:moveTo>
                  <a:lnTo>
                    <a:pt x="2489212" y="0"/>
                  </a:lnTo>
                  <a:lnTo>
                    <a:pt x="2489212" y="15240"/>
                  </a:lnTo>
                  <a:lnTo>
                    <a:pt x="5043182" y="1524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A7C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049767" y="317880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A6C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049767" y="319404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A5C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049767" y="320928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A4C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049767" y="322452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A3C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049767" y="323976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A2C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049767" y="325500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A1C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049767" y="326897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A0C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049767" y="328421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504318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6510"/>
                  </a:lnTo>
                  <a:lnTo>
                    <a:pt x="5043182" y="16510"/>
                  </a:lnTo>
                  <a:lnTo>
                    <a:pt x="5043182" y="762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9FC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049780" y="329946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C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049780" y="331470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049780" y="3328670"/>
              <a:ext cx="5043170" cy="17780"/>
            </a:xfrm>
            <a:custGeom>
              <a:avLst/>
              <a:gdLst/>
              <a:ahLst/>
              <a:cxnLst/>
              <a:rect l="l" t="t" r="r" b="b"/>
              <a:pathLst>
                <a:path w="5043170" h="17779">
                  <a:moveTo>
                    <a:pt x="0" y="0"/>
                  </a:moveTo>
                  <a:lnTo>
                    <a:pt x="5043170" y="0"/>
                  </a:lnTo>
                  <a:lnTo>
                    <a:pt x="5043170" y="17779"/>
                  </a:lnTo>
                  <a:lnTo>
                    <a:pt x="0" y="17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C3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049780" y="334391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C3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049780" y="335915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C2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049780" y="3374389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2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049780" y="338963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049780" y="340487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09"/>
                  </a:lnTo>
                  <a:lnTo>
                    <a:pt x="0" y="1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C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049780" y="3420110"/>
              <a:ext cx="5043170" cy="15240"/>
            </a:xfrm>
            <a:custGeom>
              <a:avLst/>
              <a:gdLst/>
              <a:ahLst/>
              <a:cxnLst/>
              <a:rect l="l" t="t" r="r" b="b"/>
              <a:pathLst>
                <a:path w="5043170" h="15239">
                  <a:moveTo>
                    <a:pt x="0" y="0"/>
                  </a:moveTo>
                  <a:lnTo>
                    <a:pt x="5043170" y="0"/>
                  </a:lnTo>
                  <a:lnTo>
                    <a:pt x="5043170" y="15239"/>
                  </a:lnTo>
                  <a:lnTo>
                    <a:pt x="0" y="1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C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049780" y="343408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B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049780" y="344932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09"/>
                  </a:lnTo>
                  <a:lnTo>
                    <a:pt x="0" y="1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BF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049780" y="346456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BE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049780" y="347980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B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049780" y="3495039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049767" y="350900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5043182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16510"/>
                  </a:lnTo>
                  <a:lnTo>
                    <a:pt x="5043182" y="16510"/>
                  </a:lnTo>
                  <a:lnTo>
                    <a:pt x="5043182" y="1143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90B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049767" y="352424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8FB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049767" y="353948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8EBB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049767" y="355472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8DB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049767" y="3569982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497"/>
                  </a:lnTo>
                  <a:lnTo>
                    <a:pt x="2413012" y="16497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497"/>
                  </a:lnTo>
                  <a:lnTo>
                    <a:pt x="5043182" y="16497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8CBA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049767" y="358393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8BB9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049767" y="359917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8AB9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049767" y="361441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89B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049767" y="362965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88B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049767" y="364489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87B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049767" y="3660139"/>
              <a:ext cx="5043805" cy="15240"/>
            </a:xfrm>
            <a:custGeom>
              <a:avLst/>
              <a:gdLst/>
              <a:ahLst/>
              <a:cxnLst/>
              <a:rect l="l" t="t" r="r" b="b"/>
              <a:pathLst>
                <a:path w="5043805" h="15239">
                  <a:moveTo>
                    <a:pt x="241301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2413012" y="15240"/>
                  </a:lnTo>
                  <a:lnTo>
                    <a:pt x="2413012" y="0"/>
                  </a:lnTo>
                  <a:close/>
                </a:path>
                <a:path w="5043805" h="15239">
                  <a:moveTo>
                    <a:pt x="5043182" y="0"/>
                  </a:moveTo>
                  <a:lnTo>
                    <a:pt x="2489212" y="0"/>
                  </a:lnTo>
                  <a:lnTo>
                    <a:pt x="2489212" y="15240"/>
                  </a:lnTo>
                  <a:lnTo>
                    <a:pt x="5043182" y="1524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86B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049767" y="367410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85B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049767" y="368934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84B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049767" y="370458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83B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049767" y="371982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82B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049767" y="373506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81B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049767" y="375030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80B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049767" y="376427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7FB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049767" y="377951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7EB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049767" y="379475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7DB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049767" y="380999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7CB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049767" y="382523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7BB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049767" y="383920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7AA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049767" y="385444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79A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049767" y="386968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78A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049767" y="388492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77A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049767" y="390016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76A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049767" y="3915409"/>
              <a:ext cx="5043805" cy="15240"/>
            </a:xfrm>
            <a:custGeom>
              <a:avLst/>
              <a:gdLst/>
              <a:ahLst/>
              <a:cxnLst/>
              <a:rect l="l" t="t" r="r" b="b"/>
              <a:pathLst>
                <a:path w="5043805" h="15239">
                  <a:moveTo>
                    <a:pt x="241301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2413012" y="15240"/>
                  </a:lnTo>
                  <a:lnTo>
                    <a:pt x="2413012" y="0"/>
                  </a:lnTo>
                  <a:close/>
                </a:path>
                <a:path w="5043805" h="15239">
                  <a:moveTo>
                    <a:pt x="5043182" y="0"/>
                  </a:moveTo>
                  <a:lnTo>
                    <a:pt x="2489212" y="0"/>
                  </a:lnTo>
                  <a:lnTo>
                    <a:pt x="2489212" y="15240"/>
                  </a:lnTo>
                  <a:lnTo>
                    <a:pt x="5043182" y="1524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75A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049767" y="392937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74A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049767" y="394461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73A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049767" y="395985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72AA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049767" y="397509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71AA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049767" y="399033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70A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049767" y="4005579"/>
              <a:ext cx="5043805" cy="15240"/>
            </a:xfrm>
            <a:custGeom>
              <a:avLst/>
              <a:gdLst/>
              <a:ahLst/>
              <a:cxnLst/>
              <a:rect l="l" t="t" r="r" b="b"/>
              <a:pathLst>
                <a:path w="5043805" h="15239">
                  <a:moveTo>
                    <a:pt x="241301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2413012" y="15240"/>
                  </a:lnTo>
                  <a:lnTo>
                    <a:pt x="2413012" y="0"/>
                  </a:lnTo>
                  <a:close/>
                </a:path>
                <a:path w="5043805" h="15239">
                  <a:moveTo>
                    <a:pt x="5043182" y="0"/>
                  </a:moveTo>
                  <a:lnTo>
                    <a:pt x="2489212" y="0"/>
                  </a:lnTo>
                  <a:lnTo>
                    <a:pt x="2489212" y="15240"/>
                  </a:lnTo>
                  <a:lnTo>
                    <a:pt x="5043182" y="1524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6FA8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049767" y="4019550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6EA8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049767" y="403478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6DA7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049767" y="405002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6CA7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049767" y="406526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6BA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049767" y="408050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6AA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049767" y="409447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69A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049767" y="410971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68A4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049767" y="412495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504318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16510"/>
                  </a:lnTo>
                  <a:lnTo>
                    <a:pt x="5043182" y="16510"/>
                  </a:lnTo>
                  <a:lnTo>
                    <a:pt x="5043182" y="508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67A4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049780" y="414020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A3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049780" y="4155439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A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049780" y="416941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09"/>
                  </a:lnTo>
                  <a:lnTo>
                    <a:pt x="0" y="1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A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2049780" y="418465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A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2049780" y="4199889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2049780" y="421513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A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2049780" y="423037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09"/>
                  </a:lnTo>
                  <a:lnTo>
                    <a:pt x="0" y="1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9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049780" y="424561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09"/>
                  </a:lnTo>
                  <a:lnTo>
                    <a:pt x="0" y="1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9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2049780" y="4260850"/>
              <a:ext cx="5043170" cy="15240"/>
            </a:xfrm>
            <a:custGeom>
              <a:avLst/>
              <a:gdLst/>
              <a:ahLst/>
              <a:cxnLst/>
              <a:rect l="l" t="t" r="r" b="b"/>
              <a:pathLst>
                <a:path w="5043170" h="15239">
                  <a:moveTo>
                    <a:pt x="0" y="0"/>
                  </a:moveTo>
                  <a:lnTo>
                    <a:pt x="5043170" y="0"/>
                  </a:lnTo>
                  <a:lnTo>
                    <a:pt x="5043170" y="15239"/>
                  </a:lnTo>
                  <a:lnTo>
                    <a:pt x="0" y="1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9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2049780" y="427482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09"/>
                  </a:lnTo>
                  <a:lnTo>
                    <a:pt x="0" y="1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9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2049780" y="429006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09"/>
                  </a:lnTo>
                  <a:lnTo>
                    <a:pt x="0" y="1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9D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2049780" y="4305300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D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2049780" y="4320539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0" y="0"/>
                  </a:moveTo>
                  <a:lnTo>
                    <a:pt x="5043170" y="0"/>
                  </a:lnTo>
                  <a:lnTo>
                    <a:pt x="5043170" y="16510"/>
                  </a:lnTo>
                  <a:lnTo>
                    <a:pt x="0" y="16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9C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2049780" y="4334510"/>
              <a:ext cx="5043170" cy="17780"/>
            </a:xfrm>
            <a:custGeom>
              <a:avLst/>
              <a:gdLst/>
              <a:ahLst/>
              <a:cxnLst/>
              <a:rect l="l" t="t" r="r" b="b"/>
              <a:pathLst>
                <a:path w="5043170" h="17779">
                  <a:moveTo>
                    <a:pt x="0" y="0"/>
                  </a:moveTo>
                  <a:lnTo>
                    <a:pt x="5043170" y="0"/>
                  </a:lnTo>
                  <a:lnTo>
                    <a:pt x="5043170" y="17779"/>
                  </a:lnTo>
                  <a:lnTo>
                    <a:pt x="0" y="17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9B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049767" y="4349750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5043182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6510"/>
                  </a:lnTo>
                  <a:lnTo>
                    <a:pt x="5043182" y="16510"/>
                  </a:lnTo>
                  <a:lnTo>
                    <a:pt x="5043182" y="889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589B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049767" y="436498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579A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049767" y="438022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569A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049767" y="439546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559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2049767" y="440943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549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2049767" y="442467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539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2049767" y="443991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529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049767" y="445515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5197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049767" y="4470400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50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049767" y="448563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4F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2049767" y="4500879"/>
              <a:ext cx="5043805" cy="15240"/>
            </a:xfrm>
            <a:custGeom>
              <a:avLst/>
              <a:gdLst/>
              <a:ahLst/>
              <a:cxnLst/>
              <a:rect l="l" t="t" r="r" b="b"/>
              <a:pathLst>
                <a:path w="5043805" h="15239">
                  <a:moveTo>
                    <a:pt x="241301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2413012" y="15240"/>
                  </a:lnTo>
                  <a:lnTo>
                    <a:pt x="2413012" y="0"/>
                  </a:lnTo>
                  <a:close/>
                </a:path>
                <a:path w="5043805" h="15239">
                  <a:moveTo>
                    <a:pt x="5043182" y="0"/>
                  </a:moveTo>
                  <a:lnTo>
                    <a:pt x="2489212" y="0"/>
                  </a:lnTo>
                  <a:lnTo>
                    <a:pt x="2489212" y="15240"/>
                  </a:lnTo>
                  <a:lnTo>
                    <a:pt x="5043182" y="1524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4E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2049767" y="4514850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4D9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2049767" y="453008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4C9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2049767" y="454532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4B9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2049767" y="456056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4A9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2049767" y="457580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499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2049767" y="458977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489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2049767" y="460501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479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049767" y="462025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4690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049767" y="4635500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458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2049767" y="465073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448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2049767" y="466470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438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049767" y="4679950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428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049767" y="469518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418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049767" y="471042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408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049767" y="472566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3F8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049767" y="4740909"/>
              <a:ext cx="5043805" cy="15240"/>
            </a:xfrm>
            <a:custGeom>
              <a:avLst/>
              <a:gdLst/>
              <a:ahLst/>
              <a:cxnLst/>
              <a:rect l="l" t="t" r="r" b="b"/>
              <a:pathLst>
                <a:path w="5043805" h="15239">
                  <a:moveTo>
                    <a:pt x="241301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2413012" y="15240"/>
                  </a:lnTo>
                  <a:lnTo>
                    <a:pt x="2413012" y="0"/>
                  </a:lnTo>
                  <a:close/>
                </a:path>
                <a:path w="5043805" h="15239">
                  <a:moveTo>
                    <a:pt x="5043182" y="0"/>
                  </a:moveTo>
                  <a:lnTo>
                    <a:pt x="2489212" y="0"/>
                  </a:lnTo>
                  <a:lnTo>
                    <a:pt x="2489212" y="15240"/>
                  </a:lnTo>
                  <a:lnTo>
                    <a:pt x="5043182" y="1524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3E8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2049767" y="475487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3D8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2049767" y="477011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3C8A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2049767" y="478535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3B8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2049767" y="4800600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3A8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049767" y="481583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3988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049767" y="483107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388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2049767" y="4845050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378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2049767" y="486028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3686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2049767" y="487552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3586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2049767" y="489076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348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2049767" y="4904739"/>
              <a:ext cx="5043805" cy="17780"/>
            </a:xfrm>
            <a:custGeom>
              <a:avLst/>
              <a:gdLst/>
              <a:ahLst/>
              <a:cxnLst/>
              <a:rect l="l" t="t" r="r" b="b"/>
              <a:pathLst>
                <a:path w="5043805" h="17779">
                  <a:moveTo>
                    <a:pt x="2413012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2413012" y="17780"/>
                  </a:lnTo>
                  <a:lnTo>
                    <a:pt x="2413012" y="0"/>
                  </a:lnTo>
                  <a:close/>
                </a:path>
                <a:path w="5043805" h="17779">
                  <a:moveTo>
                    <a:pt x="5043182" y="0"/>
                  </a:moveTo>
                  <a:lnTo>
                    <a:pt x="2489212" y="0"/>
                  </a:lnTo>
                  <a:lnTo>
                    <a:pt x="2489212" y="17780"/>
                  </a:lnTo>
                  <a:lnTo>
                    <a:pt x="5043182" y="1778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338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2049767" y="491997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3384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2049767" y="493521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318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2049767" y="4950460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241301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413012" y="16510"/>
                  </a:lnTo>
                  <a:lnTo>
                    <a:pt x="2413012" y="0"/>
                  </a:lnTo>
                  <a:close/>
                </a:path>
                <a:path w="5043805" h="16510">
                  <a:moveTo>
                    <a:pt x="5043182" y="0"/>
                  </a:moveTo>
                  <a:lnTo>
                    <a:pt x="2489212" y="0"/>
                  </a:lnTo>
                  <a:lnTo>
                    <a:pt x="2489212" y="16510"/>
                  </a:lnTo>
                  <a:lnTo>
                    <a:pt x="5043182" y="1651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3083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2049767" y="4965699"/>
              <a:ext cx="5043805" cy="16510"/>
            </a:xfrm>
            <a:custGeom>
              <a:avLst/>
              <a:gdLst/>
              <a:ahLst/>
              <a:cxnLst/>
              <a:rect l="l" t="t" r="r" b="b"/>
              <a:pathLst>
                <a:path w="5043805" h="16510">
                  <a:moveTo>
                    <a:pt x="5043182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6510"/>
                  </a:lnTo>
                  <a:lnTo>
                    <a:pt x="5043182" y="16510"/>
                  </a:lnTo>
                  <a:lnTo>
                    <a:pt x="5043182" y="2540"/>
                  </a:lnTo>
                  <a:lnTo>
                    <a:pt x="5043182" y="0"/>
                  </a:lnTo>
                  <a:close/>
                </a:path>
              </a:pathLst>
            </a:custGeom>
            <a:solidFill>
              <a:srgbClr val="2F82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2049780" y="4980939"/>
              <a:ext cx="5043170" cy="16510"/>
            </a:xfrm>
            <a:custGeom>
              <a:avLst/>
              <a:gdLst/>
              <a:ahLst/>
              <a:cxnLst/>
              <a:rect l="l" t="t" r="r" b="b"/>
              <a:pathLst>
                <a:path w="5043170" h="16510">
                  <a:moveTo>
                    <a:pt x="504317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39" y="13970"/>
                  </a:lnTo>
                  <a:lnTo>
                    <a:pt x="139" y="16510"/>
                  </a:lnTo>
                  <a:lnTo>
                    <a:pt x="5043017" y="16510"/>
                  </a:lnTo>
                  <a:lnTo>
                    <a:pt x="5043017" y="13970"/>
                  </a:lnTo>
                  <a:lnTo>
                    <a:pt x="5043170" y="13970"/>
                  </a:lnTo>
                  <a:lnTo>
                    <a:pt x="5043170" y="0"/>
                  </a:lnTo>
                  <a:close/>
                </a:path>
              </a:pathLst>
            </a:custGeom>
            <a:solidFill>
              <a:srgbClr val="2E82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2050478" y="4996180"/>
              <a:ext cx="5041900" cy="15240"/>
            </a:xfrm>
            <a:custGeom>
              <a:avLst/>
              <a:gdLst/>
              <a:ahLst/>
              <a:cxnLst/>
              <a:rect l="l" t="t" r="r" b="b"/>
              <a:pathLst>
                <a:path w="5041900" h="15239">
                  <a:moveTo>
                    <a:pt x="50417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93" y="10160"/>
                  </a:lnTo>
                  <a:lnTo>
                    <a:pt x="1193" y="15240"/>
                  </a:lnTo>
                  <a:lnTo>
                    <a:pt x="5040566" y="15240"/>
                  </a:lnTo>
                  <a:lnTo>
                    <a:pt x="5040566" y="10160"/>
                  </a:lnTo>
                  <a:lnTo>
                    <a:pt x="5041760" y="10160"/>
                  </a:lnTo>
                  <a:lnTo>
                    <a:pt x="5041760" y="0"/>
                  </a:lnTo>
                  <a:close/>
                </a:path>
              </a:pathLst>
            </a:custGeom>
            <a:solidFill>
              <a:srgbClr val="2D8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2052002" y="5010150"/>
              <a:ext cx="5038725" cy="16510"/>
            </a:xfrm>
            <a:custGeom>
              <a:avLst/>
              <a:gdLst/>
              <a:ahLst/>
              <a:cxnLst/>
              <a:rect l="l" t="t" r="r" b="b"/>
              <a:pathLst>
                <a:path w="5038725" h="16510">
                  <a:moveTo>
                    <a:pt x="5038725" y="0"/>
                  </a:moveTo>
                  <a:lnTo>
                    <a:pt x="0" y="0"/>
                  </a:lnTo>
                  <a:lnTo>
                    <a:pt x="1587" y="6350"/>
                  </a:lnTo>
                  <a:lnTo>
                    <a:pt x="5865" y="16510"/>
                  </a:lnTo>
                  <a:lnTo>
                    <a:pt x="5032859" y="16510"/>
                  </a:lnTo>
                  <a:lnTo>
                    <a:pt x="5037137" y="6350"/>
                  </a:lnTo>
                  <a:lnTo>
                    <a:pt x="5038725" y="0"/>
                  </a:lnTo>
                  <a:close/>
                </a:path>
              </a:pathLst>
            </a:custGeom>
            <a:solidFill>
              <a:srgbClr val="2C80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2057333" y="5025389"/>
              <a:ext cx="5028565" cy="16510"/>
            </a:xfrm>
            <a:custGeom>
              <a:avLst/>
              <a:gdLst/>
              <a:ahLst/>
              <a:cxnLst/>
              <a:rect l="l" t="t" r="r" b="b"/>
              <a:pathLst>
                <a:path w="5028565" h="16510">
                  <a:moveTo>
                    <a:pt x="5028063" y="0"/>
                  </a:moveTo>
                  <a:lnTo>
                    <a:pt x="0" y="0"/>
                  </a:lnTo>
                  <a:lnTo>
                    <a:pt x="6416" y="15240"/>
                  </a:lnTo>
                  <a:lnTo>
                    <a:pt x="7334" y="16510"/>
                  </a:lnTo>
                  <a:lnTo>
                    <a:pt x="5020729" y="16510"/>
                  </a:lnTo>
                  <a:lnTo>
                    <a:pt x="5021646" y="15240"/>
                  </a:lnTo>
                  <a:lnTo>
                    <a:pt x="5028063" y="0"/>
                  </a:lnTo>
                  <a:close/>
                </a:path>
              </a:pathLst>
            </a:custGeom>
            <a:solidFill>
              <a:srgbClr val="2B8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2063750" y="5040630"/>
              <a:ext cx="5015230" cy="16510"/>
            </a:xfrm>
            <a:custGeom>
              <a:avLst/>
              <a:gdLst/>
              <a:ahLst/>
              <a:cxnLst/>
              <a:rect l="l" t="t" r="r" b="b"/>
              <a:pathLst>
                <a:path w="5015230" h="16510">
                  <a:moveTo>
                    <a:pt x="5015230" y="0"/>
                  </a:moveTo>
                  <a:lnTo>
                    <a:pt x="0" y="0"/>
                  </a:lnTo>
                  <a:lnTo>
                    <a:pt x="11923" y="16510"/>
                  </a:lnTo>
                  <a:lnTo>
                    <a:pt x="5003306" y="16510"/>
                  </a:lnTo>
                  <a:lnTo>
                    <a:pt x="5015230" y="0"/>
                  </a:lnTo>
                  <a:close/>
                </a:path>
              </a:pathLst>
            </a:custGeom>
            <a:solidFill>
              <a:srgbClr val="2A7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074756" y="5055869"/>
              <a:ext cx="4993640" cy="16510"/>
            </a:xfrm>
            <a:custGeom>
              <a:avLst/>
              <a:gdLst/>
              <a:ahLst/>
              <a:cxnLst/>
              <a:rect l="l" t="t" r="r" b="b"/>
              <a:pathLst>
                <a:path w="4993640" h="16510">
                  <a:moveTo>
                    <a:pt x="4993216" y="0"/>
                  </a:moveTo>
                  <a:lnTo>
                    <a:pt x="0" y="0"/>
                  </a:lnTo>
                  <a:lnTo>
                    <a:pt x="5503" y="7619"/>
                  </a:lnTo>
                  <a:lnTo>
                    <a:pt x="14393" y="16509"/>
                  </a:lnTo>
                  <a:lnTo>
                    <a:pt x="4978823" y="16509"/>
                  </a:lnTo>
                  <a:lnTo>
                    <a:pt x="4987713" y="7619"/>
                  </a:lnTo>
                  <a:lnTo>
                    <a:pt x="4993216" y="0"/>
                  </a:lnTo>
                  <a:close/>
                </a:path>
              </a:pathLst>
            </a:custGeom>
            <a:solidFill>
              <a:srgbClr val="297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2087880" y="5071110"/>
              <a:ext cx="4966970" cy="16510"/>
            </a:xfrm>
            <a:custGeom>
              <a:avLst/>
              <a:gdLst/>
              <a:ahLst/>
              <a:cxnLst/>
              <a:rect l="l" t="t" r="r" b="b"/>
              <a:pathLst>
                <a:path w="4966970" h="16510">
                  <a:moveTo>
                    <a:pt x="4966970" y="0"/>
                  </a:moveTo>
                  <a:lnTo>
                    <a:pt x="0" y="0"/>
                  </a:lnTo>
                  <a:lnTo>
                    <a:pt x="13969" y="13969"/>
                  </a:lnTo>
                  <a:lnTo>
                    <a:pt x="17621" y="16509"/>
                  </a:lnTo>
                  <a:lnTo>
                    <a:pt x="4949348" y="16509"/>
                  </a:lnTo>
                  <a:lnTo>
                    <a:pt x="4952999" y="13969"/>
                  </a:lnTo>
                  <a:lnTo>
                    <a:pt x="4966970" y="0"/>
                  </a:lnTo>
                  <a:close/>
                </a:path>
              </a:pathLst>
            </a:custGeom>
            <a:solidFill>
              <a:srgbClr val="287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2103675" y="5086350"/>
              <a:ext cx="4935855" cy="15240"/>
            </a:xfrm>
            <a:custGeom>
              <a:avLst/>
              <a:gdLst/>
              <a:ahLst/>
              <a:cxnLst/>
              <a:rect l="l" t="t" r="r" b="b"/>
              <a:pathLst>
                <a:path w="4935855" h="15239">
                  <a:moveTo>
                    <a:pt x="4935378" y="0"/>
                  </a:moveTo>
                  <a:lnTo>
                    <a:pt x="0" y="0"/>
                  </a:lnTo>
                  <a:lnTo>
                    <a:pt x="21907" y="15239"/>
                  </a:lnTo>
                  <a:lnTo>
                    <a:pt x="4913471" y="15239"/>
                  </a:lnTo>
                  <a:lnTo>
                    <a:pt x="4935378" y="0"/>
                  </a:lnTo>
                  <a:close/>
                </a:path>
              </a:pathLst>
            </a:custGeom>
            <a:solidFill>
              <a:srgbClr val="277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2123757" y="5100319"/>
              <a:ext cx="4895215" cy="16510"/>
            </a:xfrm>
            <a:custGeom>
              <a:avLst/>
              <a:gdLst/>
              <a:ahLst/>
              <a:cxnLst/>
              <a:rect l="l" t="t" r="r" b="b"/>
              <a:pathLst>
                <a:path w="4895215" h="16510">
                  <a:moveTo>
                    <a:pt x="4895215" y="0"/>
                  </a:moveTo>
                  <a:lnTo>
                    <a:pt x="0" y="0"/>
                  </a:lnTo>
                  <a:lnTo>
                    <a:pt x="7302" y="5079"/>
                  </a:lnTo>
                  <a:lnTo>
                    <a:pt x="24447" y="16509"/>
                  </a:lnTo>
                  <a:lnTo>
                    <a:pt x="4870767" y="16509"/>
                  </a:lnTo>
                  <a:lnTo>
                    <a:pt x="4887912" y="5079"/>
                  </a:lnTo>
                  <a:lnTo>
                    <a:pt x="4895215" y="0"/>
                  </a:lnTo>
                  <a:close/>
                </a:path>
              </a:pathLst>
            </a:custGeom>
            <a:solidFill>
              <a:srgbClr val="267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2146300" y="5115560"/>
              <a:ext cx="4850130" cy="16510"/>
            </a:xfrm>
            <a:custGeom>
              <a:avLst/>
              <a:gdLst/>
              <a:ahLst/>
              <a:cxnLst/>
              <a:rect l="l" t="t" r="r" b="b"/>
              <a:pathLst>
                <a:path w="4850130" h="16510">
                  <a:moveTo>
                    <a:pt x="4850130" y="0"/>
                  </a:moveTo>
                  <a:lnTo>
                    <a:pt x="0" y="0"/>
                  </a:lnTo>
                  <a:lnTo>
                    <a:pt x="19049" y="12700"/>
                  </a:lnTo>
                  <a:lnTo>
                    <a:pt x="27027" y="16509"/>
                  </a:lnTo>
                  <a:lnTo>
                    <a:pt x="4823102" y="16509"/>
                  </a:lnTo>
                  <a:lnTo>
                    <a:pt x="4831080" y="12700"/>
                  </a:lnTo>
                  <a:lnTo>
                    <a:pt x="4850130" y="0"/>
                  </a:lnTo>
                  <a:close/>
                </a:path>
              </a:pathLst>
            </a:custGeom>
            <a:solidFill>
              <a:srgbClr val="257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2170668" y="5130800"/>
              <a:ext cx="4801870" cy="16510"/>
            </a:xfrm>
            <a:custGeom>
              <a:avLst/>
              <a:gdLst/>
              <a:ahLst/>
              <a:cxnLst/>
              <a:rect l="l" t="t" r="r" b="b"/>
              <a:pathLst>
                <a:path w="4801870" h="16510">
                  <a:moveTo>
                    <a:pt x="4801393" y="0"/>
                  </a:moveTo>
                  <a:lnTo>
                    <a:pt x="0" y="0"/>
                  </a:lnTo>
                  <a:lnTo>
                    <a:pt x="34567" y="16510"/>
                  </a:lnTo>
                  <a:lnTo>
                    <a:pt x="4766825" y="16510"/>
                  </a:lnTo>
                  <a:lnTo>
                    <a:pt x="4801393" y="0"/>
                  </a:lnTo>
                  <a:close/>
                </a:path>
              </a:pathLst>
            </a:custGeom>
            <a:solidFill>
              <a:srgbClr val="247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2202576" y="5146039"/>
              <a:ext cx="4737735" cy="16510"/>
            </a:xfrm>
            <a:custGeom>
              <a:avLst/>
              <a:gdLst/>
              <a:ahLst/>
              <a:cxnLst/>
              <a:rect l="l" t="t" r="r" b="b"/>
              <a:pathLst>
                <a:path w="4737734" h="16510">
                  <a:moveTo>
                    <a:pt x="4737576" y="0"/>
                  </a:moveTo>
                  <a:lnTo>
                    <a:pt x="0" y="0"/>
                  </a:lnTo>
                  <a:lnTo>
                    <a:pt x="34567" y="16510"/>
                  </a:lnTo>
                  <a:lnTo>
                    <a:pt x="4703008" y="16510"/>
                  </a:lnTo>
                  <a:lnTo>
                    <a:pt x="4737576" y="0"/>
                  </a:lnTo>
                  <a:close/>
                </a:path>
              </a:pathLst>
            </a:custGeom>
            <a:solidFill>
              <a:srgbClr val="237B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2231826" y="5160010"/>
              <a:ext cx="4679315" cy="17780"/>
            </a:xfrm>
            <a:custGeom>
              <a:avLst/>
              <a:gdLst/>
              <a:ahLst/>
              <a:cxnLst/>
              <a:rect l="l" t="t" r="r" b="b"/>
              <a:pathLst>
                <a:path w="4679315" h="17779">
                  <a:moveTo>
                    <a:pt x="4679076" y="0"/>
                  </a:moveTo>
                  <a:lnTo>
                    <a:pt x="0" y="0"/>
                  </a:lnTo>
                  <a:lnTo>
                    <a:pt x="18613" y="8889"/>
                  </a:lnTo>
                  <a:lnTo>
                    <a:pt x="43801" y="17779"/>
                  </a:lnTo>
                  <a:lnTo>
                    <a:pt x="4635275" y="17779"/>
                  </a:lnTo>
                  <a:lnTo>
                    <a:pt x="4660463" y="8889"/>
                  </a:lnTo>
                  <a:lnTo>
                    <a:pt x="4679076" y="0"/>
                  </a:lnTo>
                  <a:close/>
                </a:path>
              </a:pathLst>
            </a:custGeom>
            <a:solidFill>
              <a:srgbClr val="227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2268431" y="5175250"/>
              <a:ext cx="4606290" cy="16510"/>
            </a:xfrm>
            <a:custGeom>
              <a:avLst/>
              <a:gdLst/>
              <a:ahLst/>
              <a:cxnLst/>
              <a:rect l="l" t="t" r="r" b="b"/>
              <a:pathLst>
                <a:path w="4606290" h="16510">
                  <a:moveTo>
                    <a:pt x="4605866" y="0"/>
                  </a:moveTo>
                  <a:lnTo>
                    <a:pt x="0" y="0"/>
                  </a:lnTo>
                  <a:lnTo>
                    <a:pt x="46778" y="16510"/>
                  </a:lnTo>
                  <a:lnTo>
                    <a:pt x="4559088" y="16510"/>
                  </a:lnTo>
                  <a:lnTo>
                    <a:pt x="4605866" y="0"/>
                  </a:lnTo>
                  <a:close/>
                </a:path>
              </a:pathLst>
            </a:custGeom>
            <a:solidFill>
              <a:srgbClr val="217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2311603" y="5190489"/>
              <a:ext cx="4519930" cy="16510"/>
            </a:xfrm>
            <a:custGeom>
              <a:avLst/>
              <a:gdLst/>
              <a:ahLst/>
              <a:cxnLst/>
              <a:rect l="l" t="t" r="r" b="b"/>
              <a:pathLst>
                <a:path w="4519930" h="16510">
                  <a:moveTo>
                    <a:pt x="4519511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6510"/>
                  </a:lnTo>
                  <a:lnTo>
                    <a:pt x="4519511" y="16510"/>
                  </a:lnTo>
                  <a:lnTo>
                    <a:pt x="4519511" y="6350"/>
                  </a:lnTo>
                  <a:lnTo>
                    <a:pt x="4519511" y="0"/>
                  </a:lnTo>
                  <a:close/>
                </a:path>
              </a:pathLst>
            </a:custGeom>
            <a:solidFill>
              <a:srgbClr val="207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2354783" y="5205730"/>
              <a:ext cx="4433570" cy="16510"/>
            </a:xfrm>
            <a:custGeom>
              <a:avLst/>
              <a:gdLst/>
              <a:ahLst/>
              <a:cxnLst/>
              <a:rect l="l" t="t" r="r" b="b"/>
              <a:pathLst>
                <a:path w="4433570" h="16510">
                  <a:moveTo>
                    <a:pt x="2107996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107996" y="16510"/>
                  </a:lnTo>
                  <a:lnTo>
                    <a:pt x="2107996" y="0"/>
                  </a:lnTo>
                  <a:close/>
                </a:path>
                <a:path w="4433570" h="16510">
                  <a:moveTo>
                    <a:pt x="4433151" y="0"/>
                  </a:moveTo>
                  <a:lnTo>
                    <a:pt x="2184196" y="0"/>
                  </a:lnTo>
                  <a:lnTo>
                    <a:pt x="2184196" y="16510"/>
                  </a:lnTo>
                  <a:lnTo>
                    <a:pt x="4433151" y="16510"/>
                  </a:lnTo>
                  <a:lnTo>
                    <a:pt x="4433151" y="0"/>
                  </a:lnTo>
                  <a:close/>
                </a:path>
              </a:pathLst>
            </a:custGeom>
            <a:solidFill>
              <a:srgbClr val="1F7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2404948" y="5220969"/>
              <a:ext cx="4333240" cy="16510"/>
            </a:xfrm>
            <a:custGeom>
              <a:avLst/>
              <a:gdLst/>
              <a:ahLst/>
              <a:cxnLst/>
              <a:rect l="l" t="t" r="r" b="b"/>
              <a:pathLst>
                <a:path w="4333240" h="16510">
                  <a:moveTo>
                    <a:pt x="205783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057831" y="16510"/>
                  </a:lnTo>
                  <a:lnTo>
                    <a:pt x="2057831" y="0"/>
                  </a:lnTo>
                  <a:close/>
                </a:path>
                <a:path w="4333240" h="16510">
                  <a:moveTo>
                    <a:pt x="4332821" y="0"/>
                  </a:moveTo>
                  <a:lnTo>
                    <a:pt x="2134031" y="0"/>
                  </a:lnTo>
                  <a:lnTo>
                    <a:pt x="2134031" y="16510"/>
                  </a:lnTo>
                  <a:lnTo>
                    <a:pt x="4332821" y="16510"/>
                  </a:lnTo>
                  <a:lnTo>
                    <a:pt x="4332821" y="0"/>
                  </a:lnTo>
                  <a:close/>
                </a:path>
              </a:pathLst>
            </a:custGeom>
            <a:solidFill>
              <a:srgbClr val="1E7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2455748" y="5236210"/>
              <a:ext cx="4231640" cy="15240"/>
            </a:xfrm>
            <a:custGeom>
              <a:avLst/>
              <a:gdLst/>
              <a:ahLst/>
              <a:cxnLst/>
              <a:rect l="l" t="t" r="r" b="b"/>
              <a:pathLst>
                <a:path w="4231640" h="15239">
                  <a:moveTo>
                    <a:pt x="2007031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2007031" y="15240"/>
                  </a:lnTo>
                  <a:lnTo>
                    <a:pt x="2007031" y="0"/>
                  </a:lnTo>
                  <a:close/>
                </a:path>
                <a:path w="4231640" h="15239">
                  <a:moveTo>
                    <a:pt x="4231221" y="0"/>
                  </a:moveTo>
                  <a:lnTo>
                    <a:pt x="2083231" y="0"/>
                  </a:lnTo>
                  <a:lnTo>
                    <a:pt x="2083231" y="15240"/>
                  </a:lnTo>
                  <a:lnTo>
                    <a:pt x="4231221" y="15240"/>
                  </a:lnTo>
                  <a:lnTo>
                    <a:pt x="4231221" y="0"/>
                  </a:lnTo>
                  <a:close/>
                </a:path>
              </a:pathLst>
            </a:custGeom>
            <a:solidFill>
              <a:srgbClr val="1D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508770" y="5250180"/>
              <a:ext cx="4125595" cy="16510"/>
            </a:xfrm>
            <a:custGeom>
              <a:avLst/>
              <a:gdLst/>
              <a:ahLst/>
              <a:cxnLst/>
              <a:rect l="l" t="t" r="r" b="b"/>
              <a:pathLst>
                <a:path w="4125595" h="16510">
                  <a:moveTo>
                    <a:pt x="195400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954009" y="16510"/>
                  </a:lnTo>
                  <a:lnTo>
                    <a:pt x="1954009" y="0"/>
                  </a:lnTo>
                  <a:close/>
                </a:path>
                <a:path w="4125595" h="16510">
                  <a:moveTo>
                    <a:pt x="4125176" y="0"/>
                  </a:moveTo>
                  <a:lnTo>
                    <a:pt x="2030209" y="0"/>
                  </a:lnTo>
                  <a:lnTo>
                    <a:pt x="2030209" y="16510"/>
                  </a:lnTo>
                  <a:lnTo>
                    <a:pt x="4125176" y="16510"/>
                  </a:lnTo>
                  <a:lnTo>
                    <a:pt x="4125176" y="0"/>
                  </a:lnTo>
                  <a:close/>
                </a:path>
              </a:pathLst>
            </a:custGeom>
            <a:solidFill>
              <a:srgbClr val="1C7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2578938" y="5265419"/>
              <a:ext cx="3985260" cy="16510"/>
            </a:xfrm>
            <a:custGeom>
              <a:avLst/>
              <a:gdLst/>
              <a:ahLst/>
              <a:cxnLst/>
              <a:rect l="l" t="t" r="r" b="b"/>
              <a:pathLst>
                <a:path w="3985259" h="16510">
                  <a:moveTo>
                    <a:pt x="188384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883841" y="16510"/>
                  </a:lnTo>
                  <a:lnTo>
                    <a:pt x="1883841" y="0"/>
                  </a:lnTo>
                  <a:close/>
                </a:path>
                <a:path w="3985259" h="16510">
                  <a:moveTo>
                    <a:pt x="3984841" y="0"/>
                  </a:moveTo>
                  <a:lnTo>
                    <a:pt x="1960041" y="0"/>
                  </a:lnTo>
                  <a:lnTo>
                    <a:pt x="1960041" y="16510"/>
                  </a:lnTo>
                  <a:lnTo>
                    <a:pt x="3984841" y="16510"/>
                  </a:lnTo>
                  <a:lnTo>
                    <a:pt x="3984841" y="0"/>
                  </a:lnTo>
                  <a:close/>
                </a:path>
              </a:pathLst>
            </a:custGeom>
            <a:solidFill>
              <a:srgbClr val="1B76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2649093" y="5280660"/>
              <a:ext cx="3844925" cy="16510"/>
            </a:xfrm>
            <a:custGeom>
              <a:avLst/>
              <a:gdLst/>
              <a:ahLst/>
              <a:cxnLst/>
              <a:rect l="l" t="t" r="r" b="b"/>
              <a:pathLst>
                <a:path w="3844925" h="16510">
                  <a:moveTo>
                    <a:pt x="1813687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813687" y="16510"/>
                  </a:lnTo>
                  <a:lnTo>
                    <a:pt x="1813687" y="0"/>
                  </a:lnTo>
                  <a:close/>
                </a:path>
                <a:path w="3844925" h="16510">
                  <a:moveTo>
                    <a:pt x="3844531" y="0"/>
                  </a:moveTo>
                  <a:lnTo>
                    <a:pt x="1889887" y="0"/>
                  </a:lnTo>
                  <a:lnTo>
                    <a:pt x="1889887" y="16510"/>
                  </a:lnTo>
                  <a:lnTo>
                    <a:pt x="3844531" y="16510"/>
                  </a:lnTo>
                  <a:lnTo>
                    <a:pt x="3844531" y="0"/>
                  </a:lnTo>
                  <a:close/>
                </a:path>
              </a:pathLst>
            </a:custGeom>
            <a:solidFill>
              <a:srgbClr val="1A7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2719260" y="5295899"/>
              <a:ext cx="3704590" cy="16510"/>
            </a:xfrm>
            <a:custGeom>
              <a:avLst/>
              <a:gdLst/>
              <a:ahLst/>
              <a:cxnLst/>
              <a:rect l="l" t="t" r="r" b="b"/>
              <a:pathLst>
                <a:path w="3704590" h="16510">
                  <a:moveTo>
                    <a:pt x="174351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743519" y="16510"/>
                  </a:lnTo>
                  <a:lnTo>
                    <a:pt x="1743519" y="0"/>
                  </a:lnTo>
                  <a:close/>
                </a:path>
                <a:path w="3704590" h="16510">
                  <a:moveTo>
                    <a:pt x="3704196" y="0"/>
                  </a:moveTo>
                  <a:lnTo>
                    <a:pt x="1819719" y="0"/>
                  </a:lnTo>
                  <a:lnTo>
                    <a:pt x="1819719" y="16510"/>
                  </a:lnTo>
                  <a:lnTo>
                    <a:pt x="3704196" y="16510"/>
                  </a:lnTo>
                  <a:lnTo>
                    <a:pt x="3704196" y="0"/>
                  </a:lnTo>
                  <a:close/>
                </a:path>
              </a:pathLst>
            </a:custGeom>
            <a:solidFill>
              <a:srgbClr val="1975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2789415" y="5311139"/>
              <a:ext cx="3564254" cy="16510"/>
            </a:xfrm>
            <a:custGeom>
              <a:avLst/>
              <a:gdLst/>
              <a:ahLst/>
              <a:cxnLst/>
              <a:rect l="l" t="t" r="r" b="b"/>
              <a:pathLst>
                <a:path w="3564254" h="16510">
                  <a:moveTo>
                    <a:pt x="167336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673364" y="16510"/>
                  </a:lnTo>
                  <a:lnTo>
                    <a:pt x="1673364" y="0"/>
                  </a:lnTo>
                  <a:close/>
                </a:path>
                <a:path w="3564254" h="16510">
                  <a:moveTo>
                    <a:pt x="3563886" y="0"/>
                  </a:moveTo>
                  <a:lnTo>
                    <a:pt x="1749564" y="0"/>
                  </a:lnTo>
                  <a:lnTo>
                    <a:pt x="1749564" y="16510"/>
                  </a:lnTo>
                  <a:lnTo>
                    <a:pt x="3563886" y="16510"/>
                  </a:lnTo>
                  <a:lnTo>
                    <a:pt x="3563886" y="0"/>
                  </a:lnTo>
                  <a:close/>
                </a:path>
              </a:pathLst>
            </a:custGeom>
            <a:solidFill>
              <a:srgbClr val="187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2888615" y="5326380"/>
              <a:ext cx="3365500" cy="16510"/>
            </a:xfrm>
            <a:custGeom>
              <a:avLst/>
              <a:gdLst/>
              <a:ahLst/>
              <a:cxnLst/>
              <a:rect l="l" t="t" r="r" b="b"/>
              <a:pathLst>
                <a:path w="3365500" h="16510">
                  <a:moveTo>
                    <a:pt x="157416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574165" y="16510"/>
                  </a:lnTo>
                  <a:lnTo>
                    <a:pt x="1574165" y="0"/>
                  </a:lnTo>
                  <a:close/>
                </a:path>
                <a:path w="3365500" h="16510">
                  <a:moveTo>
                    <a:pt x="3365487" y="0"/>
                  </a:moveTo>
                  <a:lnTo>
                    <a:pt x="1650365" y="0"/>
                  </a:lnTo>
                  <a:lnTo>
                    <a:pt x="1650365" y="16510"/>
                  </a:lnTo>
                  <a:lnTo>
                    <a:pt x="3365487" y="16510"/>
                  </a:lnTo>
                  <a:lnTo>
                    <a:pt x="3365487" y="0"/>
                  </a:lnTo>
                  <a:close/>
                </a:path>
              </a:pathLst>
            </a:custGeom>
            <a:solidFill>
              <a:srgbClr val="177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2981960" y="5340349"/>
              <a:ext cx="3178810" cy="16510"/>
            </a:xfrm>
            <a:custGeom>
              <a:avLst/>
              <a:gdLst/>
              <a:ahLst/>
              <a:cxnLst/>
              <a:rect l="l" t="t" r="r" b="b"/>
              <a:pathLst>
                <a:path w="3178810" h="16510">
                  <a:moveTo>
                    <a:pt x="148082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480820" y="16510"/>
                  </a:lnTo>
                  <a:lnTo>
                    <a:pt x="1480820" y="0"/>
                  </a:lnTo>
                  <a:close/>
                </a:path>
                <a:path w="3178810" h="16510">
                  <a:moveTo>
                    <a:pt x="3178810" y="0"/>
                  </a:moveTo>
                  <a:lnTo>
                    <a:pt x="1557020" y="0"/>
                  </a:lnTo>
                  <a:lnTo>
                    <a:pt x="1557020" y="16510"/>
                  </a:lnTo>
                  <a:lnTo>
                    <a:pt x="3178810" y="16510"/>
                  </a:lnTo>
                  <a:lnTo>
                    <a:pt x="3178810" y="0"/>
                  </a:lnTo>
                  <a:close/>
                </a:path>
              </a:pathLst>
            </a:custGeom>
            <a:solidFill>
              <a:srgbClr val="167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3083788" y="5355589"/>
              <a:ext cx="2975610" cy="16510"/>
            </a:xfrm>
            <a:custGeom>
              <a:avLst/>
              <a:gdLst/>
              <a:ahLst/>
              <a:cxnLst/>
              <a:rect l="l" t="t" r="r" b="b"/>
              <a:pathLst>
                <a:path w="2975610" h="16510">
                  <a:moveTo>
                    <a:pt x="1378991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378991" y="16510"/>
                  </a:lnTo>
                  <a:lnTo>
                    <a:pt x="1378991" y="0"/>
                  </a:lnTo>
                  <a:close/>
                </a:path>
                <a:path w="2975610" h="16510">
                  <a:moveTo>
                    <a:pt x="2975140" y="0"/>
                  </a:moveTo>
                  <a:lnTo>
                    <a:pt x="1455191" y="0"/>
                  </a:lnTo>
                  <a:lnTo>
                    <a:pt x="1455191" y="16510"/>
                  </a:lnTo>
                  <a:lnTo>
                    <a:pt x="2975140" y="16510"/>
                  </a:lnTo>
                  <a:lnTo>
                    <a:pt x="2975140" y="0"/>
                  </a:lnTo>
                  <a:close/>
                </a:path>
              </a:pathLst>
            </a:custGeom>
            <a:solidFill>
              <a:srgbClr val="157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3194583" y="5370830"/>
              <a:ext cx="2753995" cy="16510"/>
            </a:xfrm>
            <a:custGeom>
              <a:avLst/>
              <a:gdLst/>
              <a:ahLst/>
              <a:cxnLst/>
              <a:rect l="l" t="t" r="r" b="b"/>
              <a:pathLst>
                <a:path w="2753995" h="16510">
                  <a:moveTo>
                    <a:pt x="1268196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268196" y="16510"/>
                  </a:lnTo>
                  <a:lnTo>
                    <a:pt x="1268196" y="0"/>
                  </a:lnTo>
                  <a:close/>
                </a:path>
                <a:path w="2753995" h="16510">
                  <a:moveTo>
                    <a:pt x="2753550" y="0"/>
                  </a:moveTo>
                  <a:lnTo>
                    <a:pt x="1344396" y="0"/>
                  </a:lnTo>
                  <a:lnTo>
                    <a:pt x="1344396" y="16510"/>
                  </a:lnTo>
                  <a:lnTo>
                    <a:pt x="2753550" y="16510"/>
                  </a:lnTo>
                  <a:lnTo>
                    <a:pt x="2753550" y="0"/>
                  </a:lnTo>
                  <a:close/>
                </a:path>
              </a:pathLst>
            </a:custGeom>
            <a:solidFill>
              <a:srgbClr val="147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3350209" y="5386069"/>
              <a:ext cx="2442845" cy="16510"/>
            </a:xfrm>
            <a:custGeom>
              <a:avLst/>
              <a:gdLst/>
              <a:ahLst/>
              <a:cxnLst/>
              <a:rect l="l" t="t" r="r" b="b"/>
              <a:pathLst>
                <a:path w="2442845" h="16510">
                  <a:moveTo>
                    <a:pt x="111257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112570" y="16510"/>
                  </a:lnTo>
                  <a:lnTo>
                    <a:pt x="1112570" y="0"/>
                  </a:lnTo>
                  <a:close/>
                </a:path>
                <a:path w="2442845" h="16510">
                  <a:moveTo>
                    <a:pt x="2442299" y="0"/>
                  </a:moveTo>
                  <a:lnTo>
                    <a:pt x="1188770" y="0"/>
                  </a:lnTo>
                  <a:lnTo>
                    <a:pt x="1188770" y="16510"/>
                  </a:lnTo>
                  <a:lnTo>
                    <a:pt x="2442299" y="16510"/>
                  </a:lnTo>
                  <a:lnTo>
                    <a:pt x="2442299" y="0"/>
                  </a:lnTo>
                  <a:close/>
                </a:path>
              </a:pathLst>
            </a:custGeom>
            <a:solidFill>
              <a:srgbClr val="1371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505847" y="5401310"/>
              <a:ext cx="2131060" cy="16510"/>
            </a:xfrm>
            <a:custGeom>
              <a:avLst/>
              <a:gdLst/>
              <a:ahLst/>
              <a:cxnLst/>
              <a:rect l="l" t="t" r="r" b="b"/>
              <a:pathLst>
                <a:path w="2131060" h="16510">
                  <a:moveTo>
                    <a:pt x="9569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956932" y="16510"/>
                  </a:lnTo>
                  <a:lnTo>
                    <a:pt x="956932" y="0"/>
                  </a:lnTo>
                  <a:close/>
                </a:path>
                <a:path w="2131060" h="16510">
                  <a:moveTo>
                    <a:pt x="2131022" y="0"/>
                  </a:moveTo>
                  <a:lnTo>
                    <a:pt x="1033132" y="0"/>
                  </a:lnTo>
                  <a:lnTo>
                    <a:pt x="1033132" y="16510"/>
                  </a:lnTo>
                  <a:lnTo>
                    <a:pt x="2131022" y="16510"/>
                  </a:lnTo>
                  <a:lnTo>
                    <a:pt x="2131022" y="0"/>
                  </a:lnTo>
                  <a:close/>
                </a:path>
              </a:pathLst>
            </a:custGeom>
            <a:solidFill>
              <a:srgbClr val="127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690874" y="5415280"/>
              <a:ext cx="1761489" cy="16510"/>
            </a:xfrm>
            <a:custGeom>
              <a:avLst/>
              <a:gdLst/>
              <a:ahLst/>
              <a:cxnLst/>
              <a:rect l="l" t="t" r="r" b="b"/>
              <a:pathLst>
                <a:path w="1761489" h="16510">
                  <a:moveTo>
                    <a:pt x="771906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771906" y="16510"/>
                  </a:lnTo>
                  <a:lnTo>
                    <a:pt x="771906" y="0"/>
                  </a:lnTo>
                  <a:close/>
                </a:path>
                <a:path w="1761489" h="16510">
                  <a:moveTo>
                    <a:pt x="1760969" y="0"/>
                  </a:moveTo>
                  <a:lnTo>
                    <a:pt x="848106" y="0"/>
                  </a:lnTo>
                  <a:lnTo>
                    <a:pt x="848106" y="16510"/>
                  </a:lnTo>
                  <a:lnTo>
                    <a:pt x="1760969" y="16510"/>
                  </a:lnTo>
                  <a:lnTo>
                    <a:pt x="1760969" y="0"/>
                  </a:lnTo>
                  <a:close/>
                </a:path>
              </a:pathLst>
            </a:custGeom>
            <a:solidFill>
              <a:srgbClr val="117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973563" y="5430519"/>
              <a:ext cx="1195705" cy="15240"/>
            </a:xfrm>
            <a:custGeom>
              <a:avLst/>
              <a:gdLst/>
              <a:ahLst/>
              <a:cxnLst/>
              <a:rect l="l" t="t" r="r" b="b"/>
              <a:pathLst>
                <a:path w="1195704" h="15239">
                  <a:moveTo>
                    <a:pt x="119559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15240"/>
                  </a:lnTo>
                  <a:lnTo>
                    <a:pt x="1195590" y="15240"/>
                  </a:lnTo>
                  <a:lnTo>
                    <a:pt x="1195590" y="13970"/>
                  </a:lnTo>
                  <a:lnTo>
                    <a:pt x="1195590" y="0"/>
                  </a:lnTo>
                  <a:close/>
                </a:path>
              </a:pathLst>
            </a:custGeom>
            <a:solidFill>
              <a:srgbClr val="107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2051050" y="1844040"/>
              <a:ext cx="5041900" cy="3600450"/>
            </a:xfrm>
            <a:custGeom>
              <a:avLst/>
              <a:gdLst/>
              <a:ahLst/>
              <a:cxnLst/>
              <a:rect l="l" t="t" r="r" b="b"/>
              <a:pathLst>
                <a:path w="5041900" h="3600450">
                  <a:moveTo>
                    <a:pt x="2520950" y="0"/>
                  </a:moveTo>
                  <a:lnTo>
                    <a:pt x="2446161" y="201"/>
                  </a:lnTo>
                  <a:lnTo>
                    <a:pt x="2371861" y="803"/>
                  </a:lnTo>
                  <a:lnTo>
                    <a:pt x="2298083" y="1798"/>
                  </a:lnTo>
                  <a:lnTo>
                    <a:pt x="2224860" y="3181"/>
                  </a:lnTo>
                  <a:lnTo>
                    <a:pt x="2152225" y="4947"/>
                  </a:lnTo>
                  <a:lnTo>
                    <a:pt x="2080211" y="7089"/>
                  </a:lnTo>
                  <a:lnTo>
                    <a:pt x="2008851" y="9601"/>
                  </a:lnTo>
                  <a:lnTo>
                    <a:pt x="1938179" y="12477"/>
                  </a:lnTo>
                  <a:lnTo>
                    <a:pt x="1868226" y="15712"/>
                  </a:lnTo>
                  <a:lnTo>
                    <a:pt x="1799027" y="19300"/>
                  </a:lnTo>
                  <a:lnTo>
                    <a:pt x="1730613" y="23235"/>
                  </a:lnTo>
                  <a:lnTo>
                    <a:pt x="1663019" y="27511"/>
                  </a:lnTo>
                  <a:lnTo>
                    <a:pt x="1596277" y="32123"/>
                  </a:lnTo>
                  <a:lnTo>
                    <a:pt x="1530421" y="37063"/>
                  </a:lnTo>
                  <a:lnTo>
                    <a:pt x="1465482" y="42327"/>
                  </a:lnTo>
                  <a:lnTo>
                    <a:pt x="1401495" y="47909"/>
                  </a:lnTo>
                  <a:lnTo>
                    <a:pt x="1338492" y="53803"/>
                  </a:lnTo>
                  <a:lnTo>
                    <a:pt x="1276507" y="60002"/>
                  </a:lnTo>
                  <a:lnTo>
                    <a:pt x="1215571" y="66501"/>
                  </a:lnTo>
                  <a:lnTo>
                    <a:pt x="1155720" y="73295"/>
                  </a:lnTo>
                  <a:lnTo>
                    <a:pt x="1096984" y="80377"/>
                  </a:lnTo>
                  <a:lnTo>
                    <a:pt x="1039398" y="87741"/>
                  </a:lnTo>
                  <a:lnTo>
                    <a:pt x="982994" y="95382"/>
                  </a:lnTo>
                  <a:lnTo>
                    <a:pt x="927806" y="103294"/>
                  </a:lnTo>
                  <a:lnTo>
                    <a:pt x="873866" y="111470"/>
                  </a:lnTo>
                  <a:lnTo>
                    <a:pt x="821208" y="119906"/>
                  </a:lnTo>
                  <a:lnTo>
                    <a:pt x="769864" y="128595"/>
                  </a:lnTo>
                  <a:lnTo>
                    <a:pt x="719868" y="137531"/>
                  </a:lnTo>
                  <a:lnTo>
                    <a:pt x="671252" y="146708"/>
                  </a:lnTo>
                  <a:lnTo>
                    <a:pt x="624050" y="156121"/>
                  </a:lnTo>
                  <a:lnTo>
                    <a:pt x="578295" y="165763"/>
                  </a:lnTo>
                  <a:lnTo>
                    <a:pt x="534019" y="175630"/>
                  </a:lnTo>
                  <a:lnTo>
                    <a:pt x="491256" y="185714"/>
                  </a:lnTo>
                  <a:lnTo>
                    <a:pt x="450038" y="196011"/>
                  </a:lnTo>
                  <a:lnTo>
                    <a:pt x="410399" y="206513"/>
                  </a:lnTo>
                  <a:lnTo>
                    <a:pt x="372372" y="217216"/>
                  </a:lnTo>
                  <a:lnTo>
                    <a:pt x="301285" y="239200"/>
                  </a:lnTo>
                  <a:lnTo>
                    <a:pt x="237041" y="261915"/>
                  </a:lnTo>
                  <a:lnTo>
                    <a:pt x="179904" y="285315"/>
                  </a:lnTo>
                  <a:lnTo>
                    <a:pt x="130139" y="309351"/>
                  </a:lnTo>
                  <a:lnTo>
                    <a:pt x="88009" y="333978"/>
                  </a:lnTo>
                  <a:lnTo>
                    <a:pt x="53779" y="359149"/>
                  </a:lnTo>
                  <a:lnTo>
                    <a:pt x="17824" y="397821"/>
                  </a:lnTo>
                  <a:lnTo>
                    <a:pt x="1130" y="437453"/>
                  </a:lnTo>
                  <a:lnTo>
                    <a:pt x="0" y="450850"/>
                  </a:lnTo>
                  <a:lnTo>
                    <a:pt x="0" y="3150870"/>
                  </a:lnTo>
                  <a:lnTo>
                    <a:pt x="10076" y="3190589"/>
                  </a:lnTo>
                  <a:lnTo>
                    <a:pt x="39709" y="3229424"/>
                  </a:lnTo>
                  <a:lnTo>
                    <a:pt x="69890" y="3254743"/>
                  </a:lnTo>
                  <a:lnTo>
                    <a:pt x="108103" y="3279551"/>
                  </a:lnTo>
                  <a:lnTo>
                    <a:pt x="154084" y="3303800"/>
                  </a:lnTo>
                  <a:lnTo>
                    <a:pt x="207568" y="3327443"/>
                  </a:lnTo>
                  <a:lnTo>
                    <a:pt x="268291" y="3350432"/>
                  </a:lnTo>
                  <a:lnTo>
                    <a:pt x="335990" y="3372722"/>
                  </a:lnTo>
                  <a:lnTo>
                    <a:pt x="410399" y="3394263"/>
                  </a:lnTo>
                  <a:lnTo>
                    <a:pt x="450038" y="3404738"/>
                  </a:lnTo>
                  <a:lnTo>
                    <a:pt x="491256" y="3415009"/>
                  </a:lnTo>
                  <a:lnTo>
                    <a:pt x="534019" y="3425069"/>
                  </a:lnTo>
                  <a:lnTo>
                    <a:pt x="578295" y="3434913"/>
                  </a:lnTo>
                  <a:lnTo>
                    <a:pt x="624050" y="3444534"/>
                  </a:lnTo>
                  <a:lnTo>
                    <a:pt x="671252" y="3453927"/>
                  </a:lnTo>
                  <a:lnTo>
                    <a:pt x="719868" y="3463086"/>
                  </a:lnTo>
                  <a:lnTo>
                    <a:pt x="769864" y="3472005"/>
                  </a:lnTo>
                  <a:lnTo>
                    <a:pt x="821208" y="3480677"/>
                  </a:lnTo>
                  <a:lnTo>
                    <a:pt x="873866" y="3489098"/>
                  </a:lnTo>
                  <a:lnTo>
                    <a:pt x="927806" y="3497261"/>
                  </a:lnTo>
                  <a:lnTo>
                    <a:pt x="982994" y="3505160"/>
                  </a:lnTo>
                  <a:lnTo>
                    <a:pt x="1039398" y="3512789"/>
                  </a:lnTo>
                  <a:lnTo>
                    <a:pt x="1096984" y="3520143"/>
                  </a:lnTo>
                  <a:lnTo>
                    <a:pt x="1155720" y="3527215"/>
                  </a:lnTo>
                  <a:lnTo>
                    <a:pt x="1215571" y="3534000"/>
                  </a:lnTo>
                  <a:lnTo>
                    <a:pt x="1276507" y="3540492"/>
                  </a:lnTo>
                  <a:lnTo>
                    <a:pt x="1338492" y="3546684"/>
                  </a:lnTo>
                  <a:lnTo>
                    <a:pt x="1401495" y="3552571"/>
                  </a:lnTo>
                  <a:lnTo>
                    <a:pt x="1465482" y="3558147"/>
                  </a:lnTo>
                  <a:lnTo>
                    <a:pt x="1530421" y="3563407"/>
                  </a:lnTo>
                  <a:lnTo>
                    <a:pt x="1596277" y="3568343"/>
                  </a:lnTo>
                  <a:lnTo>
                    <a:pt x="1663019" y="3572951"/>
                  </a:lnTo>
                  <a:lnTo>
                    <a:pt x="1730613" y="3577224"/>
                  </a:lnTo>
                  <a:lnTo>
                    <a:pt x="1799027" y="3581156"/>
                  </a:lnTo>
                  <a:lnTo>
                    <a:pt x="1868226" y="3584742"/>
                  </a:lnTo>
                  <a:lnTo>
                    <a:pt x="1938179" y="3587976"/>
                  </a:lnTo>
                  <a:lnTo>
                    <a:pt x="2008851" y="3590851"/>
                  </a:lnTo>
                  <a:lnTo>
                    <a:pt x="2080211" y="3593362"/>
                  </a:lnTo>
                  <a:lnTo>
                    <a:pt x="2152225" y="3595503"/>
                  </a:lnTo>
                  <a:lnTo>
                    <a:pt x="2224860" y="3597268"/>
                  </a:lnTo>
                  <a:lnTo>
                    <a:pt x="2298083" y="3598651"/>
                  </a:lnTo>
                  <a:lnTo>
                    <a:pt x="2371861" y="3599646"/>
                  </a:lnTo>
                  <a:lnTo>
                    <a:pt x="2446161" y="3600248"/>
                  </a:lnTo>
                  <a:lnTo>
                    <a:pt x="2520950" y="3600450"/>
                  </a:lnTo>
                  <a:lnTo>
                    <a:pt x="2595738" y="3600248"/>
                  </a:lnTo>
                  <a:lnTo>
                    <a:pt x="2670038" y="3599646"/>
                  </a:lnTo>
                  <a:lnTo>
                    <a:pt x="2743816" y="3598651"/>
                  </a:lnTo>
                  <a:lnTo>
                    <a:pt x="2817039" y="3597268"/>
                  </a:lnTo>
                  <a:lnTo>
                    <a:pt x="2889674" y="3595503"/>
                  </a:lnTo>
                  <a:lnTo>
                    <a:pt x="2961688" y="3593362"/>
                  </a:lnTo>
                  <a:lnTo>
                    <a:pt x="3033048" y="3590851"/>
                  </a:lnTo>
                  <a:lnTo>
                    <a:pt x="3103720" y="3587976"/>
                  </a:lnTo>
                  <a:lnTo>
                    <a:pt x="3173673" y="3584742"/>
                  </a:lnTo>
                  <a:lnTo>
                    <a:pt x="3242872" y="3581156"/>
                  </a:lnTo>
                  <a:lnTo>
                    <a:pt x="3311286" y="3577224"/>
                  </a:lnTo>
                  <a:lnTo>
                    <a:pt x="3378880" y="3572951"/>
                  </a:lnTo>
                  <a:lnTo>
                    <a:pt x="3445622" y="3568343"/>
                  </a:lnTo>
                  <a:lnTo>
                    <a:pt x="3511478" y="3563407"/>
                  </a:lnTo>
                  <a:lnTo>
                    <a:pt x="3576417" y="3558147"/>
                  </a:lnTo>
                  <a:lnTo>
                    <a:pt x="3640404" y="3552571"/>
                  </a:lnTo>
                  <a:lnTo>
                    <a:pt x="3703407" y="3546684"/>
                  </a:lnTo>
                  <a:lnTo>
                    <a:pt x="3765392" y="3540492"/>
                  </a:lnTo>
                  <a:lnTo>
                    <a:pt x="3826328" y="3534000"/>
                  </a:lnTo>
                  <a:lnTo>
                    <a:pt x="3886179" y="3527215"/>
                  </a:lnTo>
                  <a:lnTo>
                    <a:pt x="3944915" y="3520143"/>
                  </a:lnTo>
                  <a:lnTo>
                    <a:pt x="4002501" y="3512789"/>
                  </a:lnTo>
                  <a:lnTo>
                    <a:pt x="4058905" y="3505160"/>
                  </a:lnTo>
                  <a:lnTo>
                    <a:pt x="4114093" y="3497261"/>
                  </a:lnTo>
                  <a:lnTo>
                    <a:pt x="4168033" y="3489098"/>
                  </a:lnTo>
                  <a:lnTo>
                    <a:pt x="4220691" y="3480677"/>
                  </a:lnTo>
                  <a:lnTo>
                    <a:pt x="4272035" y="3472005"/>
                  </a:lnTo>
                  <a:lnTo>
                    <a:pt x="4322031" y="3463086"/>
                  </a:lnTo>
                  <a:lnTo>
                    <a:pt x="4370647" y="3453927"/>
                  </a:lnTo>
                  <a:lnTo>
                    <a:pt x="4417849" y="3444534"/>
                  </a:lnTo>
                  <a:lnTo>
                    <a:pt x="4463604" y="3434913"/>
                  </a:lnTo>
                  <a:lnTo>
                    <a:pt x="4507880" y="3425069"/>
                  </a:lnTo>
                  <a:lnTo>
                    <a:pt x="4550643" y="3415009"/>
                  </a:lnTo>
                  <a:lnTo>
                    <a:pt x="4591861" y="3404738"/>
                  </a:lnTo>
                  <a:lnTo>
                    <a:pt x="4631500" y="3394263"/>
                  </a:lnTo>
                  <a:lnTo>
                    <a:pt x="4669527" y="3383589"/>
                  </a:lnTo>
                  <a:lnTo>
                    <a:pt x="4740614" y="3361668"/>
                  </a:lnTo>
                  <a:lnTo>
                    <a:pt x="4804858" y="3339022"/>
                  </a:lnTo>
                  <a:lnTo>
                    <a:pt x="4861995" y="3315700"/>
                  </a:lnTo>
                  <a:lnTo>
                    <a:pt x="4911760" y="3291748"/>
                  </a:lnTo>
                  <a:lnTo>
                    <a:pt x="4953890" y="3267214"/>
                  </a:lnTo>
                  <a:lnTo>
                    <a:pt x="4988120" y="3242144"/>
                  </a:lnTo>
                  <a:lnTo>
                    <a:pt x="5024075" y="3203640"/>
                  </a:lnTo>
                  <a:lnTo>
                    <a:pt x="5040769" y="3164198"/>
                  </a:lnTo>
                  <a:lnTo>
                    <a:pt x="5041900" y="3150870"/>
                  </a:lnTo>
                  <a:lnTo>
                    <a:pt x="5041900" y="450850"/>
                  </a:lnTo>
                  <a:lnTo>
                    <a:pt x="5031823" y="410933"/>
                  </a:lnTo>
                  <a:lnTo>
                    <a:pt x="5002190" y="371923"/>
                  </a:lnTo>
                  <a:lnTo>
                    <a:pt x="4972009" y="346499"/>
                  </a:lnTo>
                  <a:lnTo>
                    <a:pt x="4933796" y="321594"/>
                  </a:lnTo>
                  <a:lnTo>
                    <a:pt x="4887815" y="297256"/>
                  </a:lnTo>
                  <a:lnTo>
                    <a:pt x="4834331" y="273532"/>
                  </a:lnTo>
                  <a:lnTo>
                    <a:pt x="4773608" y="250469"/>
                  </a:lnTo>
                  <a:lnTo>
                    <a:pt x="4705909" y="228114"/>
                  </a:lnTo>
                  <a:lnTo>
                    <a:pt x="4631500" y="206513"/>
                  </a:lnTo>
                  <a:lnTo>
                    <a:pt x="4591861" y="196011"/>
                  </a:lnTo>
                  <a:lnTo>
                    <a:pt x="4550643" y="185714"/>
                  </a:lnTo>
                  <a:lnTo>
                    <a:pt x="4507880" y="175630"/>
                  </a:lnTo>
                  <a:lnTo>
                    <a:pt x="4463604" y="165763"/>
                  </a:lnTo>
                  <a:lnTo>
                    <a:pt x="4417849" y="156121"/>
                  </a:lnTo>
                  <a:lnTo>
                    <a:pt x="4370647" y="146708"/>
                  </a:lnTo>
                  <a:lnTo>
                    <a:pt x="4322031" y="137531"/>
                  </a:lnTo>
                  <a:lnTo>
                    <a:pt x="4272035" y="128595"/>
                  </a:lnTo>
                  <a:lnTo>
                    <a:pt x="4220691" y="119906"/>
                  </a:lnTo>
                  <a:lnTo>
                    <a:pt x="4168033" y="111470"/>
                  </a:lnTo>
                  <a:lnTo>
                    <a:pt x="4114093" y="103294"/>
                  </a:lnTo>
                  <a:lnTo>
                    <a:pt x="4058905" y="95382"/>
                  </a:lnTo>
                  <a:lnTo>
                    <a:pt x="4002501" y="87741"/>
                  </a:lnTo>
                  <a:lnTo>
                    <a:pt x="3944915" y="80377"/>
                  </a:lnTo>
                  <a:lnTo>
                    <a:pt x="3886179" y="73295"/>
                  </a:lnTo>
                  <a:lnTo>
                    <a:pt x="3826328" y="66501"/>
                  </a:lnTo>
                  <a:lnTo>
                    <a:pt x="3765392" y="60002"/>
                  </a:lnTo>
                  <a:lnTo>
                    <a:pt x="3703407" y="53803"/>
                  </a:lnTo>
                  <a:lnTo>
                    <a:pt x="3640404" y="47909"/>
                  </a:lnTo>
                  <a:lnTo>
                    <a:pt x="3576417" y="42327"/>
                  </a:lnTo>
                  <a:lnTo>
                    <a:pt x="3511478" y="37063"/>
                  </a:lnTo>
                  <a:lnTo>
                    <a:pt x="3445622" y="32123"/>
                  </a:lnTo>
                  <a:lnTo>
                    <a:pt x="3378880" y="27511"/>
                  </a:lnTo>
                  <a:lnTo>
                    <a:pt x="3311286" y="23235"/>
                  </a:lnTo>
                  <a:lnTo>
                    <a:pt x="3242872" y="19300"/>
                  </a:lnTo>
                  <a:lnTo>
                    <a:pt x="3173673" y="15712"/>
                  </a:lnTo>
                  <a:lnTo>
                    <a:pt x="3103720" y="12477"/>
                  </a:lnTo>
                  <a:lnTo>
                    <a:pt x="3033048" y="9601"/>
                  </a:lnTo>
                  <a:lnTo>
                    <a:pt x="2961688" y="7089"/>
                  </a:lnTo>
                  <a:lnTo>
                    <a:pt x="2889674" y="4947"/>
                  </a:lnTo>
                  <a:lnTo>
                    <a:pt x="2817039" y="3181"/>
                  </a:lnTo>
                  <a:lnTo>
                    <a:pt x="2743816" y="1798"/>
                  </a:lnTo>
                  <a:lnTo>
                    <a:pt x="2670038" y="803"/>
                  </a:lnTo>
                  <a:lnTo>
                    <a:pt x="2595738" y="201"/>
                  </a:lnTo>
                  <a:lnTo>
                    <a:pt x="2520950" y="0"/>
                  </a:lnTo>
                  <a:close/>
                </a:path>
                <a:path w="5041900" h="3600450">
                  <a:moveTo>
                    <a:pt x="0" y="0"/>
                  </a:moveTo>
                  <a:lnTo>
                    <a:pt x="0" y="0"/>
                  </a:lnTo>
                </a:path>
                <a:path w="5041900" h="3600450">
                  <a:moveTo>
                    <a:pt x="5041900" y="3600450"/>
                  </a:moveTo>
                  <a:lnTo>
                    <a:pt x="5041900" y="360045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4211853" y="1845309"/>
              <a:ext cx="719455" cy="6350"/>
            </a:xfrm>
            <a:custGeom>
              <a:avLst/>
              <a:gdLst/>
              <a:ahLst/>
              <a:cxnLst/>
              <a:rect l="l" t="t" r="r" b="b"/>
              <a:pathLst>
                <a:path w="719454" h="6350">
                  <a:moveTo>
                    <a:pt x="25092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250926" y="6350"/>
                  </a:lnTo>
                  <a:lnTo>
                    <a:pt x="250926" y="0"/>
                  </a:lnTo>
                  <a:close/>
                </a:path>
                <a:path w="719454" h="6350">
                  <a:moveTo>
                    <a:pt x="719366" y="0"/>
                  </a:moveTo>
                  <a:lnTo>
                    <a:pt x="327126" y="0"/>
                  </a:lnTo>
                  <a:lnTo>
                    <a:pt x="327126" y="6350"/>
                  </a:lnTo>
                  <a:lnTo>
                    <a:pt x="719366" y="6350"/>
                  </a:lnTo>
                  <a:lnTo>
                    <a:pt x="7193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3973576" y="1850389"/>
              <a:ext cx="1195705" cy="8890"/>
            </a:xfrm>
            <a:custGeom>
              <a:avLst/>
              <a:gdLst/>
              <a:ahLst/>
              <a:cxnLst/>
              <a:rect l="l" t="t" r="r" b="b"/>
              <a:pathLst>
                <a:path w="1195704" h="8889">
                  <a:moveTo>
                    <a:pt x="48920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489204" y="8890"/>
                  </a:lnTo>
                  <a:lnTo>
                    <a:pt x="489204" y="0"/>
                  </a:lnTo>
                  <a:close/>
                </a:path>
                <a:path w="1195704" h="8889">
                  <a:moveTo>
                    <a:pt x="1195565" y="0"/>
                  </a:moveTo>
                  <a:lnTo>
                    <a:pt x="565404" y="0"/>
                  </a:lnTo>
                  <a:lnTo>
                    <a:pt x="565404" y="8890"/>
                  </a:lnTo>
                  <a:lnTo>
                    <a:pt x="1195565" y="8890"/>
                  </a:lnTo>
                  <a:lnTo>
                    <a:pt x="1195565" y="0"/>
                  </a:lnTo>
                  <a:close/>
                </a:path>
              </a:pathLst>
            </a:custGeom>
            <a:solidFill>
              <a:srgbClr val="F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855783" y="1858009"/>
              <a:ext cx="1431290" cy="7620"/>
            </a:xfrm>
            <a:custGeom>
              <a:avLst/>
              <a:gdLst/>
              <a:ahLst/>
              <a:cxnLst/>
              <a:rect l="l" t="t" r="r" b="b"/>
              <a:pathLst>
                <a:path w="1431289" h="7619">
                  <a:moveTo>
                    <a:pt x="60699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06996" y="7620"/>
                  </a:lnTo>
                  <a:lnTo>
                    <a:pt x="606996" y="0"/>
                  </a:lnTo>
                  <a:close/>
                </a:path>
                <a:path w="1431289" h="7619">
                  <a:moveTo>
                    <a:pt x="1431150" y="0"/>
                  </a:moveTo>
                  <a:lnTo>
                    <a:pt x="683196" y="0"/>
                  </a:lnTo>
                  <a:lnTo>
                    <a:pt x="683196" y="7620"/>
                  </a:lnTo>
                  <a:lnTo>
                    <a:pt x="1431150" y="7620"/>
                  </a:lnTo>
                  <a:lnTo>
                    <a:pt x="1431150" y="0"/>
                  </a:lnTo>
                  <a:close/>
                </a:path>
              </a:pathLst>
            </a:custGeom>
            <a:solidFill>
              <a:srgbClr val="FCF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3714432" y="1865629"/>
              <a:ext cx="1713864" cy="7620"/>
            </a:xfrm>
            <a:custGeom>
              <a:avLst/>
              <a:gdLst/>
              <a:ahLst/>
              <a:cxnLst/>
              <a:rect l="l" t="t" r="r" b="b"/>
              <a:pathLst>
                <a:path w="1713864" h="7619">
                  <a:moveTo>
                    <a:pt x="748347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748347" y="7620"/>
                  </a:lnTo>
                  <a:lnTo>
                    <a:pt x="748347" y="0"/>
                  </a:lnTo>
                  <a:close/>
                </a:path>
                <a:path w="1713864" h="7619">
                  <a:moveTo>
                    <a:pt x="1713865" y="0"/>
                  </a:moveTo>
                  <a:lnTo>
                    <a:pt x="824547" y="0"/>
                  </a:lnTo>
                  <a:lnTo>
                    <a:pt x="824547" y="7620"/>
                  </a:lnTo>
                  <a:lnTo>
                    <a:pt x="1713865" y="7620"/>
                  </a:lnTo>
                  <a:lnTo>
                    <a:pt x="1713865" y="0"/>
                  </a:lnTo>
                  <a:close/>
                </a:path>
              </a:pathLst>
            </a:custGeom>
            <a:solidFill>
              <a:srgbClr val="FBF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3584041" y="1871979"/>
              <a:ext cx="1974850" cy="8890"/>
            </a:xfrm>
            <a:custGeom>
              <a:avLst/>
              <a:gdLst/>
              <a:ahLst/>
              <a:cxnLst/>
              <a:rect l="l" t="t" r="r" b="b"/>
              <a:pathLst>
                <a:path w="1974850" h="8889">
                  <a:moveTo>
                    <a:pt x="8787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878738" y="8890"/>
                  </a:lnTo>
                  <a:lnTo>
                    <a:pt x="878738" y="0"/>
                  </a:lnTo>
                  <a:close/>
                </a:path>
                <a:path w="1974850" h="8889">
                  <a:moveTo>
                    <a:pt x="1974634" y="0"/>
                  </a:moveTo>
                  <a:lnTo>
                    <a:pt x="954938" y="0"/>
                  </a:lnTo>
                  <a:lnTo>
                    <a:pt x="954938" y="8890"/>
                  </a:lnTo>
                  <a:lnTo>
                    <a:pt x="1974634" y="8890"/>
                  </a:lnTo>
                  <a:lnTo>
                    <a:pt x="1974634" y="0"/>
                  </a:lnTo>
                  <a:close/>
                </a:path>
              </a:pathLst>
            </a:custGeom>
            <a:solidFill>
              <a:srgbClr val="FA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3521100" y="1879599"/>
              <a:ext cx="2100580" cy="7620"/>
            </a:xfrm>
            <a:custGeom>
              <a:avLst/>
              <a:gdLst/>
              <a:ahLst/>
              <a:cxnLst/>
              <a:rect l="l" t="t" r="r" b="b"/>
              <a:pathLst>
                <a:path w="2100579" h="7619">
                  <a:moveTo>
                    <a:pt x="9416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941679" y="7620"/>
                  </a:lnTo>
                  <a:lnTo>
                    <a:pt x="941679" y="0"/>
                  </a:lnTo>
                  <a:close/>
                </a:path>
                <a:path w="2100579" h="7619">
                  <a:moveTo>
                    <a:pt x="2100516" y="0"/>
                  </a:moveTo>
                  <a:lnTo>
                    <a:pt x="1017879" y="0"/>
                  </a:lnTo>
                  <a:lnTo>
                    <a:pt x="1017879" y="7620"/>
                  </a:lnTo>
                  <a:lnTo>
                    <a:pt x="2100516" y="7620"/>
                  </a:lnTo>
                  <a:lnTo>
                    <a:pt x="2100516" y="0"/>
                  </a:lnTo>
                  <a:close/>
                </a:path>
              </a:pathLst>
            </a:custGeom>
            <a:solidFill>
              <a:srgbClr val="F8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3445573" y="1887219"/>
              <a:ext cx="2251710" cy="7620"/>
            </a:xfrm>
            <a:custGeom>
              <a:avLst/>
              <a:gdLst/>
              <a:ahLst/>
              <a:cxnLst/>
              <a:rect l="l" t="t" r="r" b="b"/>
              <a:pathLst>
                <a:path w="2251710" h="7619">
                  <a:moveTo>
                    <a:pt x="101720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017206" y="7620"/>
                  </a:lnTo>
                  <a:lnTo>
                    <a:pt x="1017206" y="0"/>
                  </a:lnTo>
                  <a:close/>
                </a:path>
                <a:path w="2251710" h="7619">
                  <a:moveTo>
                    <a:pt x="2251570" y="0"/>
                  </a:moveTo>
                  <a:lnTo>
                    <a:pt x="1093406" y="0"/>
                  </a:lnTo>
                  <a:lnTo>
                    <a:pt x="1093406" y="7620"/>
                  </a:lnTo>
                  <a:lnTo>
                    <a:pt x="2251570" y="7620"/>
                  </a:lnTo>
                  <a:lnTo>
                    <a:pt x="2251570" y="0"/>
                  </a:lnTo>
                  <a:close/>
                </a:path>
              </a:pathLst>
            </a:custGeom>
            <a:solidFill>
              <a:srgbClr val="F7F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3370046" y="1893569"/>
              <a:ext cx="2402840" cy="8890"/>
            </a:xfrm>
            <a:custGeom>
              <a:avLst/>
              <a:gdLst/>
              <a:ahLst/>
              <a:cxnLst/>
              <a:rect l="l" t="t" r="r" b="b"/>
              <a:pathLst>
                <a:path w="2402840" h="8889">
                  <a:moveTo>
                    <a:pt x="109273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92733" y="8890"/>
                  </a:lnTo>
                  <a:lnTo>
                    <a:pt x="1092733" y="0"/>
                  </a:lnTo>
                  <a:close/>
                </a:path>
                <a:path w="2402840" h="8889">
                  <a:moveTo>
                    <a:pt x="2402624" y="0"/>
                  </a:moveTo>
                  <a:lnTo>
                    <a:pt x="1168933" y="0"/>
                  </a:lnTo>
                  <a:lnTo>
                    <a:pt x="1168933" y="8890"/>
                  </a:lnTo>
                  <a:lnTo>
                    <a:pt x="2402624" y="8890"/>
                  </a:lnTo>
                  <a:lnTo>
                    <a:pt x="2402624" y="0"/>
                  </a:lnTo>
                  <a:close/>
                </a:path>
              </a:pathLst>
            </a:custGeom>
            <a:solidFill>
              <a:srgbClr val="F6F9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3307105" y="1901189"/>
              <a:ext cx="2528570" cy="7620"/>
            </a:xfrm>
            <a:custGeom>
              <a:avLst/>
              <a:gdLst/>
              <a:ahLst/>
              <a:cxnLst/>
              <a:rect l="l" t="t" r="r" b="b"/>
              <a:pathLst>
                <a:path w="2528570" h="7619">
                  <a:moveTo>
                    <a:pt x="115567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155674" y="7620"/>
                  </a:lnTo>
                  <a:lnTo>
                    <a:pt x="1155674" y="0"/>
                  </a:lnTo>
                  <a:close/>
                </a:path>
                <a:path w="2528570" h="7619">
                  <a:moveTo>
                    <a:pt x="2528506" y="0"/>
                  </a:moveTo>
                  <a:lnTo>
                    <a:pt x="1231874" y="0"/>
                  </a:lnTo>
                  <a:lnTo>
                    <a:pt x="1231874" y="7620"/>
                  </a:lnTo>
                  <a:lnTo>
                    <a:pt x="2528506" y="7620"/>
                  </a:lnTo>
                  <a:lnTo>
                    <a:pt x="2528506" y="0"/>
                  </a:lnTo>
                  <a:close/>
                </a:path>
              </a:pathLst>
            </a:custGeom>
            <a:solidFill>
              <a:srgbClr val="F5F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3231578" y="1908809"/>
              <a:ext cx="2679700" cy="7620"/>
            </a:xfrm>
            <a:custGeom>
              <a:avLst/>
              <a:gdLst/>
              <a:ahLst/>
              <a:cxnLst/>
              <a:rect l="l" t="t" r="r" b="b"/>
              <a:pathLst>
                <a:path w="2679700" h="7619">
                  <a:moveTo>
                    <a:pt x="123120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31201" y="7620"/>
                  </a:lnTo>
                  <a:lnTo>
                    <a:pt x="1231201" y="0"/>
                  </a:lnTo>
                  <a:close/>
                </a:path>
                <a:path w="2679700" h="7619">
                  <a:moveTo>
                    <a:pt x="2679560" y="0"/>
                  </a:moveTo>
                  <a:lnTo>
                    <a:pt x="1307401" y="0"/>
                  </a:lnTo>
                  <a:lnTo>
                    <a:pt x="1307401" y="7620"/>
                  </a:lnTo>
                  <a:lnTo>
                    <a:pt x="2679560" y="7620"/>
                  </a:lnTo>
                  <a:lnTo>
                    <a:pt x="2679560" y="0"/>
                  </a:lnTo>
                  <a:close/>
                </a:path>
              </a:pathLst>
            </a:custGeom>
            <a:solidFill>
              <a:srgbClr val="F3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3159963" y="1915159"/>
              <a:ext cx="2823210" cy="8890"/>
            </a:xfrm>
            <a:custGeom>
              <a:avLst/>
              <a:gdLst/>
              <a:ahLst/>
              <a:cxnLst/>
              <a:rect l="l" t="t" r="r" b="b"/>
              <a:pathLst>
                <a:path w="2823210" h="8889">
                  <a:moveTo>
                    <a:pt x="130281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302816" y="8890"/>
                  </a:lnTo>
                  <a:lnTo>
                    <a:pt x="1302816" y="0"/>
                  </a:lnTo>
                  <a:close/>
                </a:path>
                <a:path w="2823210" h="8889">
                  <a:moveTo>
                    <a:pt x="2822791" y="0"/>
                  </a:moveTo>
                  <a:lnTo>
                    <a:pt x="1379016" y="0"/>
                  </a:lnTo>
                  <a:lnTo>
                    <a:pt x="1379016" y="8890"/>
                  </a:lnTo>
                  <a:lnTo>
                    <a:pt x="2822791" y="8890"/>
                  </a:lnTo>
                  <a:lnTo>
                    <a:pt x="2822791" y="0"/>
                  </a:lnTo>
                  <a:close/>
                </a:path>
              </a:pathLst>
            </a:custGeom>
            <a:solidFill>
              <a:srgbClr val="F2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3116542" y="1922779"/>
              <a:ext cx="2910205" cy="7620"/>
            </a:xfrm>
            <a:custGeom>
              <a:avLst/>
              <a:gdLst/>
              <a:ahLst/>
              <a:cxnLst/>
              <a:rect l="l" t="t" r="r" b="b"/>
              <a:pathLst>
                <a:path w="2910204" h="7619">
                  <a:moveTo>
                    <a:pt x="134623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346238" y="7620"/>
                  </a:lnTo>
                  <a:lnTo>
                    <a:pt x="1346238" y="0"/>
                  </a:lnTo>
                  <a:close/>
                </a:path>
                <a:path w="2910204" h="7619">
                  <a:moveTo>
                    <a:pt x="2909633" y="0"/>
                  </a:moveTo>
                  <a:lnTo>
                    <a:pt x="1422438" y="0"/>
                  </a:lnTo>
                  <a:lnTo>
                    <a:pt x="1422438" y="7620"/>
                  </a:lnTo>
                  <a:lnTo>
                    <a:pt x="2909633" y="7620"/>
                  </a:lnTo>
                  <a:lnTo>
                    <a:pt x="2909633" y="0"/>
                  </a:lnTo>
                  <a:close/>
                </a:path>
              </a:pathLst>
            </a:custGeom>
            <a:solidFill>
              <a:srgbClr val="F1F6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3064446" y="1930399"/>
              <a:ext cx="3014345" cy="7620"/>
            </a:xfrm>
            <a:custGeom>
              <a:avLst/>
              <a:gdLst/>
              <a:ahLst/>
              <a:cxnLst/>
              <a:rect l="l" t="t" r="r" b="b"/>
              <a:pathLst>
                <a:path w="3014345" h="7619">
                  <a:moveTo>
                    <a:pt x="1398333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398333" y="7620"/>
                  </a:lnTo>
                  <a:lnTo>
                    <a:pt x="1398333" y="0"/>
                  </a:lnTo>
                  <a:close/>
                </a:path>
                <a:path w="3014345" h="7619">
                  <a:moveTo>
                    <a:pt x="3013824" y="0"/>
                  </a:moveTo>
                  <a:lnTo>
                    <a:pt x="1474533" y="0"/>
                  </a:lnTo>
                  <a:lnTo>
                    <a:pt x="1474533" y="7620"/>
                  </a:lnTo>
                  <a:lnTo>
                    <a:pt x="3013824" y="7620"/>
                  </a:lnTo>
                  <a:lnTo>
                    <a:pt x="3013824" y="0"/>
                  </a:lnTo>
                  <a:close/>
                </a:path>
              </a:pathLst>
            </a:custGeom>
            <a:solidFill>
              <a:srgbClr val="F0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3012351" y="1936749"/>
              <a:ext cx="3118485" cy="8890"/>
            </a:xfrm>
            <a:custGeom>
              <a:avLst/>
              <a:gdLst/>
              <a:ahLst/>
              <a:cxnLst/>
              <a:rect l="l" t="t" r="r" b="b"/>
              <a:pathLst>
                <a:path w="3118485" h="8889">
                  <a:moveTo>
                    <a:pt x="145042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450428" y="8890"/>
                  </a:lnTo>
                  <a:lnTo>
                    <a:pt x="1450428" y="0"/>
                  </a:lnTo>
                  <a:close/>
                </a:path>
                <a:path w="3118485" h="8889">
                  <a:moveTo>
                    <a:pt x="3118015" y="0"/>
                  </a:moveTo>
                  <a:lnTo>
                    <a:pt x="1526628" y="0"/>
                  </a:lnTo>
                  <a:lnTo>
                    <a:pt x="1526628" y="8890"/>
                  </a:lnTo>
                  <a:lnTo>
                    <a:pt x="3118015" y="8890"/>
                  </a:lnTo>
                  <a:lnTo>
                    <a:pt x="3118015" y="0"/>
                  </a:lnTo>
                  <a:close/>
                </a:path>
              </a:pathLst>
            </a:custGeom>
            <a:solidFill>
              <a:srgbClr val="EEF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2968929" y="1944369"/>
              <a:ext cx="3205480" cy="7620"/>
            </a:xfrm>
            <a:custGeom>
              <a:avLst/>
              <a:gdLst/>
              <a:ahLst/>
              <a:cxnLst/>
              <a:rect l="l" t="t" r="r" b="b"/>
              <a:pathLst>
                <a:path w="3205479" h="7619">
                  <a:moveTo>
                    <a:pt x="149385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493850" y="7620"/>
                  </a:lnTo>
                  <a:lnTo>
                    <a:pt x="1493850" y="0"/>
                  </a:lnTo>
                  <a:close/>
                </a:path>
                <a:path w="3205479" h="7619">
                  <a:moveTo>
                    <a:pt x="3204857" y="0"/>
                  </a:moveTo>
                  <a:lnTo>
                    <a:pt x="1570050" y="0"/>
                  </a:lnTo>
                  <a:lnTo>
                    <a:pt x="1570050" y="7620"/>
                  </a:lnTo>
                  <a:lnTo>
                    <a:pt x="3204857" y="7620"/>
                  </a:lnTo>
                  <a:lnTo>
                    <a:pt x="3204857" y="0"/>
                  </a:lnTo>
                  <a:close/>
                </a:path>
              </a:pathLst>
            </a:custGeom>
            <a:solidFill>
              <a:srgbClr val="ED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2916834" y="1951989"/>
              <a:ext cx="3309620" cy="7620"/>
            </a:xfrm>
            <a:custGeom>
              <a:avLst/>
              <a:gdLst/>
              <a:ahLst/>
              <a:cxnLst/>
              <a:rect l="l" t="t" r="r" b="b"/>
              <a:pathLst>
                <a:path w="3309620" h="7619">
                  <a:moveTo>
                    <a:pt x="1545945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545945" y="7620"/>
                  </a:lnTo>
                  <a:lnTo>
                    <a:pt x="1545945" y="0"/>
                  </a:lnTo>
                  <a:close/>
                </a:path>
                <a:path w="3309620" h="7619">
                  <a:moveTo>
                    <a:pt x="3309048" y="0"/>
                  </a:moveTo>
                  <a:lnTo>
                    <a:pt x="1622145" y="0"/>
                  </a:lnTo>
                  <a:lnTo>
                    <a:pt x="1622145" y="7620"/>
                  </a:lnTo>
                  <a:lnTo>
                    <a:pt x="3309048" y="7620"/>
                  </a:lnTo>
                  <a:lnTo>
                    <a:pt x="3309048" y="0"/>
                  </a:lnTo>
                  <a:close/>
                </a:path>
              </a:pathLst>
            </a:custGeom>
            <a:solidFill>
              <a:srgbClr val="ECF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2864726" y="1958339"/>
              <a:ext cx="3413760" cy="8890"/>
            </a:xfrm>
            <a:custGeom>
              <a:avLst/>
              <a:gdLst/>
              <a:ahLst/>
              <a:cxnLst/>
              <a:rect l="l" t="t" r="r" b="b"/>
              <a:pathLst>
                <a:path w="3413760" h="8889">
                  <a:moveTo>
                    <a:pt x="159805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98053" y="8890"/>
                  </a:lnTo>
                  <a:lnTo>
                    <a:pt x="1598053" y="0"/>
                  </a:lnTo>
                  <a:close/>
                </a:path>
                <a:path w="3413760" h="8889">
                  <a:moveTo>
                    <a:pt x="3413264" y="0"/>
                  </a:moveTo>
                  <a:lnTo>
                    <a:pt x="1674253" y="0"/>
                  </a:lnTo>
                  <a:lnTo>
                    <a:pt x="1674253" y="8890"/>
                  </a:lnTo>
                  <a:lnTo>
                    <a:pt x="3413264" y="8890"/>
                  </a:lnTo>
                  <a:lnTo>
                    <a:pt x="3413264" y="0"/>
                  </a:lnTo>
                  <a:close/>
                </a:path>
              </a:pathLst>
            </a:custGeom>
            <a:solidFill>
              <a:srgbClr val="EBF3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2821317" y="1965959"/>
              <a:ext cx="3500120" cy="7620"/>
            </a:xfrm>
            <a:custGeom>
              <a:avLst/>
              <a:gdLst/>
              <a:ahLst/>
              <a:cxnLst/>
              <a:rect l="l" t="t" r="r" b="b"/>
              <a:pathLst>
                <a:path w="3500120" h="7619">
                  <a:moveTo>
                    <a:pt x="164146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641462" y="7620"/>
                  </a:lnTo>
                  <a:lnTo>
                    <a:pt x="1641462" y="0"/>
                  </a:lnTo>
                  <a:close/>
                </a:path>
                <a:path w="3500120" h="7619">
                  <a:moveTo>
                    <a:pt x="3500082" y="0"/>
                  </a:moveTo>
                  <a:lnTo>
                    <a:pt x="1717662" y="0"/>
                  </a:lnTo>
                  <a:lnTo>
                    <a:pt x="1717662" y="7620"/>
                  </a:lnTo>
                  <a:lnTo>
                    <a:pt x="3500082" y="7620"/>
                  </a:lnTo>
                  <a:lnTo>
                    <a:pt x="3500082" y="0"/>
                  </a:lnTo>
                  <a:close/>
                </a:path>
              </a:pathLst>
            </a:custGeom>
            <a:solidFill>
              <a:srgbClr val="E9F2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2777718" y="1973579"/>
              <a:ext cx="3587750" cy="7620"/>
            </a:xfrm>
            <a:custGeom>
              <a:avLst/>
              <a:gdLst/>
              <a:ahLst/>
              <a:cxnLst/>
              <a:rect l="l" t="t" r="r" b="b"/>
              <a:pathLst>
                <a:path w="3587750" h="7619">
                  <a:moveTo>
                    <a:pt x="168506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685061" y="7620"/>
                  </a:lnTo>
                  <a:lnTo>
                    <a:pt x="1685061" y="0"/>
                  </a:lnTo>
                  <a:close/>
                </a:path>
                <a:path w="3587750" h="7619">
                  <a:moveTo>
                    <a:pt x="3587280" y="0"/>
                  </a:moveTo>
                  <a:lnTo>
                    <a:pt x="1761261" y="0"/>
                  </a:lnTo>
                  <a:lnTo>
                    <a:pt x="1761261" y="7620"/>
                  </a:lnTo>
                  <a:lnTo>
                    <a:pt x="3587280" y="7620"/>
                  </a:lnTo>
                  <a:lnTo>
                    <a:pt x="3587280" y="0"/>
                  </a:lnTo>
                  <a:close/>
                </a:path>
              </a:pathLst>
            </a:custGeom>
            <a:solidFill>
              <a:srgbClr val="E8F1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2742641" y="1979929"/>
              <a:ext cx="3657600" cy="8890"/>
            </a:xfrm>
            <a:custGeom>
              <a:avLst/>
              <a:gdLst/>
              <a:ahLst/>
              <a:cxnLst/>
              <a:rect l="l" t="t" r="r" b="b"/>
              <a:pathLst>
                <a:path w="3657600" h="8889">
                  <a:moveTo>
                    <a:pt x="17201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720138" y="8890"/>
                  </a:lnTo>
                  <a:lnTo>
                    <a:pt x="1720138" y="0"/>
                  </a:lnTo>
                  <a:close/>
                </a:path>
                <a:path w="3657600" h="8889">
                  <a:moveTo>
                    <a:pt x="3657435" y="0"/>
                  </a:moveTo>
                  <a:lnTo>
                    <a:pt x="1796338" y="0"/>
                  </a:lnTo>
                  <a:lnTo>
                    <a:pt x="1796338" y="8890"/>
                  </a:lnTo>
                  <a:lnTo>
                    <a:pt x="3657435" y="8890"/>
                  </a:lnTo>
                  <a:lnTo>
                    <a:pt x="3657435" y="0"/>
                  </a:lnTo>
                  <a:close/>
                </a:path>
              </a:pathLst>
            </a:custGeom>
            <a:solidFill>
              <a:srgbClr val="E7F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2713405" y="1987549"/>
              <a:ext cx="3716020" cy="7620"/>
            </a:xfrm>
            <a:custGeom>
              <a:avLst/>
              <a:gdLst/>
              <a:ahLst/>
              <a:cxnLst/>
              <a:rect l="l" t="t" r="r" b="b"/>
              <a:pathLst>
                <a:path w="3716020" h="7619">
                  <a:moveTo>
                    <a:pt x="174937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749374" y="7620"/>
                  </a:lnTo>
                  <a:lnTo>
                    <a:pt x="1749374" y="0"/>
                  </a:lnTo>
                  <a:close/>
                </a:path>
                <a:path w="3716020" h="7619">
                  <a:moveTo>
                    <a:pt x="3715905" y="0"/>
                  </a:moveTo>
                  <a:lnTo>
                    <a:pt x="1825574" y="0"/>
                  </a:lnTo>
                  <a:lnTo>
                    <a:pt x="1825574" y="7620"/>
                  </a:lnTo>
                  <a:lnTo>
                    <a:pt x="3715905" y="7620"/>
                  </a:lnTo>
                  <a:lnTo>
                    <a:pt x="3715905" y="0"/>
                  </a:lnTo>
                  <a:close/>
                </a:path>
              </a:pathLst>
            </a:custGeom>
            <a:solidFill>
              <a:srgbClr val="E6F0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2678328" y="1995169"/>
              <a:ext cx="3786504" cy="7620"/>
            </a:xfrm>
            <a:custGeom>
              <a:avLst/>
              <a:gdLst/>
              <a:ahLst/>
              <a:cxnLst/>
              <a:rect l="l" t="t" r="r" b="b"/>
              <a:pathLst>
                <a:path w="3786504" h="7619">
                  <a:moveTo>
                    <a:pt x="178445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784451" y="7620"/>
                  </a:lnTo>
                  <a:lnTo>
                    <a:pt x="1784451" y="0"/>
                  </a:lnTo>
                  <a:close/>
                </a:path>
                <a:path w="3786504" h="7619">
                  <a:moveTo>
                    <a:pt x="3786060" y="0"/>
                  </a:moveTo>
                  <a:lnTo>
                    <a:pt x="1860651" y="0"/>
                  </a:lnTo>
                  <a:lnTo>
                    <a:pt x="1860651" y="7620"/>
                  </a:lnTo>
                  <a:lnTo>
                    <a:pt x="3786060" y="7620"/>
                  </a:lnTo>
                  <a:lnTo>
                    <a:pt x="3786060" y="0"/>
                  </a:lnTo>
                  <a:close/>
                </a:path>
              </a:pathLst>
            </a:custGeom>
            <a:solidFill>
              <a:srgbClr val="E4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2643251" y="2001519"/>
              <a:ext cx="3856354" cy="8890"/>
            </a:xfrm>
            <a:custGeom>
              <a:avLst/>
              <a:gdLst/>
              <a:ahLst/>
              <a:cxnLst/>
              <a:rect l="l" t="t" r="r" b="b"/>
              <a:pathLst>
                <a:path w="3856354" h="8889">
                  <a:moveTo>
                    <a:pt x="181952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819529" y="8890"/>
                  </a:lnTo>
                  <a:lnTo>
                    <a:pt x="1819529" y="0"/>
                  </a:lnTo>
                  <a:close/>
                </a:path>
                <a:path w="3856354" h="8889">
                  <a:moveTo>
                    <a:pt x="3856215" y="0"/>
                  </a:moveTo>
                  <a:lnTo>
                    <a:pt x="1895729" y="0"/>
                  </a:lnTo>
                  <a:lnTo>
                    <a:pt x="1895729" y="8890"/>
                  </a:lnTo>
                  <a:lnTo>
                    <a:pt x="3856215" y="8890"/>
                  </a:lnTo>
                  <a:lnTo>
                    <a:pt x="3856215" y="0"/>
                  </a:lnTo>
                  <a:close/>
                </a:path>
              </a:pathLst>
            </a:custGeom>
            <a:solidFill>
              <a:srgbClr val="E3EE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2614015" y="2009139"/>
              <a:ext cx="3914775" cy="7620"/>
            </a:xfrm>
            <a:custGeom>
              <a:avLst/>
              <a:gdLst/>
              <a:ahLst/>
              <a:cxnLst/>
              <a:rect l="l" t="t" r="r" b="b"/>
              <a:pathLst>
                <a:path w="3914775" h="7619">
                  <a:moveTo>
                    <a:pt x="184876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848764" y="7620"/>
                  </a:lnTo>
                  <a:lnTo>
                    <a:pt x="1848764" y="0"/>
                  </a:lnTo>
                  <a:close/>
                </a:path>
                <a:path w="3914775" h="7619">
                  <a:moveTo>
                    <a:pt x="3914686" y="0"/>
                  </a:moveTo>
                  <a:lnTo>
                    <a:pt x="1924964" y="0"/>
                  </a:lnTo>
                  <a:lnTo>
                    <a:pt x="1924964" y="7620"/>
                  </a:lnTo>
                  <a:lnTo>
                    <a:pt x="3914686" y="7620"/>
                  </a:lnTo>
                  <a:lnTo>
                    <a:pt x="3914686" y="0"/>
                  </a:lnTo>
                  <a:close/>
                </a:path>
              </a:pathLst>
            </a:custGeom>
            <a:solidFill>
              <a:srgbClr val="E2EE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2578938" y="2016759"/>
              <a:ext cx="3985260" cy="7620"/>
            </a:xfrm>
            <a:custGeom>
              <a:avLst/>
              <a:gdLst/>
              <a:ahLst/>
              <a:cxnLst/>
              <a:rect l="l" t="t" r="r" b="b"/>
              <a:pathLst>
                <a:path w="3985259" h="7619">
                  <a:moveTo>
                    <a:pt x="188384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883841" y="7620"/>
                  </a:lnTo>
                  <a:lnTo>
                    <a:pt x="1883841" y="0"/>
                  </a:lnTo>
                  <a:close/>
                </a:path>
                <a:path w="3985259" h="7619">
                  <a:moveTo>
                    <a:pt x="3984841" y="0"/>
                  </a:moveTo>
                  <a:lnTo>
                    <a:pt x="1960041" y="0"/>
                  </a:lnTo>
                  <a:lnTo>
                    <a:pt x="1960041" y="7620"/>
                  </a:lnTo>
                  <a:lnTo>
                    <a:pt x="3984841" y="7620"/>
                  </a:lnTo>
                  <a:lnTo>
                    <a:pt x="3984841" y="0"/>
                  </a:lnTo>
                  <a:close/>
                </a:path>
              </a:pathLst>
            </a:custGeom>
            <a:solidFill>
              <a:srgbClr val="E1E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2543848" y="2023109"/>
              <a:ext cx="4055110" cy="8890"/>
            </a:xfrm>
            <a:custGeom>
              <a:avLst/>
              <a:gdLst/>
              <a:ahLst/>
              <a:cxnLst/>
              <a:rect l="l" t="t" r="r" b="b"/>
              <a:pathLst>
                <a:path w="4055109" h="8889">
                  <a:moveTo>
                    <a:pt x="1918931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918931" y="8890"/>
                  </a:lnTo>
                  <a:lnTo>
                    <a:pt x="1918931" y="0"/>
                  </a:lnTo>
                  <a:close/>
                </a:path>
                <a:path w="4055109" h="8889">
                  <a:moveTo>
                    <a:pt x="4055021" y="0"/>
                  </a:moveTo>
                  <a:lnTo>
                    <a:pt x="1995131" y="0"/>
                  </a:lnTo>
                  <a:lnTo>
                    <a:pt x="1995131" y="8890"/>
                  </a:lnTo>
                  <a:lnTo>
                    <a:pt x="4055021" y="8890"/>
                  </a:lnTo>
                  <a:lnTo>
                    <a:pt x="4055021" y="0"/>
                  </a:lnTo>
                  <a:close/>
                </a:path>
              </a:pathLst>
            </a:custGeom>
            <a:solidFill>
              <a:srgbClr val="DFEC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2508770" y="2030729"/>
              <a:ext cx="4125595" cy="8890"/>
            </a:xfrm>
            <a:custGeom>
              <a:avLst/>
              <a:gdLst/>
              <a:ahLst/>
              <a:cxnLst/>
              <a:rect l="l" t="t" r="r" b="b"/>
              <a:pathLst>
                <a:path w="4125595" h="8889">
                  <a:moveTo>
                    <a:pt x="195400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954009" y="8890"/>
                  </a:lnTo>
                  <a:lnTo>
                    <a:pt x="1954009" y="0"/>
                  </a:lnTo>
                  <a:close/>
                </a:path>
                <a:path w="4125595" h="8889">
                  <a:moveTo>
                    <a:pt x="4125176" y="0"/>
                  </a:moveTo>
                  <a:lnTo>
                    <a:pt x="2030209" y="0"/>
                  </a:lnTo>
                  <a:lnTo>
                    <a:pt x="2030209" y="8890"/>
                  </a:lnTo>
                  <a:lnTo>
                    <a:pt x="4125176" y="8890"/>
                  </a:lnTo>
                  <a:lnTo>
                    <a:pt x="4125176" y="0"/>
                  </a:lnTo>
                  <a:close/>
                </a:path>
              </a:pathLst>
            </a:custGeom>
            <a:solidFill>
              <a:srgbClr val="DEEC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2481008" y="2038349"/>
              <a:ext cx="4180840" cy="7620"/>
            </a:xfrm>
            <a:custGeom>
              <a:avLst/>
              <a:gdLst/>
              <a:ahLst/>
              <a:cxnLst/>
              <a:rect l="l" t="t" r="r" b="b"/>
              <a:pathLst>
                <a:path w="4180840" h="7619">
                  <a:moveTo>
                    <a:pt x="198177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981771" y="7620"/>
                  </a:lnTo>
                  <a:lnTo>
                    <a:pt x="1981771" y="0"/>
                  </a:lnTo>
                  <a:close/>
                </a:path>
                <a:path w="4180840" h="7619">
                  <a:moveTo>
                    <a:pt x="4180700" y="0"/>
                  </a:moveTo>
                  <a:lnTo>
                    <a:pt x="2057971" y="0"/>
                  </a:lnTo>
                  <a:lnTo>
                    <a:pt x="2057971" y="7620"/>
                  </a:lnTo>
                  <a:lnTo>
                    <a:pt x="4180700" y="7620"/>
                  </a:lnTo>
                  <a:lnTo>
                    <a:pt x="4180700" y="0"/>
                  </a:lnTo>
                  <a:close/>
                </a:path>
              </a:pathLst>
            </a:custGeom>
            <a:solidFill>
              <a:srgbClr val="DD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2454732" y="2045969"/>
              <a:ext cx="4233545" cy="7620"/>
            </a:xfrm>
            <a:custGeom>
              <a:avLst/>
              <a:gdLst/>
              <a:ahLst/>
              <a:cxnLst/>
              <a:rect l="l" t="t" r="r" b="b"/>
              <a:pathLst>
                <a:path w="4233545" h="7619">
                  <a:moveTo>
                    <a:pt x="2008047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008047" y="7620"/>
                  </a:lnTo>
                  <a:lnTo>
                    <a:pt x="2008047" y="0"/>
                  </a:lnTo>
                  <a:close/>
                </a:path>
                <a:path w="4233545" h="7619">
                  <a:moveTo>
                    <a:pt x="4233253" y="0"/>
                  </a:moveTo>
                  <a:lnTo>
                    <a:pt x="2084247" y="0"/>
                  </a:lnTo>
                  <a:lnTo>
                    <a:pt x="2084247" y="7620"/>
                  </a:lnTo>
                  <a:lnTo>
                    <a:pt x="4233253" y="7620"/>
                  </a:lnTo>
                  <a:lnTo>
                    <a:pt x="4233253" y="0"/>
                  </a:lnTo>
                  <a:close/>
                </a:path>
              </a:pathLst>
            </a:custGeom>
            <a:solidFill>
              <a:srgbClr val="DCE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2428456" y="2052319"/>
              <a:ext cx="4286250" cy="8890"/>
            </a:xfrm>
            <a:custGeom>
              <a:avLst/>
              <a:gdLst/>
              <a:ahLst/>
              <a:cxnLst/>
              <a:rect l="l" t="t" r="r" b="b"/>
              <a:pathLst>
                <a:path w="4286250" h="8889">
                  <a:moveTo>
                    <a:pt x="203432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034324" y="8890"/>
                  </a:lnTo>
                  <a:lnTo>
                    <a:pt x="2034324" y="0"/>
                  </a:lnTo>
                  <a:close/>
                </a:path>
                <a:path w="4286250" h="8889">
                  <a:moveTo>
                    <a:pt x="4285805" y="0"/>
                  </a:moveTo>
                  <a:lnTo>
                    <a:pt x="2110524" y="0"/>
                  </a:lnTo>
                  <a:lnTo>
                    <a:pt x="2110524" y="8890"/>
                  </a:lnTo>
                  <a:lnTo>
                    <a:pt x="4285805" y="8890"/>
                  </a:lnTo>
                  <a:lnTo>
                    <a:pt x="4285805" y="0"/>
                  </a:lnTo>
                  <a:close/>
                </a:path>
              </a:pathLst>
            </a:custGeom>
            <a:solidFill>
              <a:srgbClr val="DAE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2406561" y="2059939"/>
              <a:ext cx="4330065" cy="7620"/>
            </a:xfrm>
            <a:custGeom>
              <a:avLst/>
              <a:gdLst/>
              <a:ahLst/>
              <a:cxnLst/>
              <a:rect l="l" t="t" r="r" b="b"/>
              <a:pathLst>
                <a:path w="4330065" h="7619">
                  <a:moveTo>
                    <a:pt x="205621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056218" y="7620"/>
                  </a:lnTo>
                  <a:lnTo>
                    <a:pt x="2056218" y="0"/>
                  </a:lnTo>
                  <a:close/>
                </a:path>
                <a:path w="4330065" h="7619">
                  <a:moveTo>
                    <a:pt x="4329595" y="0"/>
                  </a:moveTo>
                  <a:lnTo>
                    <a:pt x="2132419" y="0"/>
                  </a:lnTo>
                  <a:lnTo>
                    <a:pt x="2132419" y="7620"/>
                  </a:lnTo>
                  <a:lnTo>
                    <a:pt x="4329595" y="7620"/>
                  </a:lnTo>
                  <a:lnTo>
                    <a:pt x="4329595" y="0"/>
                  </a:lnTo>
                  <a:close/>
                </a:path>
              </a:pathLst>
            </a:custGeom>
            <a:solidFill>
              <a:srgbClr val="D9E9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2380284" y="2067559"/>
              <a:ext cx="4382770" cy="7620"/>
            </a:xfrm>
            <a:custGeom>
              <a:avLst/>
              <a:gdLst/>
              <a:ahLst/>
              <a:cxnLst/>
              <a:rect l="l" t="t" r="r" b="b"/>
              <a:pathLst>
                <a:path w="4382770" h="7619">
                  <a:moveTo>
                    <a:pt x="2082495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082495" y="7620"/>
                  </a:lnTo>
                  <a:lnTo>
                    <a:pt x="2082495" y="0"/>
                  </a:lnTo>
                  <a:close/>
                </a:path>
                <a:path w="4382770" h="7619">
                  <a:moveTo>
                    <a:pt x="4382147" y="0"/>
                  </a:moveTo>
                  <a:lnTo>
                    <a:pt x="2158695" y="0"/>
                  </a:lnTo>
                  <a:lnTo>
                    <a:pt x="2158695" y="7620"/>
                  </a:lnTo>
                  <a:lnTo>
                    <a:pt x="4382147" y="7620"/>
                  </a:lnTo>
                  <a:lnTo>
                    <a:pt x="4382147" y="0"/>
                  </a:lnTo>
                  <a:close/>
                </a:path>
              </a:pathLst>
            </a:custGeom>
            <a:solidFill>
              <a:srgbClr val="D8E8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2354897" y="2073909"/>
              <a:ext cx="4432935" cy="8890"/>
            </a:xfrm>
            <a:custGeom>
              <a:avLst/>
              <a:gdLst/>
              <a:ahLst/>
              <a:cxnLst/>
              <a:rect l="l" t="t" r="r" b="b"/>
              <a:pathLst>
                <a:path w="4432934" h="8889">
                  <a:moveTo>
                    <a:pt x="2107882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107882" y="8890"/>
                  </a:lnTo>
                  <a:lnTo>
                    <a:pt x="2107882" y="0"/>
                  </a:lnTo>
                  <a:close/>
                </a:path>
                <a:path w="4432934" h="8889">
                  <a:moveTo>
                    <a:pt x="4432922" y="0"/>
                  </a:moveTo>
                  <a:lnTo>
                    <a:pt x="2184082" y="0"/>
                  </a:lnTo>
                  <a:lnTo>
                    <a:pt x="2184082" y="8890"/>
                  </a:lnTo>
                  <a:lnTo>
                    <a:pt x="4432922" y="8890"/>
                  </a:lnTo>
                  <a:lnTo>
                    <a:pt x="4432922" y="0"/>
                  </a:lnTo>
                  <a:close/>
                </a:path>
              </a:pathLst>
            </a:custGeom>
            <a:solidFill>
              <a:srgbClr val="D7E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2337485" y="2081529"/>
              <a:ext cx="4467860" cy="7620"/>
            </a:xfrm>
            <a:custGeom>
              <a:avLst/>
              <a:gdLst/>
              <a:ahLst/>
              <a:cxnLst/>
              <a:rect l="l" t="t" r="r" b="b"/>
              <a:pathLst>
                <a:path w="4467859" h="7619">
                  <a:moveTo>
                    <a:pt x="212529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125294" y="7620"/>
                  </a:lnTo>
                  <a:lnTo>
                    <a:pt x="2125294" y="0"/>
                  </a:lnTo>
                  <a:close/>
                </a:path>
                <a:path w="4467859" h="7619">
                  <a:moveTo>
                    <a:pt x="4467745" y="0"/>
                  </a:moveTo>
                  <a:lnTo>
                    <a:pt x="2201494" y="0"/>
                  </a:lnTo>
                  <a:lnTo>
                    <a:pt x="2201494" y="7620"/>
                  </a:lnTo>
                  <a:lnTo>
                    <a:pt x="4467745" y="7620"/>
                  </a:lnTo>
                  <a:lnTo>
                    <a:pt x="4467745" y="0"/>
                  </a:lnTo>
                  <a:close/>
                </a:path>
              </a:pathLst>
            </a:custGeom>
            <a:solidFill>
              <a:srgbClr val="D5E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2316594" y="2089149"/>
              <a:ext cx="4509770" cy="7620"/>
            </a:xfrm>
            <a:custGeom>
              <a:avLst/>
              <a:gdLst/>
              <a:ahLst/>
              <a:cxnLst/>
              <a:rect l="l" t="t" r="r" b="b"/>
              <a:pathLst>
                <a:path w="4509770" h="7619">
                  <a:moveTo>
                    <a:pt x="2146185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146185" y="7620"/>
                  </a:lnTo>
                  <a:lnTo>
                    <a:pt x="2146185" y="0"/>
                  </a:lnTo>
                  <a:close/>
                </a:path>
                <a:path w="4509770" h="7619">
                  <a:moveTo>
                    <a:pt x="4509528" y="0"/>
                  </a:moveTo>
                  <a:lnTo>
                    <a:pt x="2222385" y="0"/>
                  </a:lnTo>
                  <a:lnTo>
                    <a:pt x="2222385" y="7620"/>
                  </a:lnTo>
                  <a:lnTo>
                    <a:pt x="4509528" y="7620"/>
                  </a:lnTo>
                  <a:lnTo>
                    <a:pt x="4509528" y="0"/>
                  </a:lnTo>
                  <a:close/>
                </a:path>
              </a:pathLst>
            </a:custGeom>
            <a:solidFill>
              <a:srgbClr val="D4E6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2295702" y="2095499"/>
              <a:ext cx="4551680" cy="8890"/>
            </a:xfrm>
            <a:custGeom>
              <a:avLst/>
              <a:gdLst/>
              <a:ahLst/>
              <a:cxnLst/>
              <a:rect l="l" t="t" r="r" b="b"/>
              <a:pathLst>
                <a:path w="4551680" h="8889">
                  <a:moveTo>
                    <a:pt x="2167077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167077" y="8890"/>
                  </a:lnTo>
                  <a:lnTo>
                    <a:pt x="2167077" y="0"/>
                  </a:lnTo>
                  <a:close/>
                </a:path>
                <a:path w="4551680" h="8889">
                  <a:moveTo>
                    <a:pt x="4551311" y="0"/>
                  </a:moveTo>
                  <a:lnTo>
                    <a:pt x="2243277" y="0"/>
                  </a:lnTo>
                  <a:lnTo>
                    <a:pt x="2243277" y="8890"/>
                  </a:lnTo>
                  <a:lnTo>
                    <a:pt x="4551311" y="8890"/>
                  </a:lnTo>
                  <a:lnTo>
                    <a:pt x="4551311" y="0"/>
                  </a:lnTo>
                  <a:close/>
                </a:path>
              </a:pathLst>
            </a:custGeom>
            <a:solidFill>
              <a:srgbClr val="D3E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2278291" y="2103119"/>
              <a:ext cx="4586605" cy="7620"/>
            </a:xfrm>
            <a:custGeom>
              <a:avLst/>
              <a:gdLst/>
              <a:ahLst/>
              <a:cxnLst/>
              <a:rect l="l" t="t" r="r" b="b"/>
              <a:pathLst>
                <a:path w="4586605" h="7619">
                  <a:moveTo>
                    <a:pt x="218448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184489" y="7620"/>
                  </a:lnTo>
                  <a:lnTo>
                    <a:pt x="2184489" y="0"/>
                  </a:lnTo>
                  <a:close/>
                </a:path>
                <a:path w="4586605" h="7619">
                  <a:moveTo>
                    <a:pt x="4586135" y="0"/>
                  </a:moveTo>
                  <a:lnTo>
                    <a:pt x="2260689" y="0"/>
                  </a:lnTo>
                  <a:lnTo>
                    <a:pt x="2260689" y="7620"/>
                  </a:lnTo>
                  <a:lnTo>
                    <a:pt x="4586135" y="7620"/>
                  </a:lnTo>
                  <a:lnTo>
                    <a:pt x="4586135" y="0"/>
                  </a:lnTo>
                  <a:close/>
                </a:path>
              </a:pathLst>
            </a:custGeom>
            <a:solidFill>
              <a:srgbClr val="D2E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2257399" y="2110739"/>
              <a:ext cx="4628515" cy="7620"/>
            </a:xfrm>
            <a:custGeom>
              <a:avLst/>
              <a:gdLst/>
              <a:ahLst/>
              <a:cxnLst/>
              <a:rect l="l" t="t" r="r" b="b"/>
              <a:pathLst>
                <a:path w="4628515" h="7619">
                  <a:moveTo>
                    <a:pt x="220538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205380" y="7620"/>
                  </a:lnTo>
                  <a:lnTo>
                    <a:pt x="2205380" y="0"/>
                  </a:lnTo>
                  <a:close/>
                </a:path>
                <a:path w="4628515" h="7619">
                  <a:moveTo>
                    <a:pt x="4627918" y="0"/>
                  </a:moveTo>
                  <a:lnTo>
                    <a:pt x="2281580" y="0"/>
                  </a:lnTo>
                  <a:lnTo>
                    <a:pt x="2281580" y="7620"/>
                  </a:lnTo>
                  <a:lnTo>
                    <a:pt x="4627918" y="7620"/>
                  </a:lnTo>
                  <a:lnTo>
                    <a:pt x="4627918" y="0"/>
                  </a:lnTo>
                  <a:close/>
                </a:path>
              </a:pathLst>
            </a:custGeom>
            <a:solidFill>
              <a:srgbClr val="D0E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2239797" y="2117089"/>
              <a:ext cx="4663440" cy="8890"/>
            </a:xfrm>
            <a:custGeom>
              <a:avLst/>
              <a:gdLst/>
              <a:ahLst/>
              <a:cxnLst/>
              <a:rect l="l" t="t" r="r" b="b"/>
              <a:pathLst>
                <a:path w="4663440" h="8889">
                  <a:moveTo>
                    <a:pt x="2222982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222982" y="8890"/>
                  </a:lnTo>
                  <a:lnTo>
                    <a:pt x="2222982" y="0"/>
                  </a:lnTo>
                  <a:close/>
                </a:path>
                <a:path w="4663440" h="8889">
                  <a:moveTo>
                    <a:pt x="4663122" y="0"/>
                  </a:moveTo>
                  <a:lnTo>
                    <a:pt x="2299182" y="0"/>
                  </a:lnTo>
                  <a:lnTo>
                    <a:pt x="2299182" y="8890"/>
                  </a:lnTo>
                  <a:lnTo>
                    <a:pt x="4663122" y="8890"/>
                  </a:lnTo>
                  <a:lnTo>
                    <a:pt x="4663122" y="0"/>
                  </a:lnTo>
                  <a:close/>
                </a:path>
              </a:pathLst>
            </a:custGeom>
            <a:solidFill>
              <a:srgbClr val="CFE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2226500" y="2124709"/>
              <a:ext cx="4690110" cy="7620"/>
            </a:xfrm>
            <a:custGeom>
              <a:avLst/>
              <a:gdLst/>
              <a:ahLst/>
              <a:cxnLst/>
              <a:rect l="l" t="t" r="r" b="b"/>
              <a:pathLst>
                <a:path w="4690109" h="7619">
                  <a:moveTo>
                    <a:pt x="22362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236279" y="7620"/>
                  </a:lnTo>
                  <a:lnTo>
                    <a:pt x="2236279" y="0"/>
                  </a:lnTo>
                  <a:close/>
                </a:path>
                <a:path w="4690109" h="7619">
                  <a:moveTo>
                    <a:pt x="4689716" y="0"/>
                  </a:moveTo>
                  <a:lnTo>
                    <a:pt x="2312479" y="0"/>
                  </a:lnTo>
                  <a:lnTo>
                    <a:pt x="2312479" y="7620"/>
                  </a:lnTo>
                  <a:lnTo>
                    <a:pt x="4689716" y="7620"/>
                  </a:lnTo>
                  <a:lnTo>
                    <a:pt x="4689716" y="0"/>
                  </a:lnTo>
                  <a:close/>
                </a:path>
              </a:pathLst>
            </a:custGeom>
            <a:solidFill>
              <a:srgbClr val="CEE2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2210549" y="2132329"/>
              <a:ext cx="4721860" cy="7620"/>
            </a:xfrm>
            <a:custGeom>
              <a:avLst/>
              <a:gdLst/>
              <a:ahLst/>
              <a:cxnLst/>
              <a:rect l="l" t="t" r="r" b="b"/>
              <a:pathLst>
                <a:path w="4721859" h="7619">
                  <a:moveTo>
                    <a:pt x="225223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252230" y="7620"/>
                  </a:lnTo>
                  <a:lnTo>
                    <a:pt x="2252230" y="0"/>
                  </a:lnTo>
                  <a:close/>
                </a:path>
                <a:path w="4721859" h="7619">
                  <a:moveTo>
                    <a:pt x="4721618" y="0"/>
                  </a:moveTo>
                  <a:lnTo>
                    <a:pt x="2328430" y="0"/>
                  </a:lnTo>
                  <a:lnTo>
                    <a:pt x="2328430" y="7620"/>
                  </a:lnTo>
                  <a:lnTo>
                    <a:pt x="4721618" y="7620"/>
                  </a:lnTo>
                  <a:lnTo>
                    <a:pt x="4721618" y="0"/>
                  </a:lnTo>
                  <a:close/>
                </a:path>
              </a:pathLst>
            </a:custGeom>
            <a:solidFill>
              <a:srgbClr val="CDE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2194598" y="2138679"/>
              <a:ext cx="4753610" cy="8890"/>
            </a:xfrm>
            <a:custGeom>
              <a:avLst/>
              <a:gdLst/>
              <a:ahLst/>
              <a:cxnLst/>
              <a:rect l="l" t="t" r="r" b="b"/>
              <a:pathLst>
                <a:path w="4753609" h="8889">
                  <a:moveTo>
                    <a:pt x="2268182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268182" y="8890"/>
                  </a:lnTo>
                  <a:lnTo>
                    <a:pt x="2268182" y="0"/>
                  </a:lnTo>
                  <a:close/>
                </a:path>
                <a:path w="4753609" h="8889">
                  <a:moveTo>
                    <a:pt x="4753521" y="0"/>
                  </a:moveTo>
                  <a:lnTo>
                    <a:pt x="2344382" y="0"/>
                  </a:lnTo>
                  <a:lnTo>
                    <a:pt x="2344382" y="8890"/>
                  </a:lnTo>
                  <a:lnTo>
                    <a:pt x="4753521" y="8890"/>
                  </a:lnTo>
                  <a:lnTo>
                    <a:pt x="4753521" y="0"/>
                  </a:lnTo>
                  <a:close/>
                </a:path>
              </a:pathLst>
            </a:custGeom>
            <a:solidFill>
              <a:srgbClr val="CC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2181301" y="2146299"/>
              <a:ext cx="4780280" cy="7620"/>
            </a:xfrm>
            <a:custGeom>
              <a:avLst/>
              <a:gdLst/>
              <a:ahLst/>
              <a:cxnLst/>
              <a:rect l="l" t="t" r="r" b="b"/>
              <a:pathLst>
                <a:path w="4780280" h="7619">
                  <a:moveTo>
                    <a:pt x="228147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281478" y="7620"/>
                  </a:lnTo>
                  <a:lnTo>
                    <a:pt x="2281478" y="0"/>
                  </a:lnTo>
                  <a:close/>
                </a:path>
                <a:path w="4780280" h="7619">
                  <a:moveTo>
                    <a:pt x="4780115" y="0"/>
                  </a:moveTo>
                  <a:lnTo>
                    <a:pt x="2357678" y="0"/>
                  </a:lnTo>
                  <a:lnTo>
                    <a:pt x="2357678" y="7620"/>
                  </a:lnTo>
                  <a:lnTo>
                    <a:pt x="4780115" y="7620"/>
                  </a:lnTo>
                  <a:lnTo>
                    <a:pt x="4780115" y="0"/>
                  </a:lnTo>
                  <a:close/>
                </a:path>
              </a:pathLst>
            </a:custGeom>
            <a:solidFill>
              <a:srgbClr val="CAE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2165350" y="2153919"/>
              <a:ext cx="4812030" cy="7620"/>
            </a:xfrm>
            <a:custGeom>
              <a:avLst/>
              <a:gdLst/>
              <a:ahLst/>
              <a:cxnLst/>
              <a:rect l="l" t="t" r="r" b="b"/>
              <a:pathLst>
                <a:path w="4812030" h="7619">
                  <a:moveTo>
                    <a:pt x="229743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297430" y="7620"/>
                  </a:lnTo>
                  <a:lnTo>
                    <a:pt x="2297430" y="0"/>
                  </a:lnTo>
                  <a:close/>
                </a:path>
                <a:path w="4812030" h="7619">
                  <a:moveTo>
                    <a:pt x="4812030" y="0"/>
                  </a:moveTo>
                  <a:lnTo>
                    <a:pt x="2373630" y="0"/>
                  </a:lnTo>
                  <a:lnTo>
                    <a:pt x="2373630" y="7620"/>
                  </a:lnTo>
                  <a:lnTo>
                    <a:pt x="4812030" y="7620"/>
                  </a:lnTo>
                  <a:lnTo>
                    <a:pt x="4812030" y="0"/>
                  </a:lnTo>
                  <a:close/>
                </a:path>
              </a:pathLst>
            </a:custGeom>
            <a:solidFill>
              <a:srgbClr val="C9D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2159292" y="2160269"/>
              <a:ext cx="4824730" cy="8890"/>
            </a:xfrm>
            <a:custGeom>
              <a:avLst/>
              <a:gdLst/>
              <a:ahLst/>
              <a:cxnLst/>
              <a:rect l="l" t="t" r="r" b="b"/>
              <a:pathLst>
                <a:path w="4824730" h="8889">
                  <a:moveTo>
                    <a:pt x="2303488" y="0"/>
                  </a:moveTo>
                  <a:lnTo>
                    <a:pt x="7378" y="0"/>
                  </a:lnTo>
                  <a:lnTo>
                    <a:pt x="7378" y="1270"/>
                  </a:lnTo>
                  <a:lnTo>
                    <a:pt x="0" y="1270"/>
                  </a:lnTo>
                  <a:lnTo>
                    <a:pt x="0" y="8890"/>
                  </a:lnTo>
                  <a:lnTo>
                    <a:pt x="2303488" y="8890"/>
                  </a:lnTo>
                  <a:lnTo>
                    <a:pt x="2303488" y="1270"/>
                  </a:lnTo>
                  <a:lnTo>
                    <a:pt x="2303488" y="0"/>
                  </a:lnTo>
                  <a:close/>
                </a:path>
                <a:path w="4824730" h="8889">
                  <a:moveTo>
                    <a:pt x="4824133" y="1270"/>
                  </a:moveTo>
                  <a:lnTo>
                    <a:pt x="4816754" y="1270"/>
                  </a:lnTo>
                  <a:lnTo>
                    <a:pt x="4816754" y="0"/>
                  </a:lnTo>
                  <a:lnTo>
                    <a:pt x="2379688" y="0"/>
                  </a:lnTo>
                  <a:lnTo>
                    <a:pt x="2379688" y="1270"/>
                  </a:lnTo>
                  <a:lnTo>
                    <a:pt x="2379688" y="8890"/>
                  </a:lnTo>
                  <a:lnTo>
                    <a:pt x="4824133" y="8890"/>
                  </a:lnTo>
                  <a:lnTo>
                    <a:pt x="4824133" y="1270"/>
                  </a:lnTo>
                  <a:close/>
                </a:path>
              </a:pathLst>
            </a:custGeom>
            <a:solidFill>
              <a:srgbClr val="C8D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2143150" y="2167889"/>
              <a:ext cx="4856480" cy="7620"/>
            </a:xfrm>
            <a:custGeom>
              <a:avLst/>
              <a:gdLst/>
              <a:ahLst/>
              <a:cxnLst/>
              <a:rect l="l" t="t" r="r" b="b"/>
              <a:pathLst>
                <a:path w="4856480" h="7619">
                  <a:moveTo>
                    <a:pt x="231962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319629" y="7620"/>
                  </a:lnTo>
                  <a:lnTo>
                    <a:pt x="2319629" y="0"/>
                  </a:lnTo>
                  <a:close/>
                </a:path>
                <a:path w="4856480" h="7619">
                  <a:moveTo>
                    <a:pt x="4856416" y="0"/>
                  </a:moveTo>
                  <a:lnTo>
                    <a:pt x="2395829" y="0"/>
                  </a:lnTo>
                  <a:lnTo>
                    <a:pt x="2395829" y="7620"/>
                  </a:lnTo>
                  <a:lnTo>
                    <a:pt x="4856416" y="7620"/>
                  </a:lnTo>
                  <a:lnTo>
                    <a:pt x="4856416" y="0"/>
                  </a:lnTo>
                  <a:close/>
                </a:path>
              </a:pathLst>
            </a:custGeom>
            <a:solidFill>
              <a:srgbClr val="C6DE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2131060" y="2175509"/>
              <a:ext cx="4880610" cy="7620"/>
            </a:xfrm>
            <a:custGeom>
              <a:avLst/>
              <a:gdLst/>
              <a:ahLst/>
              <a:cxnLst/>
              <a:rect l="l" t="t" r="r" b="b"/>
              <a:pathLst>
                <a:path w="4880609" h="7619">
                  <a:moveTo>
                    <a:pt x="23317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331720" y="7620"/>
                  </a:lnTo>
                  <a:lnTo>
                    <a:pt x="2331720" y="0"/>
                  </a:lnTo>
                  <a:close/>
                </a:path>
                <a:path w="4880609" h="7619">
                  <a:moveTo>
                    <a:pt x="4880610" y="0"/>
                  </a:moveTo>
                  <a:lnTo>
                    <a:pt x="2407920" y="0"/>
                  </a:lnTo>
                  <a:lnTo>
                    <a:pt x="2407920" y="7620"/>
                  </a:lnTo>
                  <a:lnTo>
                    <a:pt x="4880610" y="7620"/>
                  </a:lnTo>
                  <a:lnTo>
                    <a:pt x="4880610" y="0"/>
                  </a:lnTo>
                  <a:close/>
                </a:path>
              </a:pathLst>
            </a:custGeom>
            <a:solidFill>
              <a:srgbClr val="C5DD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2125903" y="2181859"/>
              <a:ext cx="4891405" cy="8890"/>
            </a:xfrm>
            <a:custGeom>
              <a:avLst/>
              <a:gdLst/>
              <a:ahLst/>
              <a:cxnLst/>
              <a:rect l="l" t="t" r="r" b="b"/>
              <a:pathLst>
                <a:path w="4891405" h="8889">
                  <a:moveTo>
                    <a:pt x="2336876" y="0"/>
                  </a:moveTo>
                  <a:lnTo>
                    <a:pt x="6159" y="0"/>
                  </a:lnTo>
                  <a:lnTo>
                    <a:pt x="6159" y="1270"/>
                  </a:lnTo>
                  <a:lnTo>
                    <a:pt x="0" y="1270"/>
                  </a:lnTo>
                  <a:lnTo>
                    <a:pt x="0" y="8890"/>
                  </a:lnTo>
                  <a:lnTo>
                    <a:pt x="2336876" y="8890"/>
                  </a:lnTo>
                  <a:lnTo>
                    <a:pt x="2336876" y="1270"/>
                  </a:lnTo>
                  <a:lnTo>
                    <a:pt x="2336876" y="0"/>
                  </a:lnTo>
                  <a:close/>
                </a:path>
                <a:path w="4891405" h="8889">
                  <a:moveTo>
                    <a:pt x="4890909" y="1270"/>
                  </a:moveTo>
                  <a:lnTo>
                    <a:pt x="4884750" y="1270"/>
                  </a:lnTo>
                  <a:lnTo>
                    <a:pt x="4884750" y="0"/>
                  </a:lnTo>
                  <a:lnTo>
                    <a:pt x="2413076" y="0"/>
                  </a:lnTo>
                  <a:lnTo>
                    <a:pt x="2413076" y="1270"/>
                  </a:lnTo>
                  <a:lnTo>
                    <a:pt x="2413076" y="8890"/>
                  </a:lnTo>
                  <a:lnTo>
                    <a:pt x="4890909" y="8890"/>
                  </a:lnTo>
                  <a:lnTo>
                    <a:pt x="4890909" y="1270"/>
                  </a:lnTo>
                  <a:close/>
                </a:path>
              </a:pathLst>
            </a:custGeom>
            <a:solidFill>
              <a:srgbClr val="C4D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2112149" y="2189479"/>
              <a:ext cx="4918710" cy="7620"/>
            </a:xfrm>
            <a:custGeom>
              <a:avLst/>
              <a:gdLst/>
              <a:ahLst/>
              <a:cxnLst/>
              <a:rect l="l" t="t" r="r" b="b"/>
              <a:pathLst>
                <a:path w="4918709" h="7619">
                  <a:moveTo>
                    <a:pt x="235063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350630" y="7620"/>
                  </a:lnTo>
                  <a:lnTo>
                    <a:pt x="2350630" y="0"/>
                  </a:lnTo>
                  <a:close/>
                </a:path>
                <a:path w="4918709" h="7619">
                  <a:moveTo>
                    <a:pt x="4918418" y="0"/>
                  </a:moveTo>
                  <a:lnTo>
                    <a:pt x="2426830" y="0"/>
                  </a:lnTo>
                  <a:lnTo>
                    <a:pt x="2426830" y="7620"/>
                  </a:lnTo>
                  <a:lnTo>
                    <a:pt x="4918418" y="7620"/>
                  </a:lnTo>
                  <a:lnTo>
                    <a:pt x="4918418" y="0"/>
                  </a:lnTo>
                  <a:close/>
                </a:path>
              </a:pathLst>
            </a:custGeom>
            <a:solidFill>
              <a:srgbClr val="C3DB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2101850" y="2197099"/>
              <a:ext cx="4939030" cy="7620"/>
            </a:xfrm>
            <a:custGeom>
              <a:avLst/>
              <a:gdLst/>
              <a:ahLst/>
              <a:cxnLst/>
              <a:rect l="l" t="t" r="r" b="b"/>
              <a:pathLst>
                <a:path w="4939030" h="7619">
                  <a:moveTo>
                    <a:pt x="236093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360930" y="7620"/>
                  </a:lnTo>
                  <a:lnTo>
                    <a:pt x="2360930" y="0"/>
                  </a:lnTo>
                  <a:close/>
                </a:path>
                <a:path w="4939030" h="7619">
                  <a:moveTo>
                    <a:pt x="4939030" y="0"/>
                  </a:moveTo>
                  <a:lnTo>
                    <a:pt x="2437130" y="0"/>
                  </a:lnTo>
                  <a:lnTo>
                    <a:pt x="2437130" y="7620"/>
                  </a:lnTo>
                  <a:lnTo>
                    <a:pt x="4939030" y="7620"/>
                  </a:lnTo>
                  <a:lnTo>
                    <a:pt x="4939030" y="0"/>
                  </a:lnTo>
                  <a:close/>
                </a:path>
              </a:pathLst>
            </a:custGeom>
            <a:solidFill>
              <a:srgbClr val="C1D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2094649" y="2203449"/>
              <a:ext cx="4953635" cy="8890"/>
            </a:xfrm>
            <a:custGeom>
              <a:avLst/>
              <a:gdLst/>
              <a:ahLst/>
              <a:cxnLst/>
              <a:rect l="l" t="t" r="r" b="b"/>
              <a:pathLst>
                <a:path w="4953634" h="8889">
                  <a:moveTo>
                    <a:pt x="2368131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368131" y="8890"/>
                  </a:lnTo>
                  <a:lnTo>
                    <a:pt x="2368131" y="0"/>
                  </a:lnTo>
                  <a:close/>
                </a:path>
                <a:path w="4953634" h="8889">
                  <a:moveTo>
                    <a:pt x="4953419" y="0"/>
                  </a:moveTo>
                  <a:lnTo>
                    <a:pt x="2444331" y="0"/>
                  </a:lnTo>
                  <a:lnTo>
                    <a:pt x="2444331" y="8890"/>
                  </a:lnTo>
                  <a:lnTo>
                    <a:pt x="4953419" y="8890"/>
                  </a:lnTo>
                  <a:lnTo>
                    <a:pt x="4953419" y="0"/>
                  </a:lnTo>
                  <a:close/>
                </a:path>
              </a:pathLst>
            </a:custGeom>
            <a:solidFill>
              <a:srgbClr val="C0D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2087448" y="2211069"/>
              <a:ext cx="4968240" cy="8890"/>
            </a:xfrm>
            <a:custGeom>
              <a:avLst/>
              <a:gdLst/>
              <a:ahLst/>
              <a:cxnLst/>
              <a:rect l="l" t="t" r="r" b="b"/>
              <a:pathLst>
                <a:path w="4968240" h="8889">
                  <a:moveTo>
                    <a:pt x="2375331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375331" y="8890"/>
                  </a:lnTo>
                  <a:lnTo>
                    <a:pt x="2375331" y="0"/>
                  </a:lnTo>
                  <a:close/>
                </a:path>
                <a:path w="4968240" h="8889">
                  <a:moveTo>
                    <a:pt x="4967821" y="0"/>
                  </a:moveTo>
                  <a:lnTo>
                    <a:pt x="2451531" y="0"/>
                  </a:lnTo>
                  <a:lnTo>
                    <a:pt x="2451531" y="8890"/>
                  </a:lnTo>
                  <a:lnTo>
                    <a:pt x="4967821" y="8890"/>
                  </a:lnTo>
                  <a:lnTo>
                    <a:pt x="4967821" y="0"/>
                  </a:lnTo>
                  <a:close/>
                </a:path>
              </a:pathLst>
            </a:custGeom>
            <a:solidFill>
              <a:srgbClr val="BFD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2081453" y="2218689"/>
              <a:ext cx="4980305" cy="7620"/>
            </a:xfrm>
            <a:custGeom>
              <a:avLst/>
              <a:gdLst/>
              <a:ahLst/>
              <a:cxnLst/>
              <a:rect l="l" t="t" r="r" b="b"/>
              <a:pathLst>
                <a:path w="4980305" h="7619">
                  <a:moveTo>
                    <a:pt x="238132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381326" y="7620"/>
                  </a:lnTo>
                  <a:lnTo>
                    <a:pt x="2381326" y="0"/>
                  </a:lnTo>
                  <a:close/>
                </a:path>
                <a:path w="4980305" h="7619">
                  <a:moveTo>
                    <a:pt x="4979809" y="0"/>
                  </a:moveTo>
                  <a:lnTo>
                    <a:pt x="2457526" y="0"/>
                  </a:lnTo>
                  <a:lnTo>
                    <a:pt x="2457526" y="7620"/>
                  </a:lnTo>
                  <a:lnTo>
                    <a:pt x="4979809" y="7620"/>
                  </a:lnTo>
                  <a:lnTo>
                    <a:pt x="4979809" y="0"/>
                  </a:lnTo>
                  <a:close/>
                </a:path>
              </a:pathLst>
            </a:custGeom>
            <a:solidFill>
              <a:srgbClr val="BE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2077669" y="2226309"/>
              <a:ext cx="4987925" cy="7620"/>
            </a:xfrm>
            <a:custGeom>
              <a:avLst/>
              <a:gdLst/>
              <a:ahLst/>
              <a:cxnLst/>
              <a:rect l="l" t="t" r="r" b="b"/>
              <a:pathLst>
                <a:path w="4987925" h="7619">
                  <a:moveTo>
                    <a:pt x="2385110" y="0"/>
                  </a:moveTo>
                  <a:lnTo>
                    <a:pt x="3187" y="0"/>
                  </a:lnTo>
                  <a:lnTo>
                    <a:pt x="3187" y="1270"/>
                  </a:lnTo>
                  <a:lnTo>
                    <a:pt x="0" y="1270"/>
                  </a:lnTo>
                  <a:lnTo>
                    <a:pt x="0" y="7620"/>
                  </a:lnTo>
                  <a:lnTo>
                    <a:pt x="2385110" y="7620"/>
                  </a:lnTo>
                  <a:lnTo>
                    <a:pt x="2385110" y="1270"/>
                  </a:lnTo>
                  <a:lnTo>
                    <a:pt x="2385110" y="0"/>
                  </a:lnTo>
                  <a:close/>
                </a:path>
                <a:path w="4987925" h="7619">
                  <a:moveTo>
                    <a:pt x="4987379" y="1270"/>
                  </a:moveTo>
                  <a:lnTo>
                    <a:pt x="4984191" y="1270"/>
                  </a:lnTo>
                  <a:lnTo>
                    <a:pt x="4984191" y="0"/>
                  </a:lnTo>
                  <a:lnTo>
                    <a:pt x="2461310" y="0"/>
                  </a:lnTo>
                  <a:lnTo>
                    <a:pt x="2461310" y="1270"/>
                  </a:lnTo>
                  <a:lnTo>
                    <a:pt x="2461310" y="7620"/>
                  </a:lnTo>
                  <a:lnTo>
                    <a:pt x="4987379" y="7620"/>
                  </a:lnTo>
                  <a:lnTo>
                    <a:pt x="4987379" y="1270"/>
                  </a:lnTo>
                  <a:close/>
                </a:path>
              </a:pathLst>
            </a:custGeom>
            <a:solidFill>
              <a:srgbClr val="BCD8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2068906" y="2232659"/>
              <a:ext cx="5005070" cy="8890"/>
            </a:xfrm>
            <a:custGeom>
              <a:avLst/>
              <a:gdLst/>
              <a:ahLst/>
              <a:cxnLst/>
              <a:rect l="l" t="t" r="r" b="b"/>
              <a:pathLst>
                <a:path w="5005070" h="8889">
                  <a:moveTo>
                    <a:pt x="239387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393873" y="8890"/>
                  </a:lnTo>
                  <a:lnTo>
                    <a:pt x="2393873" y="0"/>
                  </a:lnTo>
                  <a:close/>
                </a:path>
                <a:path w="5005070" h="8889">
                  <a:moveTo>
                    <a:pt x="5004905" y="0"/>
                  </a:moveTo>
                  <a:lnTo>
                    <a:pt x="2470073" y="0"/>
                  </a:lnTo>
                  <a:lnTo>
                    <a:pt x="2470073" y="8890"/>
                  </a:lnTo>
                  <a:lnTo>
                    <a:pt x="5004905" y="8890"/>
                  </a:lnTo>
                  <a:lnTo>
                    <a:pt x="5004905" y="0"/>
                  </a:lnTo>
                  <a:close/>
                </a:path>
              </a:pathLst>
            </a:custGeom>
            <a:solidFill>
              <a:srgbClr val="BBD7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2063737" y="2240279"/>
              <a:ext cx="5015865" cy="7620"/>
            </a:xfrm>
            <a:custGeom>
              <a:avLst/>
              <a:gdLst/>
              <a:ahLst/>
              <a:cxnLst/>
              <a:rect l="l" t="t" r="r" b="b"/>
              <a:pathLst>
                <a:path w="5015865" h="7619">
                  <a:moveTo>
                    <a:pt x="239904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399042" y="7620"/>
                  </a:lnTo>
                  <a:lnTo>
                    <a:pt x="2399042" y="0"/>
                  </a:lnTo>
                  <a:close/>
                </a:path>
                <a:path w="5015865" h="7619">
                  <a:moveTo>
                    <a:pt x="5015242" y="0"/>
                  </a:moveTo>
                  <a:lnTo>
                    <a:pt x="2475242" y="0"/>
                  </a:lnTo>
                  <a:lnTo>
                    <a:pt x="2475242" y="7620"/>
                  </a:lnTo>
                  <a:lnTo>
                    <a:pt x="5015242" y="7620"/>
                  </a:lnTo>
                  <a:lnTo>
                    <a:pt x="5015242" y="0"/>
                  </a:lnTo>
                  <a:close/>
                </a:path>
              </a:pathLst>
            </a:custGeom>
            <a:solidFill>
              <a:srgbClr val="BAD6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2060537" y="2247899"/>
              <a:ext cx="5022215" cy="7620"/>
            </a:xfrm>
            <a:custGeom>
              <a:avLst/>
              <a:gdLst/>
              <a:ahLst/>
              <a:cxnLst/>
              <a:rect l="l" t="t" r="r" b="b"/>
              <a:pathLst>
                <a:path w="5022215" h="7619">
                  <a:moveTo>
                    <a:pt x="2402243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402243" y="7620"/>
                  </a:lnTo>
                  <a:lnTo>
                    <a:pt x="2402243" y="0"/>
                  </a:lnTo>
                  <a:close/>
                </a:path>
                <a:path w="5022215" h="7619">
                  <a:moveTo>
                    <a:pt x="5021643" y="0"/>
                  </a:moveTo>
                  <a:lnTo>
                    <a:pt x="2478443" y="0"/>
                  </a:lnTo>
                  <a:lnTo>
                    <a:pt x="2478443" y="7620"/>
                  </a:lnTo>
                  <a:lnTo>
                    <a:pt x="5021643" y="7620"/>
                  </a:lnTo>
                  <a:lnTo>
                    <a:pt x="5021643" y="0"/>
                  </a:lnTo>
                  <a:close/>
                </a:path>
              </a:pathLst>
            </a:custGeom>
            <a:solidFill>
              <a:srgbClr val="B9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2057323" y="2254249"/>
              <a:ext cx="5028565" cy="8890"/>
            </a:xfrm>
            <a:custGeom>
              <a:avLst/>
              <a:gdLst/>
              <a:ahLst/>
              <a:cxnLst/>
              <a:rect l="l" t="t" r="r" b="b"/>
              <a:pathLst>
                <a:path w="5028565" h="8889">
                  <a:moveTo>
                    <a:pt x="240545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405456" y="8890"/>
                  </a:lnTo>
                  <a:lnTo>
                    <a:pt x="2405456" y="0"/>
                  </a:lnTo>
                  <a:close/>
                </a:path>
                <a:path w="5028565" h="8889">
                  <a:moveTo>
                    <a:pt x="5028069" y="0"/>
                  </a:moveTo>
                  <a:lnTo>
                    <a:pt x="2481656" y="0"/>
                  </a:lnTo>
                  <a:lnTo>
                    <a:pt x="2481656" y="8890"/>
                  </a:lnTo>
                  <a:lnTo>
                    <a:pt x="5028069" y="8890"/>
                  </a:lnTo>
                  <a:lnTo>
                    <a:pt x="5028069" y="0"/>
                  </a:lnTo>
                  <a:close/>
                </a:path>
              </a:pathLst>
            </a:custGeom>
            <a:solidFill>
              <a:srgbClr val="B7D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2054656" y="2261869"/>
              <a:ext cx="5033645" cy="7620"/>
            </a:xfrm>
            <a:custGeom>
              <a:avLst/>
              <a:gdLst/>
              <a:ahLst/>
              <a:cxnLst/>
              <a:rect l="l" t="t" r="r" b="b"/>
              <a:pathLst>
                <a:path w="5033645" h="7619">
                  <a:moveTo>
                    <a:pt x="2408123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408123" y="7620"/>
                  </a:lnTo>
                  <a:lnTo>
                    <a:pt x="2408123" y="0"/>
                  </a:lnTo>
                  <a:close/>
                </a:path>
                <a:path w="5033645" h="7619">
                  <a:moveTo>
                    <a:pt x="5033403" y="0"/>
                  </a:moveTo>
                  <a:lnTo>
                    <a:pt x="2484323" y="0"/>
                  </a:lnTo>
                  <a:lnTo>
                    <a:pt x="2484323" y="7620"/>
                  </a:lnTo>
                  <a:lnTo>
                    <a:pt x="5033403" y="7620"/>
                  </a:lnTo>
                  <a:lnTo>
                    <a:pt x="5033403" y="0"/>
                  </a:lnTo>
                  <a:close/>
                </a:path>
              </a:pathLst>
            </a:custGeom>
            <a:solidFill>
              <a:srgbClr val="B6D4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2053018" y="2269489"/>
              <a:ext cx="5036820" cy="7620"/>
            </a:xfrm>
            <a:custGeom>
              <a:avLst/>
              <a:gdLst/>
              <a:ahLst/>
              <a:cxnLst/>
              <a:rect l="l" t="t" r="r" b="b"/>
              <a:pathLst>
                <a:path w="5036820" h="7619">
                  <a:moveTo>
                    <a:pt x="2409761" y="0"/>
                  </a:moveTo>
                  <a:lnTo>
                    <a:pt x="1104" y="0"/>
                  </a:lnTo>
                  <a:lnTo>
                    <a:pt x="1104" y="2540"/>
                  </a:lnTo>
                  <a:lnTo>
                    <a:pt x="0" y="2540"/>
                  </a:lnTo>
                  <a:lnTo>
                    <a:pt x="0" y="7620"/>
                  </a:lnTo>
                  <a:lnTo>
                    <a:pt x="2409761" y="7620"/>
                  </a:lnTo>
                  <a:lnTo>
                    <a:pt x="2409761" y="2540"/>
                  </a:lnTo>
                  <a:lnTo>
                    <a:pt x="2409761" y="0"/>
                  </a:lnTo>
                  <a:close/>
                </a:path>
                <a:path w="5036820" h="7619">
                  <a:moveTo>
                    <a:pt x="5036680" y="2540"/>
                  </a:moveTo>
                  <a:lnTo>
                    <a:pt x="5035575" y="2540"/>
                  </a:lnTo>
                  <a:lnTo>
                    <a:pt x="5035575" y="0"/>
                  </a:lnTo>
                  <a:lnTo>
                    <a:pt x="2485961" y="0"/>
                  </a:lnTo>
                  <a:lnTo>
                    <a:pt x="2485961" y="2540"/>
                  </a:lnTo>
                  <a:lnTo>
                    <a:pt x="2485961" y="7620"/>
                  </a:lnTo>
                  <a:lnTo>
                    <a:pt x="5036680" y="7620"/>
                  </a:lnTo>
                  <a:lnTo>
                    <a:pt x="5036680" y="2540"/>
                  </a:lnTo>
                  <a:close/>
                </a:path>
              </a:pathLst>
            </a:custGeom>
            <a:solidFill>
              <a:srgbClr val="B5D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2050897" y="2275839"/>
              <a:ext cx="5041265" cy="8890"/>
            </a:xfrm>
            <a:custGeom>
              <a:avLst/>
              <a:gdLst/>
              <a:ahLst/>
              <a:cxnLst/>
              <a:rect l="l" t="t" r="r" b="b"/>
              <a:pathLst>
                <a:path w="5041265" h="8889">
                  <a:moveTo>
                    <a:pt x="2411882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411882" y="8890"/>
                  </a:lnTo>
                  <a:lnTo>
                    <a:pt x="2411882" y="0"/>
                  </a:lnTo>
                  <a:close/>
                </a:path>
                <a:path w="5041265" h="8889">
                  <a:moveTo>
                    <a:pt x="5040922" y="0"/>
                  </a:moveTo>
                  <a:lnTo>
                    <a:pt x="2488082" y="0"/>
                  </a:lnTo>
                  <a:lnTo>
                    <a:pt x="2488082" y="8890"/>
                  </a:lnTo>
                  <a:lnTo>
                    <a:pt x="5040922" y="8890"/>
                  </a:lnTo>
                  <a:lnTo>
                    <a:pt x="5040922" y="0"/>
                  </a:lnTo>
                  <a:close/>
                </a:path>
              </a:pathLst>
            </a:custGeom>
            <a:solidFill>
              <a:srgbClr val="B4D3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2050199" y="2283459"/>
              <a:ext cx="5042535" cy="7620"/>
            </a:xfrm>
            <a:custGeom>
              <a:avLst/>
              <a:gdLst/>
              <a:ahLst/>
              <a:cxnLst/>
              <a:rect l="l" t="t" r="r" b="b"/>
              <a:pathLst>
                <a:path w="5042534" h="7619">
                  <a:moveTo>
                    <a:pt x="241258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412581" y="7620"/>
                  </a:lnTo>
                  <a:lnTo>
                    <a:pt x="2412581" y="0"/>
                  </a:lnTo>
                  <a:close/>
                </a:path>
                <a:path w="5042534" h="7619">
                  <a:moveTo>
                    <a:pt x="5042319" y="0"/>
                  </a:moveTo>
                  <a:lnTo>
                    <a:pt x="2488781" y="0"/>
                  </a:lnTo>
                  <a:lnTo>
                    <a:pt x="2488781" y="7620"/>
                  </a:lnTo>
                  <a:lnTo>
                    <a:pt x="5042319" y="7620"/>
                  </a:lnTo>
                  <a:lnTo>
                    <a:pt x="5042319" y="0"/>
                  </a:lnTo>
                  <a:close/>
                </a:path>
              </a:pathLst>
            </a:custGeom>
            <a:solidFill>
              <a:srgbClr val="B2D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2049983" y="2291079"/>
              <a:ext cx="5043170" cy="7620"/>
            </a:xfrm>
            <a:custGeom>
              <a:avLst/>
              <a:gdLst/>
              <a:ahLst/>
              <a:cxnLst/>
              <a:rect l="l" t="t" r="r" b="b"/>
              <a:pathLst>
                <a:path w="5043170" h="7619">
                  <a:moveTo>
                    <a:pt x="2412796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2412796" y="7620"/>
                  </a:lnTo>
                  <a:lnTo>
                    <a:pt x="2412796" y="3810"/>
                  </a:lnTo>
                  <a:lnTo>
                    <a:pt x="2412796" y="0"/>
                  </a:lnTo>
                  <a:close/>
                </a:path>
                <a:path w="5043170" h="7619">
                  <a:moveTo>
                    <a:pt x="5042751" y="0"/>
                  </a:moveTo>
                  <a:lnTo>
                    <a:pt x="2488996" y="0"/>
                  </a:lnTo>
                  <a:lnTo>
                    <a:pt x="2488996" y="3810"/>
                  </a:lnTo>
                  <a:lnTo>
                    <a:pt x="2488996" y="7620"/>
                  </a:lnTo>
                  <a:lnTo>
                    <a:pt x="5042751" y="7620"/>
                  </a:lnTo>
                  <a:lnTo>
                    <a:pt x="5042751" y="3810"/>
                  </a:lnTo>
                  <a:lnTo>
                    <a:pt x="5042751" y="0"/>
                  </a:lnTo>
                  <a:close/>
                </a:path>
              </a:pathLst>
            </a:custGeom>
            <a:solidFill>
              <a:srgbClr val="B1D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2050059" y="2297429"/>
              <a:ext cx="5043170" cy="8890"/>
            </a:xfrm>
            <a:custGeom>
              <a:avLst/>
              <a:gdLst/>
              <a:ahLst/>
              <a:cxnLst/>
              <a:rect l="l" t="t" r="r" b="b"/>
              <a:pathLst>
                <a:path w="5043170" h="8889">
                  <a:moveTo>
                    <a:pt x="24127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412720" y="8890"/>
                  </a:lnTo>
                  <a:lnTo>
                    <a:pt x="2412720" y="0"/>
                  </a:lnTo>
                  <a:close/>
                </a:path>
                <a:path w="5043170" h="8889">
                  <a:moveTo>
                    <a:pt x="5042598" y="0"/>
                  </a:moveTo>
                  <a:lnTo>
                    <a:pt x="2488920" y="0"/>
                  </a:lnTo>
                  <a:lnTo>
                    <a:pt x="2488920" y="8890"/>
                  </a:lnTo>
                  <a:lnTo>
                    <a:pt x="5042598" y="8890"/>
                  </a:lnTo>
                  <a:lnTo>
                    <a:pt x="5042598" y="0"/>
                  </a:lnTo>
                  <a:close/>
                </a:path>
              </a:pathLst>
            </a:custGeom>
            <a:solidFill>
              <a:srgbClr val="B0D0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2050973" y="2305049"/>
              <a:ext cx="5041265" cy="7620"/>
            </a:xfrm>
            <a:custGeom>
              <a:avLst/>
              <a:gdLst/>
              <a:ahLst/>
              <a:cxnLst/>
              <a:rect l="l" t="t" r="r" b="b"/>
              <a:pathLst>
                <a:path w="5041265" h="7619">
                  <a:moveTo>
                    <a:pt x="2411806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774" y="1270"/>
                  </a:lnTo>
                  <a:lnTo>
                    <a:pt x="774" y="7620"/>
                  </a:lnTo>
                  <a:lnTo>
                    <a:pt x="2411806" y="7620"/>
                  </a:lnTo>
                  <a:lnTo>
                    <a:pt x="2411806" y="1270"/>
                  </a:lnTo>
                  <a:lnTo>
                    <a:pt x="2411806" y="0"/>
                  </a:lnTo>
                  <a:close/>
                </a:path>
                <a:path w="5041265" h="7619">
                  <a:moveTo>
                    <a:pt x="5040769" y="0"/>
                  </a:moveTo>
                  <a:lnTo>
                    <a:pt x="2488006" y="0"/>
                  </a:lnTo>
                  <a:lnTo>
                    <a:pt x="2488006" y="1270"/>
                  </a:lnTo>
                  <a:lnTo>
                    <a:pt x="2488006" y="7620"/>
                  </a:lnTo>
                  <a:lnTo>
                    <a:pt x="5039995" y="7620"/>
                  </a:lnTo>
                  <a:lnTo>
                    <a:pt x="5039995" y="1270"/>
                  </a:lnTo>
                  <a:lnTo>
                    <a:pt x="5040769" y="1270"/>
                  </a:lnTo>
                  <a:lnTo>
                    <a:pt x="5040769" y="0"/>
                  </a:lnTo>
                  <a:close/>
                </a:path>
              </a:pathLst>
            </a:custGeom>
            <a:solidFill>
              <a:srgbClr val="AFD0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2053018" y="2312669"/>
              <a:ext cx="5036820" cy="7620"/>
            </a:xfrm>
            <a:custGeom>
              <a:avLst/>
              <a:gdLst/>
              <a:ahLst/>
              <a:cxnLst/>
              <a:rect l="l" t="t" r="r" b="b"/>
              <a:pathLst>
                <a:path w="5036820" h="7619">
                  <a:moveTo>
                    <a:pt x="2409761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1130" y="5080"/>
                  </a:lnTo>
                  <a:lnTo>
                    <a:pt x="1130" y="7620"/>
                  </a:lnTo>
                  <a:lnTo>
                    <a:pt x="2409761" y="7620"/>
                  </a:lnTo>
                  <a:lnTo>
                    <a:pt x="2409761" y="5080"/>
                  </a:lnTo>
                  <a:lnTo>
                    <a:pt x="2409761" y="0"/>
                  </a:lnTo>
                  <a:close/>
                </a:path>
                <a:path w="5036820" h="7619">
                  <a:moveTo>
                    <a:pt x="5036680" y="0"/>
                  </a:moveTo>
                  <a:lnTo>
                    <a:pt x="2485961" y="0"/>
                  </a:lnTo>
                  <a:lnTo>
                    <a:pt x="2485961" y="5080"/>
                  </a:lnTo>
                  <a:lnTo>
                    <a:pt x="2485961" y="7620"/>
                  </a:lnTo>
                  <a:lnTo>
                    <a:pt x="5035550" y="7620"/>
                  </a:lnTo>
                  <a:lnTo>
                    <a:pt x="5035550" y="5080"/>
                  </a:lnTo>
                  <a:lnTo>
                    <a:pt x="5036680" y="5080"/>
                  </a:lnTo>
                  <a:lnTo>
                    <a:pt x="5036680" y="0"/>
                  </a:lnTo>
                  <a:close/>
                </a:path>
              </a:pathLst>
            </a:custGeom>
            <a:solidFill>
              <a:srgbClr val="AEC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2054148" y="2319019"/>
              <a:ext cx="5034915" cy="8890"/>
            </a:xfrm>
            <a:custGeom>
              <a:avLst/>
              <a:gdLst/>
              <a:ahLst/>
              <a:cxnLst/>
              <a:rect l="l" t="t" r="r" b="b"/>
              <a:pathLst>
                <a:path w="5034915" h="8889">
                  <a:moveTo>
                    <a:pt x="2408631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408631" y="8890"/>
                  </a:lnTo>
                  <a:lnTo>
                    <a:pt x="2408631" y="0"/>
                  </a:lnTo>
                  <a:close/>
                </a:path>
                <a:path w="5034915" h="8889">
                  <a:moveTo>
                    <a:pt x="5034419" y="0"/>
                  </a:moveTo>
                  <a:lnTo>
                    <a:pt x="2484831" y="0"/>
                  </a:lnTo>
                  <a:lnTo>
                    <a:pt x="2484831" y="8890"/>
                  </a:lnTo>
                  <a:lnTo>
                    <a:pt x="5034419" y="8890"/>
                  </a:lnTo>
                  <a:lnTo>
                    <a:pt x="5034419" y="0"/>
                  </a:lnTo>
                  <a:close/>
                </a:path>
              </a:pathLst>
            </a:custGeom>
            <a:solidFill>
              <a:srgbClr val="ACCE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2057539" y="2326639"/>
              <a:ext cx="5027930" cy="7620"/>
            </a:xfrm>
            <a:custGeom>
              <a:avLst/>
              <a:gdLst/>
              <a:ahLst/>
              <a:cxnLst/>
              <a:rect l="l" t="t" r="r" b="b"/>
              <a:pathLst>
                <a:path w="5027930" h="7619">
                  <a:moveTo>
                    <a:pt x="240524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405240" y="7620"/>
                  </a:lnTo>
                  <a:lnTo>
                    <a:pt x="2405240" y="0"/>
                  </a:lnTo>
                  <a:close/>
                </a:path>
                <a:path w="5027930" h="7619">
                  <a:moveTo>
                    <a:pt x="5027638" y="0"/>
                  </a:moveTo>
                  <a:lnTo>
                    <a:pt x="2481440" y="0"/>
                  </a:lnTo>
                  <a:lnTo>
                    <a:pt x="2481440" y="7620"/>
                  </a:lnTo>
                  <a:lnTo>
                    <a:pt x="5027638" y="7620"/>
                  </a:lnTo>
                  <a:lnTo>
                    <a:pt x="5027638" y="0"/>
                  </a:lnTo>
                  <a:close/>
                </a:path>
              </a:pathLst>
            </a:custGeom>
            <a:solidFill>
              <a:srgbClr val="ABC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2060918" y="2334259"/>
              <a:ext cx="5020945" cy="7620"/>
            </a:xfrm>
            <a:custGeom>
              <a:avLst/>
              <a:gdLst/>
              <a:ahLst/>
              <a:cxnLst/>
              <a:rect l="l" t="t" r="r" b="b"/>
              <a:pathLst>
                <a:path w="5020945" h="7619">
                  <a:moveTo>
                    <a:pt x="240186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401862" y="7620"/>
                  </a:lnTo>
                  <a:lnTo>
                    <a:pt x="2401862" y="0"/>
                  </a:lnTo>
                  <a:close/>
                </a:path>
                <a:path w="5020945" h="7619">
                  <a:moveTo>
                    <a:pt x="5020881" y="0"/>
                  </a:moveTo>
                  <a:lnTo>
                    <a:pt x="2478062" y="0"/>
                  </a:lnTo>
                  <a:lnTo>
                    <a:pt x="2478062" y="7620"/>
                  </a:lnTo>
                  <a:lnTo>
                    <a:pt x="5020881" y="7620"/>
                  </a:lnTo>
                  <a:lnTo>
                    <a:pt x="5020881" y="0"/>
                  </a:lnTo>
                  <a:close/>
                </a:path>
              </a:pathLst>
            </a:custGeom>
            <a:solidFill>
              <a:srgbClr val="AAC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2063750" y="2340609"/>
              <a:ext cx="5015230" cy="8890"/>
            </a:xfrm>
            <a:custGeom>
              <a:avLst/>
              <a:gdLst/>
              <a:ahLst/>
              <a:cxnLst/>
              <a:rect l="l" t="t" r="r" b="b"/>
              <a:pathLst>
                <a:path w="5015230" h="8889">
                  <a:moveTo>
                    <a:pt x="239903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399030" y="8890"/>
                  </a:lnTo>
                  <a:lnTo>
                    <a:pt x="2399030" y="0"/>
                  </a:lnTo>
                  <a:close/>
                </a:path>
                <a:path w="5015230" h="8889">
                  <a:moveTo>
                    <a:pt x="5015230" y="0"/>
                  </a:moveTo>
                  <a:lnTo>
                    <a:pt x="2475230" y="0"/>
                  </a:lnTo>
                  <a:lnTo>
                    <a:pt x="2475230" y="8890"/>
                  </a:lnTo>
                  <a:lnTo>
                    <a:pt x="5015230" y="8890"/>
                  </a:lnTo>
                  <a:lnTo>
                    <a:pt x="5015230" y="0"/>
                  </a:lnTo>
                  <a:close/>
                </a:path>
              </a:pathLst>
            </a:custGeom>
            <a:solidFill>
              <a:srgbClr val="A9C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2069566" y="2348229"/>
              <a:ext cx="5003800" cy="7620"/>
            </a:xfrm>
            <a:custGeom>
              <a:avLst/>
              <a:gdLst/>
              <a:ahLst/>
              <a:cxnLst/>
              <a:rect l="l" t="t" r="r" b="b"/>
              <a:pathLst>
                <a:path w="5003800" h="7619">
                  <a:moveTo>
                    <a:pt x="2393213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393213" y="7620"/>
                  </a:lnTo>
                  <a:lnTo>
                    <a:pt x="2393213" y="0"/>
                  </a:lnTo>
                  <a:close/>
                </a:path>
                <a:path w="5003800" h="7619">
                  <a:moveTo>
                    <a:pt x="5003584" y="0"/>
                  </a:moveTo>
                  <a:lnTo>
                    <a:pt x="2469413" y="0"/>
                  </a:lnTo>
                  <a:lnTo>
                    <a:pt x="2469413" y="7620"/>
                  </a:lnTo>
                  <a:lnTo>
                    <a:pt x="5003584" y="7620"/>
                  </a:lnTo>
                  <a:lnTo>
                    <a:pt x="5003584" y="0"/>
                  </a:lnTo>
                  <a:close/>
                </a:path>
              </a:pathLst>
            </a:custGeom>
            <a:solidFill>
              <a:srgbClr val="A7C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2075395" y="2355849"/>
              <a:ext cx="4992370" cy="7620"/>
            </a:xfrm>
            <a:custGeom>
              <a:avLst/>
              <a:gdLst/>
              <a:ahLst/>
              <a:cxnLst/>
              <a:rect l="l" t="t" r="r" b="b"/>
              <a:pathLst>
                <a:path w="4992370" h="7619">
                  <a:moveTo>
                    <a:pt x="238738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387384" y="7620"/>
                  </a:lnTo>
                  <a:lnTo>
                    <a:pt x="2387384" y="0"/>
                  </a:lnTo>
                  <a:close/>
                </a:path>
                <a:path w="4992370" h="7619">
                  <a:moveTo>
                    <a:pt x="4991925" y="0"/>
                  </a:moveTo>
                  <a:lnTo>
                    <a:pt x="2463584" y="0"/>
                  </a:lnTo>
                  <a:lnTo>
                    <a:pt x="2463584" y="7620"/>
                  </a:lnTo>
                  <a:lnTo>
                    <a:pt x="4991925" y="7620"/>
                  </a:lnTo>
                  <a:lnTo>
                    <a:pt x="4991925" y="0"/>
                  </a:lnTo>
                  <a:close/>
                </a:path>
              </a:pathLst>
            </a:custGeom>
            <a:solidFill>
              <a:srgbClr val="A6C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2080260" y="2362199"/>
              <a:ext cx="4982210" cy="8890"/>
            </a:xfrm>
            <a:custGeom>
              <a:avLst/>
              <a:gdLst/>
              <a:ahLst/>
              <a:cxnLst/>
              <a:rect l="l" t="t" r="r" b="b"/>
              <a:pathLst>
                <a:path w="4982209" h="8889">
                  <a:moveTo>
                    <a:pt x="23825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382520" y="8890"/>
                  </a:lnTo>
                  <a:lnTo>
                    <a:pt x="2382520" y="0"/>
                  </a:lnTo>
                  <a:close/>
                </a:path>
                <a:path w="4982209" h="8889">
                  <a:moveTo>
                    <a:pt x="4982210" y="0"/>
                  </a:moveTo>
                  <a:lnTo>
                    <a:pt x="2458720" y="0"/>
                  </a:lnTo>
                  <a:lnTo>
                    <a:pt x="2458720" y="8890"/>
                  </a:lnTo>
                  <a:lnTo>
                    <a:pt x="4982210" y="8890"/>
                  </a:lnTo>
                  <a:lnTo>
                    <a:pt x="4982210" y="0"/>
                  </a:lnTo>
                  <a:close/>
                </a:path>
              </a:pathLst>
            </a:custGeom>
            <a:solidFill>
              <a:srgbClr val="A5C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2087448" y="2369819"/>
              <a:ext cx="4968240" cy="7620"/>
            </a:xfrm>
            <a:custGeom>
              <a:avLst/>
              <a:gdLst/>
              <a:ahLst/>
              <a:cxnLst/>
              <a:rect l="l" t="t" r="r" b="b"/>
              <a:pathLst>
                <a:path w="4968240" h="7619">
                  <a:moveTo>
                    <a:pt x="237533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375331" y="7620"/>
                  </a:lnTo>
                  <a:lnTo>
                    <a:pt x="2375331" y="0"/>
                  </a:lnTo>
                  <a:close/>
                </a:path>
                <a:path w="4968240" h="7619">
                  <a:moveTo>
                    <a:pt x="4967821" y="0"/>
                  </a:moveTo>
                  <a:lnTo>
                    <a:pt x="2451531" y="0"/>
                  </a:lnTo>
                  <a:lnTo>
                    <a:pt x="2451531" y="7620"/>
                  </a:lnTo>
                  <a:lnTo>
                    <a:pt x="4967821" y="7620"/>
                  </a:lnTo>
                  <a:lnTo>
                    <a:pt x="4967821" y="0"/>
                  </a:lnTo>
                  <a:close/>
                </a:path>
              </a:pathLst>
            </a:custGeom>
            <a:solidFill>
              <a:srgbClr val="A4C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2094649" y="2377439"/>
              <a:ext cx="4953635" cy="7620"/>
            </a:xfrm>
            <a:custGeom>
              <a:avLst/>
              <a:gdLst/>
              <a:ahLst/>
              <a:cxnLst/>
              <a:rect l="l" t="t" r="r" b="b"/>
              <a:pathLst>
                <a:path w="4953634" h="7619">
                  <a:moveTo>
                    <a:pt x="236813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368131" y="7620"/>
                  </a:lnTo>
                  <a:lnTo>
                    <a:pt x="2368131" y="0"/>
                  </a:lnTo>
                  <a:close/>
                </a:path>
                <a:path w="4953634" h="7619">
                  <a:moveTo>
                    <a:pt x="4953419" y="0"/>
                  </a:moveTo>
                  <a:lnTo>
                    <a:pt x="2444331" y="0"/>
                  </a:lnTo>
                  <a:lnTo>
                    <a:pt x="2444331" y="7620"/>
                  </a:lnTo>
                  <a:lnTo>
                    <a:pt x="4953419" y="7620"/>
                  </a:lnTo>
                  <a:lnTo>
                    <a:pt x="4953419" y="0"/>
                  </a:lnTo>
                  <a:close/>
                </a:path>
              </a:pathLst>
            </a:custGeom>
            <a:solidFill>
              <a:srgbClr val="A2C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2101240" y="2383789"/>
              <a:ext cx="4940300" cy="8890"/>
            </a:xfrm>
            <a:custGeom>
              <a:avLst/>
              <a:gdLst/>
              <a:ahLst/>
              <a:cxnLst/>
              <a:rect l="l" t="t" r="r" b="b"/>
              <a:pathLst>
                <a:path w="4940300" h="8889">
                  <a:moveTo>
                    <a:pt x="236153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753" y="1270"/>
                  </a:lnTo>
                  <a:lnTo>
                    <a:pt x="5753" y="8890"/>
                  </a:lnTo>
                  <a:lnTo>
                    <a:pt x="2361539" y="8890"/>
                  </a:lnTo>
                  <a:lnTo>
                    <a:pt x="2361539" y="1270"/>
                  </a:lnTo>
                  <a:lnTo>
                    <a:pt x="2361539" y="0"/>
                  </a:lnTo>
                  <a:close/>
                </a:path>
                <a:path w="4940300" h="8889">
                  <a:moveTo>
                    <a:pt x="4940236" y="0"/>
                  </a:moveTo>
                  <a:lnTo>
                    <a:pt x="2437739" y="0"/>
                  </a:lnTo>
                  <a:lnTo>
                    <a:pt x="2437739" y="1270"/>
                  </a:lnTo>
                  <a:lnTo>
                    <a:pt x="2437739" y="8890"/>
                  </a:lnTo>
                  <a:lnTo>
                    <a:pt x="4934483" y="8890"/>
                  </a:lnTo>
                  <a:lnTo>
                    <a:pt x="4934483" y="1270"/>
                  </a:lnTo>
                  <a:lnTo>
                    <a:pt x="4940236" y="1270"/>
                  </a:lnTo>
                  <a:lnTo>
                    <a:pt x="4940236" y="0"/>
                  </a:lnTo>
                  <a:close/>
                </a:path>
              </a:pathLst>
            </a:custGeom>
            <a:solidFill>
              <a:srgbClr val="A1C8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2110435" y="2391409"/>
              <a:ext cx="4921885" cy="8890"/>
            </a:xfrm>
            <a:custGeom>
              <a:avLst/>
              <a:gdLst/>
              <a:ahLst/>
              <a:cxnLst/>
              <a:rect l="l" t="t" r="r" b="b"/>
              <a:pathLst>
                <a:path w="4921884" h="8889">
                  <a:moveTo>
                    <a:pt x="235234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352344" y="8890"/>
                  </a:lnTo>
                  <a:lnTo>
                    <a:pt x="2352344" y="0"/>
                  </a:lnTo>
                  <a:close/>
                </a:path>
                <a:path w="4921884" h="8889">
                  <a:moveTo>
                    <a:pt x="4921847" y="0"/>
                  </a:moveTo>
                  <a:lnTo>
                    <a:pt x="2428544" y="0"/>
                  </a:lnTo>
                  <a:lnTo>
                    <a:pt x="2428544" y="8890"/>
                  </a:lnTo>
                  <a:lnTo>
                    <a:pt x="4921847" y="8890"/>
                  </a:lnTo>
                  <a:lnTo>
                    <a:pt x="4921847" y="0"/>
                  </a:lnTo>
                  <a:close/>
                </a:path>
              </a:pathLst>
            </a:custGeom>
            <a:solidFill>
              <a:srgbClr val="A0C7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2120747" y="2399029"/>
              <a:ext cx="4901565" cy="7620"/>
            </a:xfrm>
            <a:custGeom>
              <a:avLst/>
              <a:gdLst/>
              <a:ahLst/>
              <a:cxnLst/>
              <a:rect l="l" t="t" r="r" b="b"/>
              <a:pathLst>
                <a:path w="4901565" h="7619">
                  <a:moveTo>
                    <a:pt x="234203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342032" y="7620"/>
                  </a:lnTo>
                  <a:lnTo>
                    <a:pt x="2342032" y="0"/>
                  </a:lnTo>
                  <a:close/>
                </a:path>
                <a:path w="4901565" h="7619">
                  <a:moveTo>
                    <a:pt x="4901222" y="0"/>
                  </a:moveTo>
                  <a:lnTo>
                    <a:pt x="2418232" y="0"/>
                  </a:lnTo>
                  <a:lnTo>
                    <a:pt x="2418232" y="7620"/>
                  </a:lnTo>
                  <a:lnTo>
                    <a:pt x="4901222" y="7620"/>
                  </a:lnTo>
                  <a:lnTo>
                    <a:pt x="4901222" y="0"/>
                  </a:lnTo>
                  <a:close/>
                </a:path>
              </a:pathLst>
            </a:custGeom>
            <a:solidFill>
              <a:srgbClr val="9FC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2131060" y="2406649"/>
              <a:ext cx="4880610" cy="7620"/>
            </a:xfrm>
            <a:custGeom>
              <a:avLst/>
              <a:gdLst/>
              <a:ahLst/>
              <a:cxnLst/>
              <a:rect l="l" t="t" r="r" b="b"/>
              <a:pathLst>
                <a:path w="4880609" h="7619">
                  <a:moveTo>
                    <a:pt x="23317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331720" y="7620"/>
                  </a:lnTo>
                  <a:lnTo>
                    <a:pt x="2331720" y="0"/>
                  </a:lnTo>
                  <a:close/>
                </a:path>
                <a:path w="4880609" h="7619">
                  <a:moveTo>
                    <a:pt x="4880610" y="0"/>
                  </a:moveTo>
                  <a:lnTo>
                    <a:pt x="2407920" y="0"/>
                  </a:lnTo>
                  <a:lnTo>
                    <a:pt x="2407920" y="7620"/>
                  </a:lnTo>
                  <a:lnTo>
                    <a:pt x="4880610" y="7620"/>
                  </a:lnTo>
                  <a:lnTo>
                    <a:pt x="4880610" y="0"/>
                  </a:lnTo>
                  <a:close/>
                </a:path>
              </a:pathLst>
            </a:custGeom>
            <a:solidFill>
              <a:srgbClr val="9DC6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2141143" y="2412999"/>
              <a:ext cx="4860925" cy="8890"/>
            </a:xfrm>
            <a:custGeom>
              <a:avLst/>
              <a:gdLst/>
              <a:ahLst/>
              <a:cxnLst/>
              <a:rect l="l" t="t" r="r" b="b"/>
              <a:pathLst>
                <a:path w="4860925" h="8889">
                  <a:moveTo>
                    <a:pt x="232163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321636" y="8890"/>
                  </a:lnTo>
                  <a:lnTo>
                    <a:pt x="2321636" y="0"/>
                  </a:lnTo>
                  <a:close/>
                </a:path>
                <a:path w="4860925" h="8889">
                  <a:moveTo>
                    <a:pt x="4860429" y="0"/>
                  </a:moveTo>
                  <a:lnTo>
                    <a:pt x="2397836" y="0"/>
                  </a:lnTo>
                  <a:lnTo>
                    <a:pt x="2397836" y="8890"/>
                  </a:lnTo>
                  <a:lnTo>
                    <a:pt x="4860429" y="8890"/>
                  </a:lnTo>
                  <a:lnTo>
                    <a:pt x="4860429" y="0"/>
                  </a:lnTo>
                  <a:close/>
                </a:path>
              </a:pathLst>
            </a:custGeom>
            <a:solidFill>
              <a:srgbClr val="9CC5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2153246" y="2420619"/>
              <a:ext cx="4836795" cy="7620"/>
            </a:xfrm>
            <a:custGeom>
              <a:avLst/>
              <a:gdLst/>
              <a:ahLst/>
              <a:cxnLst/>
              <a:rect l="l" t="t" r="r" b="b"/>
              <a:pathLst>
                <a:path w="4836795" h="7619">
                  <a:moveTo>
                    <a:pt x="2309533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309533" y="7620"/>
                  </a:lnTo>
                  <a:lnTo>
                    <a:pt x="2309533" y="0"/>
                  </a:lnTo>
                  <a:close/>
                </a:path>
                <a:path w="4836795" h="7619">
                  <a:moveTo>
                    <a:pt x="4836223" y="0"/>
                  </a:moveTo>
                  <a:lnTo>
                    <a:pt x="2385733" y="0"/>
                  </a:lnTo>
                  <a:lnTo>
                    <a:pt x="2385733" y="7620"/>
                  </a:lnTo>
                  <a:lnTo>
                    <a:pt x="4836223" y="7620"/>
                  </a:lnTo>
                  <a:lnTo>
                    <a:pt x="4836223" y="0"/>
                  </a:lnTo>
                  <a:close/>
                </a:path>
              </a:pathLst>
            </a:custGeom>
            <a:solidFill>
              <a:srgbClr val="9BC4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2165350" y="2428239"/>
              <a:ext cx="4812030" cy="7620"/>
            </a:xfrm>
            <a:custGeom>
              <a:avLst/>
              <a:gdLst/>
              <a:ahLst/>
              <a:cxnLst/>
              <a:rect l="l" t="t" r="r" b="b"/>
              <a:pathLst>
                <a:path w="4812030" h="7619">
                  <a:moveTo>
                    <a:pt x="229743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297430" y="7620"/>
                  </a:lnTo>
                  <a:lnTo>
                    <a:pt x="2297430" y="0"/>
                  </a:lnTo>
                  <a:close/>
                </a:path>
                <a:path w="4812030" h="7619">
                  <a:moveTo>
                    <a:pt x="4812030" y="0"/>
                  </a:moveTo>
                  <a:lnTo>
                    <a:pt x="2373630" y="0"/>
                  </a:lnTo>
                  <a:lnTo>
                    <a:pt x="2373630" y="7620"/>
                  </a:lnTo>
                  <a:lnTo>
                    <a:pt x="4812030" y="7620"/>
                  </a:lnTo>
                  <a:lnTo>
                    <a:pt x="4812030" y="0"/>
                  </a:lnTo>
                  <a:close/>
                </a:path>
              </a:pathLst>
            </a:custGeom>
            <a:solidFill>
              <a:srgbClr val="9AC3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2178634" y="2434589"/>
              <a:ext cx="4785995" cy="8890"/>
            </a:xfrm>
            <a:custGeom>
              <a:avLst/>
              <a:gdLst/>
              <a:ahLst/>
              <a:cxnLst/>
              <a:rect l="l" t="t" r="r" b="b"/>
              <a:pathLst>
                <a:path w="4785995" h="8889">
                  <a:moveTo>
                    <a:pt x="228414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284145" y="8890"/>
                  </a:lnTo>
                  <a:lnTo>
                    <a:pt x="2284145" y="0"/>
                  </a:lnTo>
                  <a:close/>
                </a:path>
                <a:path w="4785995" h="8889">
                  <a:moveTo>
                    <a:pt x="4785449" y="0"/>
                  </a:moveTo>
                  <a:lnTo>
                    <a:pt x="2360345" y="0"/>
                  </a:lnTo>
                  <a:lnTo>
                    <a:pt x="2360345" y="8890"/>
                  </a:lnTo>
                  <a:lnTo>
                    <a:pt x="4785449" y="8890"/>
                  </a:lnTo>
                  <a:lnTo>
                    <a:pt x="4785449" y="0"/>
                  </a:lnTo>
                  <a:close/>
                </a:path>
              </a:pathLst>
            </a:custGeom>
            <a:solidFill>
              <a:srgbClr val="99C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2194598" y="2442209"/>
              <a:ext cx="4753610" cy="7620"/>
            </a:xfrm>
            <a:custGeom>
              <a:avLst/>
              <a:gdLst/>
              <a:ahLst/>
              <a:cxnLst/>
              <a:rect l="l" t="t" r="r" b="b"/>
              <a:pathLst>
                <a:path w="4753609" h="7619">
                  <a:moveTo>
                    <a:pt x="226818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268182" y="7620"/>
                  </a:lnTo>
                  <a:lnTo>
                    <a:pt x="2268182" y="0"/>
                  </a:lnTo>
                  <a:close/>
                </a:path>
                <a:path w="4753609" h="7619">
                  <a:moveTo>
                    <a:pt x="4753521" y="0"/>
                  </a:moveTo>
                  <a:lnTo>
                    <a:pt x="2344382" y="0"/>
                  </a:lnTo>
                  <a:lnTo>
                    <a:pt x="2344382" y="7620"/>
                  </a:lnTo>
                  <a:lnTo>
                    <a:pt x="4753521" y="7620"/>
                  </a:lnTo>
                  <a:lnTo>
                    <a:pt x="4753521" y="0"/>
                  </a:lnTo>
                  <a:close/>
                </a:path>
              </a:pathLst>
            </a:custGeom>
            <a:solidFill>
              <a:srgbClr val="97C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2210549" y="2449829"/>
              <a:ext cx="4721860" cy="7620"/>
            </a:xfrm>
            <a:custGeom>
              <a:avLst/>
              <a:gdLst/>
              <a:ahLst/>
              <a:cxnLst/>
              <a:rect l="l" t="t" r="r" b="b"/>
              <a:pathLst>
                <a:path w="4721859" h="7619">
                  <a:moveTo>
                    <a:pt x="4721618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4721618" y="7620"/>
                  </a:lnTo>
                  <a:lnTo>
                    <a:pt x="4721618" y="3810"/>
                  </a:lnTo>
                  <a:lnTo>
                    <a:pt x="4721618" y="0"/>
                  </a:lnTo>
                  <a:close/>
                </a:path>
              </a:pathLst>
            </a:custGeom>
            <a:solidFill>
              <a:srgbClr val="96C1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2223849" y="2456180"/>
              <a:ext cx="4695190" cy="8890"/>
            </a:xfrm>
            <a:custGeom>
              <a:avLst/>
              <a:gdLst/>
              <a:ahLst/>
              <a:cxnLst/>
              <a:rect l="l" t="t" r="r" b="b"/>
              <a:pathLst>
                <a:path w="4695190" h="8889">
                  <a:moveTo>
                    <a:pt x="4695031" y="0"/>
                  </a:moveTo>
                  <a:lnTo>
                    <a:pt x="0" y="0"/>
                  </a:lnTo>
                  <a:lnTo>
                    <a:pt x="18613" y="8890"/>
                  </a:lnTo>
                  <a:lnTo>
                    <a:pt x="4676417" y="8890"/>
                  </a:lnTo>
                  <a:lnTo>
                    <a:pt x="4695031" y="0"/>
                  </a:lnTo>
                  <a:close/>
                </a:path>
              </a:pathLst>
            </a:custGeom>
            <a:solidFill>
              <a:srgbClr val="95C0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2239803" y="2463800"/>
              <a:ext cx="4663440" cy="7620"/>
            </a:xfrm>
            <a:custGeom>
              <a:avLst/>
              <a:gdLst/>
              <a:ahLst/>
              <a:cxnLst/>
              <a:rect l="l" t="t" r="r" b="b"/>
              <a:pathLst>
                <a:path w="4663440" h="7619">
                  <a:moveTo>
                    <a:pt x="4663122" y="0"/>
                  </a:moveTo>
                  <a:lnTo>
                    <a:pt x="0" y="0"/>
                  </a:lnTo>
                  <a:lnTo>
                    <a:pt x="10636" y="5079"/>
                  </a:lnTo>
                  <a:lnTo>
                    <a:pt x="17600" y="7620"/>
                  </a:lnTo>
                  <a:lnTo>
                    <a:pt x="4645521" y="7620"/>
                  </a:lnTo>
                  <a:lnTo>
                    <a:pt x="4652486" y="5079"/>
                  </a:lnTo>
                  <a:lnTo>
                    <a:pt x="4663122" y="0"/>
                  </a:lnTo>
                  <a:close/>
                </a:path>
              </a:pathLst>
            </a:custGeom>
            <a:solidFill>
              <a:srgbClr val="93C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2257404" y="2471420"/>
              <a:ext cx="4628515" cy="7620"/>
            </a:xfrm>
            <a:custGeom>
              <a:avLst/>
              <a:gdLst/>
              <a:ahLst/>
              <a:cxnLst/>
              <a:rect l="l" t="t" r="r" b="b"/>
              <a:pathLst>
                <a:path w="4628515" h="7619">
                  <a:moveTo>
                    <a:pt x="4627920" y="0"/>
                  </a:moveTo>
                  <a:lnTo>
                    <a:pt x="0" y="0"/>
                  </a:lnTo>
                  <a:lnTo>
                    <a:pt x="20893" y="7619"/>
                  </a:lnTo>
                  <a:lnTo>
                    <a:pt x="4607027" y="7619"/>
                  </a:lnTo>
                  <a:lnTo>
                    <a:pt x="4627920" y="0"/>
                  </a:lnTo>
                  <a:close/>
                </a:path>
              </a:pathLst>
            </a:custGeom>
            <a:solidFill>
              <a:srgbClr val="92B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2274815" y="2477770"/>
              <a:ext cx="4593590" cy="8890"/>
            </a:xfrm>
            <a:custGeom>
              <a:avLst/>
              <a:gdLst/>
              <a:ahLst/>
              <a:cxnLst/>
              <a:rect l="l" t="t" r="r" b="b"/>
              <a:pathLst>
                <a:path w="4593590" h="8889">
                  <a:moveTo>
                    <a:pt x="4593098" y="0"/>
                  </a:moveTo>
                  <a:lnTo>
                    <a:pt x="0" y="0"/>
                  </a:lnTo>
                  <a:lnTo>
                    <a:pt x="24375" y="8889"/>
                  </a:lnTo>
                  <a:lnTo>
                    <a:pt x="4568722" y="8889"/>
                  </a:lnTo>
                  <a:lnTo>
                    <a:pt x="4593098" y="0"/>
                  </a:lnTo>
                  <a:close/>
                </a:path>
              </a:pathLst>
            </a:custGeom>
            <a:solidFill>
              <a:srgbClr val="91BE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2295709" y="2485390"/>
              <a:ext cx="4551680" cy="7620"/>
            </a:xfrm>
            <a:custGeom>
              <a:avLst/>
              <a:gdLst/>
              <a:ahLst/>
              <a:cxnLst/>
              <a:rect l="l" t="t" r="r" b="b"/>
              <a:pathLst>
                <a:path w="4551680" h="7619">
                  <a:moveTo>
                    <a:pt x="4551311" y="0"/>
                  </a:moveTo>
                  <a:lnTo>
                    <a:pt x="0" y="0"/>
                  </a:lnTo>
                  <a:lnTo>
                    <a:pt x="20893" y="7620"/>
                  </a:lnTo>
                  <a:lnTo>
                    <a:pt x="4530417" y="7620"/>
                  </a:lnTo>
                  <a:lnTo>
                    <a:pt x="4551311" y="0"/>
                  </a:lnTo>
                  <a:close/>
                </a:path>
              </a:pathLst>
            </a:custGeom>
            <a:solidFill>
              <a:srgbClr val="90BE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2316602" y="2493010"/>
              <a:ext cx="4509770" cy="7620"/>
            </a:xfrm>
            <a:custGeom>
              <a:avLst/>
              <a:gdLst/>
              <a:ahLst/>
              <a:cxnLst/>
              <a:rect l="l" t="t" r="r" b="b"/>
              <a:pathLst>
                <a:path w="4509770" h="7619">
                  <a:moveTo>
                    <a:pt x="4509524" y="0"/>
                  </a:moveTo>
                  <a:lnTo>
                    <a:pt x="0" y="0"/>
                  </a:lnTo>
                  <a:lnTo>
                    <a:pt x="20893" y="7619"/>
                  </a:lnTo>
                  <a:lnTo>
                    <a:pt x="4488630" y="7619"/>
                  </a:lnTo>
                  <a:lnTo>
                    <a:pt x="4509524" y="0"/>
                  </a:lnTo>
                  <a:close/>
                </a:path>
              </a:pathLst>
            </a:custGeom>
            <a:solidFill>
              <a:srgbClr val="8EBD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2334014" y="2499360"/>
              <a:ext cx="4474845" cy="8890"/>
            </a:xfrm>
            <a:custGeom>
              <a:avLst/>
              <a:gdLst/>
              <a:ahLst/>
              <a:cxnLst/>
              <a:rect l="l" t="t" r="r" b="b"/>
              <a:pathLst>
                <a:path w="4474845" h="8889">
                  <a:moveTo>
                    <a:pt x="4474701" y="0"/>
                  </a:moveTo>
                  <a:lnTo>
                    <a:pt x="0" y="0"/>
                  </a:lnTo>
                  <a:lnTo>
                    <a:pt x="24375" y="8889"/>
                  </a:lnTo>
                  <a:lnTo>
                    <a:pt x="4450325" y="8889"/>
                  </a:lnTo>
                  <a:lnTo>
                    <a:pt x="4474701" y="0"/>
                  </a:lnTo>
                  <a:close/>
                </a:path>
              </a:pathLst>
            </a:custGeom>
            <a:solidFill>
              <a:srgbClr val="8DB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2354907" y="2506980"/>
              <a:ext cx="4432935" cy="7620"/>
            </a:xfrm>
            <a:custGeom>
              <a:avLst/>
              <a:gdLst/>
              <a:ahLst/>
              <a:cxnLst/>
              <a:rect l="l" t="t" r="r" b="b"/>
              <a:pathLst>
                <a:path w="4432934" h="7619">
                  <a:moveTo>
                    <a:pt x="4432914" y="0"/>
                  </a:moveTo>
                  <a:lnTo>
                    <a:pt x="0" y="0"/>
                  </a:lnTo>
                  <a:lnTo>
                    <a:pt x="3482" y="1270"/>
                  </a:lnTo>
                  <a:lnTo>
                    <a:pt x="25378" y="7620"/>
                  </a:lnTo>
                  <a:lnTo>
                    <a:pt x="4407535" y="7620"/>
                  </a:lnTo>
                  <a:lnTo>
                    <a:pt x="4429432" y="1270"/>
                  </a:lnTo>
                  <a:lnTo>
                    <a:pt x="4432914" y="0"/>
                  </a:lnTo>
                  <a:close/>
                </a:path>
              </a:pathLst>
            </a:custGeom>
            <a:solidFill>
              <a:srgbClr val="8CB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2380286" y="2514600"/>
              <a:ext cx="4382770" cy="7620"/>
            </a:xfrm>
            <a:custGeom>
              <a:avLst/>
              <a:gdLst/>
              <a:ahLst/>
              <a:cxnLst/>
              <a:rect l="l" t="t" r="r" b="b"/>
              <a:pathLst>
                <a:path w="4382770" h="7619">
                  <a:moveTo>
                    <a:pt x="4382156" y="0"/>
                  </a:moveTo>
                  <a:lnTo>
                    <a:pt x="0" y="0"/>
                  </a:lnTo>
                  <a:lnTo>
                    <a:pt x="26275" y="7620"/>
                  </a:lnTo>
                  <a:lnTo>
                    <a:pt x="4355881" y="7620"/>
                  </a:lnTo>
                  <a:lnTo>
                    <a:pt x="4382156" y="0"/>
                  </a:lnTo>
                  <a:close/>
                </a:path>
              </a:pathLst>
            </a:custGeom>
            <a:solidFill>
              <a:srgbClr val="8BBB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2402183" y="2520950"/>
              <a:ext cx="4338955" cy="8890"/>
            </a:xfrm>
            <a:custGeom>
              <a:avLst/>
              <a:gdLst/>
              <a:ahLst/>
              <a:cxnLst/>
              <a:rect l="l" t="t" r="r" b="b"/>
              <a:pathLst>
                <a:path w="4338955" h="8889">
                  <a:moveTo>
                    <a:pt x="4338363" y="0"/>
                  </a:moveTo>
                  <a:lnTo>
                    <a:pt x="0" y="0"/>
                  </a:lnTo>
                  <a:lnTo>
                    <a:pt x="30655" y="8889"/>
                  </a:lnTo>
                  <a:lnTo>
                    <a:pt x="4307708" y="8889"/>
                  </a:lnTo>
                  <a:lnTo>
                    <a:pt x="4338363" y="0"/>
                  </a:lnTo>
                  <a:close/>
                </a:path>
              </a:pathLst>
            </a:custGeom>
            <a:solidFill>
              <a:srgbClr val="89B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2428458" y="2528570"/>
              <a:ext cx="4286250" cy="7620"/>
            </a:xfrm>
            <a:custGeom>
              <a:avLst/>
              <a:gdLst/>
              <a:ahLst/>
              <a:cxnLst/>
              <a:rect l="l" t="t" r="r" b="b"/>
              <a:pathLst>
                <a:path w="4286250" h="7619">
                  <a:moveTo>
                    <a:pt x="4285812" y="0"/>
                  </a:moveTo>
                  <a:lnTo>
                    <a:pt x="0" y="0"/>
                  </a:lnTo>
                  <a:lnTo>
                    <a:pt x="26275" y="7619"/>
                  </a:lnTo>
                  <a:lnTo>
                    <a:pt x="4259536" y="7619"/>
                  </a:lnTo>
                  <a:lnTo>
                    <a:pt x="4285812" y="0"/>
                  </a:lnTo>
                  <a:close/>
                </a:path>
              </a:pathLst>
            </a:custGeom>
            <a:solidFill>
              <a:srgbClr val="88B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2454734" y="2536190"/>
              <a:ext cx="4233545" cy="7620"/>
            </a:xfrm>
            <a:custGeom>
              <a:avLst/>
              <a:gdLst/>
              <a:ahLst/>
              <a:cxnLst/>
              <a:rect l="l" t="t" r="r" b="b"/>
              <a:pathLst>
                <a:path w="4233545" h="7619">
                  <a:moveTo>
                    <a:pt x="4233260" y="0"/>
                  </a:moveTo>
                  <a:lnTo>
                    <a:pt x="0" y="0"/>
                  </a:lnTo>
                  <a:lnTo>
                    <a:pt x="26275" y="7620"/>
                  </a:lnTo>
                  <a:lnTo>
                    <a:pt x="4206984" y="7620"/>
                  </a:lnTo>
                  <a:lnTo>
                    <a:pt x="4233260" y="0"/>
                  </a:lnTo>
                  <a:close/>
                </a:path>
              </a:pathLst>
            </a:custGeom>
            <a:solidFill>
              <a:srgbClr val="87B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2476631" y="2542540"/>
              <a:ext cx="4189729" cy="8890"/>
            </a:xfrm>
            <a:custGeom>
              <a:avLst/>
              <a:gdLst/>
              <a:ahLst/>
              <a:cxnLst/>
              <a:rect l="l" t="t" r="r" b="b"/>
              <a:pathLst>
                <a:path w="4189729" h="8889">
                  <a:moveTo>
                    <a:pt x="4189467" y="0"/>
                  </a:moveTo>
                  <a:lnTo>
                    <a:pt x="0" y="0"/>
                  </a:lnTo>
                  <a:lnTo>
                    <a:pt x="8758" y="2539"/>
                  </a:lnTo>
                  <a:lnTo>
                    <a:pt x="37992" y="8889"/>
                  </a:lnTo>
                  <a:lnTo>
                    <a:pt x="4151474" y="8889"/>
                  </a:lnTo>
                  <a:lnTo>
                    <a:pt x="4180708" y="2539"/>
                  </a:lnTo>
                  <a:lnTo>
                    <a:pt x="4189467" y="0"/>
                  </a:lnTo>
                  <a:close/>
                </a:path>
              </a:pathLst>
            </a:custGeom>
            <a:solidFill>
              <a:srgbClr val="86B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2508777" y="2550160"/>
              <a:ext cx="4125595" cy="7620"/>
            </a:xfrm>
            <a:custGeom>
              <a:avLst/>
              <a:gdLst/>
              <a:ahLst/>
              <a:cxnLst/>
              <a:rect l="l" t="t" r="r" b="b"/>
              <a:pathLst>
                <a:path w="4125595" h="7619">
                  <a:moveTo>
                    <a:pt x="4125175" y="0"/>
                  </a:moveTo>
                  <a:lnTo>
                    <a:pt x="0" y="0"/>
                  </a:lnTo>
                  <a:lnTo>
                    <a:pt x="35080" y="7619"/>
                  </a:lnTo>
                  <a:lnTo>
                    <a:pt x="4090094" y="7619"/>
                  </a:lnTo>
                  <a:lnTo>
                    <a:pt x="4125175" y="0"/>
                  </a:lnTo>
                  <a:close/>
                </a:path>
              </a:pathLst>
            </a:custGeom>
            <a:solidFill>
              <a:srgbClr val="84B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2543858" y="2557780"/>
              <a:ext cx="4055110" cy="7620"/>
            </a:xfrm>
            <a:custGeom>
              <a:avLst/>
              <a:gdLst/>
              <a:ahLst/>
              <a:cxnLst/>
              <a:rect l="l" t="t" r="r" b="b"/>
              <a:pathLst>
                <a:path w="4055109" h="7619">
                  <a:moveTo>
                    <a:pt x="4055014" y="0"/>
                  </a:moveTo>
                  <a:lnTo>
                    <a:pt x="0" y="0"/>
                  </a:lnTo>
                  <a:lnTo>
                    <a:pt x="35080" y="7620"/>
                  </a:lnTo>
                  <a:lnTo>
                    <a:pt x="4019933" y="7620"/>
                  </a:lnTo>
                  <a:lnTo>
                    <a:pt x="4055014" y="0"/>
                  </a:lnTo>
                  <a:close/>
                </a:path>
              </a:pathLst>
            </a:custGeom>
            <a:solidFill>
              <a:srgbClr val="83B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2573091" y="2564130"/>
              <a:ext cx="3996690" cy="8890"/>
            </a:xfrm>
            <a:custGeom>
              <a:avLst/>
              <a:gdLst/>
              <a:ahLst/>
              <a:cxnLst/>
              <a:rect l="l" t="t" r="r" b="b"/>
              <a:pathLst>
                <a:path w="3996690" h="8889">
                  <a:moveTo>
                    <a:pt x="3996546" y="0"/>
                  </a:moveTo>
                  <a:lnTo>
                    <a:pt x="0" y="0"/>
                  </a:lnTo>
                  <a:lnTo>
                    <a:pt x="40927" y="8890"/>
                  </a:lnTo>
                  <a:lnTo>
                    <a:pt x="3955618" y="8890"/>
                  </a:lnTo>
                  <a:lnTo>
                    <a:pt x="3996546" y="0"/>
                  </a:lnTo>
                  <a:close/>
                </a:path>
              </a:pathLst>
            </a:custGeom>
            <a:solidFill>
              <a:srgbClr val="82B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2608172" y="2571750"/>
              <a:ext cx="3926840" cy="8890"/>
            </a:xfrm>
            <a:custGeom>
              <a:avLst/>
              <a:gdLst/>
              <a:ahLst/>
              <a:cxnLst/>
              <a:rect l="l" t="t" r="r" b="b"/>
              <a:pathLst>
                <a:path w="3926840" h="8889">
                  <a:moveTo>
                    <a:pt x="3926384" y="0"/>
                  </a:moveTo>
                  <a:lnTo>
                    <a:pt x="0" y="0"/>
                  </a:lnTo>
                  <a:lnTo>
                    <a:pt x="40927" y="8889"/>
                  </a:lnTo>
                  <a:lnTo>
                    <a:pt x="3885457" y="8889"/>
                  </a:lnTo>
                  <a:lnTo>
                    <a:pt x="3926384" y="0"/>
                  </a:lnTo>
                  <a:close/>
                </a:path>
              </a:pathLst>
            </a:custGeom>
            <a:solidFill>
              <a:srgbClr val="81B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2643253" y="2579370"/>
              <a:ext cx="3856354" cy="7620"/>
            </a:xfrm>
            <a:custGeom>
              <a:avLst/>
              <a:gdLst/>
              <a:ahLst/>
              <a:cxnLst/>
              <a:rect l="l" t="t" r="r" b="b"/>
              <a:pathLst>
                <a:path w="3856354" h="7619">
                  <a:moveTo>
                    <a:pt x="3856223" y="0"/>
                  </a:moveTo>
                  <a:lnTo>
                    <a:pt x="0" y="0"/>
                  </a:lnTo>
                  <a:lnTo>
                    <a:pt x="35080" y="7619"/>
                  </a:lnTo>
                  <a:lnTo>
                    <a:pt x="3821142" y="7619"/>
                  </a:lnTo>
                  <a:lnTo>
                    <a:pt x="3856223" y="0"/>
                  </a:lnTo>
                  <a:close/>
                </a:path>
              </a:pathLst>
            </a:custGeom>
            <a:solidFill>
              <a:srgbClr val="7FB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2678334" y="2586990"/>
              <a:ext cx="3786504" cy="7620"/>
            </a:xfrm>
            <a:custGeom>
              <a:avLst/>
              <a:gdLst/>
              <a:ahLst/>
              <a:cxnLst/>
              <a:rect l="l" t="t" r="r" b="b"/>
              <a:pathLst>
                <a:path w="3786504" h="7619">
                  <a:moveTo>
                    <a:pt x="3786061" y="0"/>
                  </a:moveTo>
                  <a:lnTo>
                    <a:pt x="0" y="0"/>
                  </a:lnTo>
                  <a:lnTo>
                    <a:pt x="35080" y="7620"/>
                  </a:lnTo>
                  <a:lnTo>
                    <a:pt x="3750980" y="7620"/>
                  </a:lnTo>
                  <a:lnTo>
                    <a:pt x="3786061" y="0"/>
                  </a:lnTo>
                  <a:close/>
                </a:path>
              </a:pathLst>
            </a:custGeom>
            <a:solidFill>
              <a:srgbClr val="7EB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2707568" y="2593340"/>
              <a:ext cx="3728085" cy="8890"/>
            </a:xfrm>
            <a:custGeom>
              <a:avLst/>
              <a:gdLst/>
              <a:ahLst/>
              <a:cxnLst/>
              <a:rect l="l" t="t" r="r" b="b"/>
              <a:pathLst>
                <a:path w="3728085" h="8889">
                  <a:moveTo>
                    <a:pt x="3727593" y="0"/>
                  </a:moveTo>
                  <a:lnTo>
                    <a:pt x="0" y="0"/>
                  </a:lnTo>
                  <a:lnTo>
                    <a:pt x="40927" y="8889"/>
                  </a:lnTo>
                  <a:lnTo>
                    <a:pt x="3686666" y="8889"/>
                  </a:lnTo>
                  <a:lnTo>
                    <a:pt x="3727593" y="0"/>
                  </a:lnTo>
                  <a:close/>
                </a:path>
              </a:pathLst>
            </a:custGeom>
            <a:solidFill>
              <a:srgbClr val="7DB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2742648" y="2600960"/>
              <a:ext cx="3657600" cy="7620"/>
            </a:xfrm>
            <a:custGeom>
              <a:avLst/>
              <a:gdLst/>
              <a:ahLst/>
              <a:cxnLst/>
              <a:rect l="l" t="t" r="r" b="b"/>
              <a:pathLst>
                <a:path w="3657600" h="7619">
                  <a:moveTo>
                    <a:pt x="3657432" y="0"/>
                  </a:moveTo>
                  <a:lnTo>
                    <a:pt x="0" y="0"/>
                  </a:lnTo>
                  <a:lnTo>
                    <a:pt x="35080" y="7619"/>
                  </a:lnTo>
                  <a:lnTo>
                    <a:pt x="3622351" y="7619"/>
                  </a:lnTo>
                  <a:lnTo>
                    <a:pt x="3657432" y="0"/>
                  </a:lnTo>
                  <a:close/>
                </a:path>
              </a:pathLst>
            </a:custGeom>
            <a:solidFill>
              <a:srgbClr val="7CB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2777729" y="2608580"/>
              <a:ext cx="3587750" cy="7620"/>
            </a:xfrm>
            <a:custGeom>
              <a:avLst/>
              <a:gdLst/>
              <a:ahLst/>
              <a:cxnLst/>
              <a:rect l="l" t="t" r="r" b="b"/>
              <a:pathLst>
                <a:path w="3587750" h="7619">
                  <a:moveTo>
                    <a:pt x="3587270" y="0"/>
                  </a:moveTo>
                  <a:lnTo>
                    <a:pt x="0" y="0"/>
                  </a:lnTo>
                  <a:lnTo>
                    <a:pt x="17540" y="3810"/>
                  </a:lnTo>
                  <a:lnTo>
                    <a:pt x="43590" y="7620"/>
                  </a:lnTo>
                  <a:lnTo>
                    <a:pt x="3543680" y="7620"/>
                  </a:lnTo>
                  <a:lnTo>
                    <a:pt x="3569730" y="3810"/>
                  </a:lnTo>
                  <a:lnTo>
                    <a:pt x="3587270" y="0"/>
                  </a:lnTo>
                  <a:close/>
                </a:path>
              </a:pathLst>
            </a:custGeom>
            <a:solidFill>
              <a:srgbClr val="7AB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2812636" y="2614930"/>
              <a:ext cx="3517900" cy="8890"/>
            </a:xfrm>
            <a:custGeom>
              <a:avLst/>
              <a:gdLst/>
              <a:ahLst/>
              <a:cxnLst/>
              <a:rect l="l" t="t" r="r" b="b"/>
              <a:pathLst>
                <a:path w="3517900" h="8889">
                  <a:moveTo>
                    <a:pt x="3517456" y="0"/>
                  </a:moveTo>
                  <a:lnTo>
                    <a:pt x="0" y="0"/>
                  </a:lnTo>
                  <a:lnTo>
                    <a:pt x="60782" y="8890"/>
                  </a:lnTo>
                  <a:lnTo>
                    <a:pt x="3456674" y="8890"/>
                  </a:lnTo>
                  <a:lnTo>
                    <a:pt x="3517456" y="0"/>
                  </a:lnTo>
                  <a:close/>
                </a:path>
              </a:pathLst>
            </a:custGeom>
            <a:solidFill>
              <a:srgbClr val="79B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2864736" y="2622550"/>
              <a:ext cx="3413760" cy="7620"/>
            </a:xfrm>
            <a:custGeom>
              <a:avLst/>
              <a:gdLst/>
              <a:ahLst/>
              <a:cxnLst/>
              <a:rect l="l" t="t" r="r" b="b"/>
              <a:pathLst>
                <a:path w="3413760" h="7619">
                  <a:moveTo>
                    <a:pt x="3413257" y="0"/>
                  </a:moveTo>
                  <a:lnTo>
                    <a:pt x="0" y="0"/>
                  </a:lnTo>
                  <a:lnTo>
                    <a:pt x="52099" y="7620"/>
                  </a:lnTo>
                  <a:lnTo>
                    <a:pt x="3361158" y="7620"/>
                  </a:lnTo>
                  <a:lnTo>
                    <a:pt x="3413257" y="0"/>
                  </a:lnTo>
                  <a:close/>
                </a:path>
              </a:pathLst>
            </a:custGeom>
            <a:solidFill>
              <a:srgbClr val="78B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2916835" y="2630170"/>
              <a:ext cx="3309620" cy="7620"/>
            </a:xfrm>
            <a:custGeom>
              <a:avLst/>
              <a:gdLst/>
              <a:ahLst/>
              <a:cxnLst/>
              <a:rect l="l" t="t" r="r" b="b"/>
              <a:pathLst>
                <a:path w="3309620" h="7619">
                  <a:moveTo>
                    <a:pt x="3309058" y="0"/>
                  </a:moveTo>
                  <a:lnTo>
                    <a:pt x="0" y="0"/>
                  </a:lnTo>
                  <a:lnTo>
                    <a:pt x="52099" y="7619"/>
                  </a:lnTo>
                  <a:lnTo>
                    <a:pt x="3256959" y="7619"/>
                  </a:lnTo>
                  <a:lnTo>
                    <a:pt x="3309058" y="0"/>
                  </a:lnTo>
                  <a:close/>
                </a:path>
              </a:pathLst>
            </a:custGeom>
            <a:solidFill>
              <a:srgbClr val="77A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2960251" y="2636520"/>
              <a:ext cx="3222625" cy="8890"/>
            </a:xfrm>
            <a:custGeom>
              <a:avLst/>
              <a:gdLst/>
              <a:ahLst/>
              <a:cxnLst/>
              <a:rect l="l" t="t" r="r" b="b"/>
              <a:pathLst>
                <a:path w="3222625" h="8889">
                  <a:moveTo>
                    <a:pt x="3222226" y="0"/>
                  </a:moveTo>
                  <a:lnTo>
                    <a:pt x="0" y="0"/>
                  </a:lnTo>
                  <a:lnTo>
                    <a:pt x="60782" y="8889"/>
                  </a:lnTo>
                  <a:lnTo>
                    <a:pt x="3161443" y="8889"/>
                  </a:lnTo>
                  <a:lnTo>
                    <a:pt x="3222226" y="0"/>
                  </a:lnTo>
                  <a:close/>
                </a:path>
              </a:pathLst>
            </a:custGeom>
            <a:solidFill>
              <a:srgbClr val="75A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3012351" y="2644140"/>
              <a:ext cx="3118485" cy="7620"/>
            </a:xfrm>
            <a:custGeom>
              <a:avLst/>
              <a:gdLst/>
              <a:ahLst/>
              <a:cxnLst/>
              <a:rect l="l" t="t" r="r" b="b"/>
              <a:pathLst>
                <a:path w="3118485" h="7619">
                  <a:moveTo>
                    <a:pt x="3118027" y="0"/>
                  </a:moveTo>
                  <a:lnTo>
                    <a:pt x="0" y="0"/>
                  </a:lnTo>
                  <a:lnTo>
                    <a:pt x="52099" y="7620"/>
                  </a:lnTo>
                  <a:lnTo>
                    <a:pt x="3065927" y="7620"/>
                  </a:lnTo>
                  <a:lnTo>
                    <a:pt x="3118027" y="0"/>
                  </a:lnTo>
                  <a:close/>
                </a:path>
              </a:pathLst>
            </a:custGeom>
            <a:solidFill>
              <a:srgbClr val="74A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3064450" y="2651760"/>
              <a:ext cx="3014345" cy="7620"/>
            </a:xfrm>
            <a:custGeom>
              <a:avLst/>
              <a:gdLst/>
              <a:ahLst/>
              <a:cxnLst/>
              <a:rect l="l" t="t" r="r" b="b"/>
              <a:pathLst>
                <a:path w="3014345" h="7619">
                  <a:moveTo>
                    <a:pt x="3013828" y="0"/>
                  </a:moveTo>
                  <a:lnTo>
                    <a:pt x="0" y="0"/>
                  </a:lnTo>
                  <a:lnTo>
                    <a:pt x="52099" y="7619"/>
                  </a:lnTo>
                  <a:lnTo>
                    <a:pt x="2961728" y="7619"/>
                  </a:lnTo>
                  <a:lnTo>
                    <a:pt x="3013828" y="0"/>
                  </a:lnTo>
                  <a:close/>
                </a:path>
              </a:pathLst>
            </a:custGeom>
            <a:solidFill>
              <a:srgbClr val="73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3107867" y="2658110"/>
              <a:ext cx="2927350" cy="8890"/>
            </a:xfrm>
            <a:custGeom>
              <a:avLst/>
              <a:gdLst/>
              <a:ahLst/>
              <a:cxnLst/>
              <a:rect l="l" t="t" r="r" b="b"/>
              <a:pathLst>
                <a:path w="2927350" h="8889">
                  <a:moveTo>
                    <a:pt x="2926995" y="0"/>
                  </a:moveTo>
                  <a:lnTo>
                    <a:pt x="0" y="0"/>
                  </a:lnTo>
                  <a:lnTo>
                    <a:pt x="60782" y="8889"/>
                  </a:lnTo>
                  <a:lnTo>
                    <a:pt x="2866212" y="8889"/>
                  </a:lnTo>
                  <a:lnTo>
                    <a:pt x="2926995" y="0"/>
                  </a:lnTo>
                  <a:close/>
                </a:path>
              </a:pathLst>
            </a:custGeom>
            <a:solidFill>
              <a:srgbClr val="72A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3159966" y="2665730"/>
              <a:ext cx="2823210" cy="7620"/>
            </a:xfrm>
            <a:custGeom>
              <a:avLst/>
              <a:gdLst/>
              <a:ahLst/>
              <a:cxnLst/>
              <a:rect l="l" t="t" r="r" b="b"/>
              <a:pathLst>
                <a:path w="2823210" h="7619">
                  <a:moveTo>
                    <a:pt x="2822796" y="0"/>
                  </a:moveTo>
                  <a:lnTo>
                    <a:pt x="0" y="0"/>
                  </a:lnTo>
                  <a:lnTo>
                    <a:pt x="8683" y="1270"/>
                  </a:lnTo>
                  <a:lnTo>
                    <a:pt x="73530" y="7620"/>
                  </a:lnTo>
                  <a:lnTo>
                    <a:pt x="2749266" y="7620"/>
                  </a:lnTo>
                  <a:lnTo>
                    <a:pt x="2814113" y="1270"/>
                  </a:lnTo>
                  <a:lnTo>
                    <a:pt x="2822796" y="0"/>
                  </a:lnTo>
                  <a:close/>
                </a:path>
              </a:pathLst>
            </a:custGeom>
            <a:solidFill>
              <a:srgbClr val="70A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3233496" y="2673350"/>
              <a:ext cx="2675890" cy="7620"/>
            </a:xfrm>
            <a:custGeom>
              <a:avLst/>
              <a:gdLst/>
              <a:ahLst/>
              <a:cxnLst/>
              <a:rect l="l" t="t" r="r" b="b"/>
              <a:pathLst>
                <a:path w="2675890" h="7619">
                  <a:moveTo>
                    <a:pt x="2675736" y="0"/>
                  </a:moveTo>
                  <a:lnTo>
                    <a:pt x="0" y="0"/>
                  </a:lnTo>
                  <a:lnTo>
                    <a:pt x="77816" y="7620"/>
                  </a:lnTo>
                  <a:lnTo>
                    <a:pt x="2597919" y="7620"/>
                  </a:lnTo>
                  <a:lnTo>
                    <a:pt x="2675736" y="0"/>
                  </a:lnTo>
                  <a:close/>
                </a:path>
              </a:pathLst>
            </a:custGeom>
            <a:solidFill>
              <a:srgbClr val="6FA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3298342" y="2679699"/>
              <a:ext cx="2546350" cy="8890"/>
            </a:xfrm>
            <a:custGeom>
              <a:avLst/>
              <a:gdLst/>
              <a:ahLst/>
              <a:cxnLst/>
              <a:rect l="l" t="t" r="r" b="b"/>
              <a:pathLst>
                <a:path w="2546350" h="8889">
                  <a:moveTo>
                    <a:pt x="2546032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8890"/>
                  </a:lnTo>
                  <a:lnTo>
                    <a:pt x="2546032" y="8890"/>
                  </a:lnTo>
                  <a:lnTo>
                    <a:pt x="2546032" y="2540"/>
                  </a:lnTo>
                  <a:lnTo>
                    <a:pt x="2546032" y="0"/>
                  </a:lnTo>
                  <a:close/>
                </a:path>
              </a:pathLst>
            </a:custGeom>
            <a:solidFill>
              <a:srgbClr val="6EA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3376155" y="2687319"/>
              <a:ext cx="2390775" cy="7620"/>
            </a:xfrm>
            <a:custGeom>
              <a:avLst/>
              <a:gdLst/>
              <a:ahLst/>
              <a:cxnLst/>
              <a:rect l="l" t="t" r="r" b="b"/>
              <a:pathLst>
                <a:path w="2390775" h="7619">
                  <a:moveTo>
                    <a:pt x="108662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086624" y="7620"/>
                  </a:lnTo>
                  <a:lnTo>
                    <a:pt x="1086624" y="0"/>
                  </a:lnTo>
                  <a:close/>
                </a:path>
                <a:path w="2390775" h="7619">
                  <a:moveTo>
                    <a:pt x="2390406" y="0"/>
                  </a:moveTo>
                  <a:lnTo>
                    <a:pt x="1162824" y="0"/>
                  </a:lnTo>
                  <a:lnTo>
                    <a:pt x="1162824" y="7620"/>
                  </a:lnTo>
                  <a:lnTo>
                    <a:pt x="2390406" y="7620"/>
                  </a:lnTo>
                  <a:lnTo>
                    <a:pt x="2390406" y="0"/>
                  </a:lnTo>
                  <a:close/>
                </a:path>
              </a:pathLst>
            </a:custGeom>
            <a:solidFill>
              <a:srgbClr val="6DA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3453968" y="2694939"/>
              <a:ext cx="2235200" cy="7620"/>
            </a:xfrm>
            <a:custGeom>
              <a:avLst/>
              <a:gdLst/>
              <a:ahLst/>
              <a:cxnLst/>
              <a:rect l="l" t="t" r="r" b="b"/>
              <a:pathLst>
                <a:path w="2235200" h="7619">
                  <a:moveTo>
                    <a:pt x="100881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008811" y="7620"/>
                  </a:lnTo>
                  <a:lnTo>
                    <a:pt x="1008811" y="0"/>
                  </a:lnTo>
                  <a:close/>
                </a:path>
                <a:path w="2235200" h="7619">
                  <a:moveTo>
                    <a:pt x="2234781" y="0"/>
                  </a:moveTo>
                  <a:lnTo>
                    <a:pt x="1085011" y="0"/>
                  </a:lnTo>
                  <a:lnTo>
                    <a:pt x="1085011" y="7620"/>
                  </a:lnTo>
                  <a:lnTo>
                    <a:pt x="2234781" y="7620"/>
                  </a:lnTo>
                  <a:lnTo>
                    <a:pt x="2234781" y="0"/>
                  </a:lnTo>
                  <a:close/>
                </a:path>
              </a:pathLst>
            </a:custGeom>
            <a:solidFill>
              <a:srgbClr val="6BA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3518814" y="2701289"/>
              <a:ext cx="2105660" cy="8890"/>
            </a:xfrm>
            <a:custGeom>
              <a:avLst/>
              <a:gdLst/>
              <a:ahLst/>
              <a:cxnLst/>
              <a:rect l="l" t="t" r="r" b="b"/>
              <a:pathLst>
                <a:path w="2105660" h="8889">
                  <a:moveTo>
                    <a:pt x="94396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943965" y="8890"/>
                  </a:lnTo>
                  <a:lnTo>
                    <a:pt x="943965" y="0"/>
                  </a:lnTo>
                  <a:close/>
                </a:path>
                <a:path w="2105660" h="8889">
                  <a:moveTo>
                    <a:pt x="2105088" y="0"/>
                  </a:moveTo>
                  <a:lnTo>
                    <a:pt x="1020165" y="0"/>
                  </a:lnTo>
                  <a:lnTo>
                    <a:pt x="1020165" y="8890"/>
                  </a:lnTo>
                  <a:lnTo>
                    <a:pt x="2105088" y="8890"/>
                  </a:lnTo>
                  <a:lnTo>
                    <a:pt x="2105088" y="0"/>
                  </a:lnTo>
                  <a:close/>
                </a:path>
              </a:pathLst>
            </a:custGeom>
            <a:solidFill>
              <a:srgbClr val="6AA8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3596640" y="2708909"/>
              <a:ext cx="1949450" cy="7620"/>
            </a:xfrm>
            <a:custGeom>
              <a:avLst/>
              <a:gdLst/>
              <a:ahLst/>
              <a:cxnLst/>
              <a:rect l="l" t="t" r="r" b="b"/>
              <a:pathLst>
                <a:path w="1949450" h="7619">
                  <a:moveTo>
                    <a:pt x="86614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866140" y="7620"/>
                  </a:lnTo>
                  <a:lnTo>
                    <a:pt x="866140" y="0"/>
                  </a:lnTo>
                  <a:close/>
                </a:path>
                <a:path w="1949450" h="7619">
                  <a:moveTo>
                    <a:pt x="1949437" y="0"/>
                  </a:moveTo>
                  <a:lnTo>
                    <a:pt x="942340" y="0"/>
                  </a:lnTo>
                  <a:lnTo>
                    <a:pt x="942340" y="7620"/>
                  </a:lnTo>
                  <a:lnTo>
                    <a:pt x="1949437" y="7620"/>
                  </a:lnTo>
                  <a:lnTo>
                    <a:pt x="1949437" y="0"/>
                  </a:lnTo>
                  <a:close/>
                </a:path>
              </a:pathLst>
            </a:custGeom>
            <a:solidFill>
              <a:srgbClr val="69A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3731247" y="2716529"/>
              <a:ext cx="1680845" cy="7620"/>
            </a:xfrm>
            <a:custGeom>
              <a:avLst/>
              <a:gdLst/>
              <a:ahLst/>
              <a:cxnLst/>
              <a:rect l="l" t="t" r="r" b="b"/>
              <a:pathLst>
                <a:path w="1680845" h="7619">
                  <a:moveTo>
                    <a:pt x="73153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731532" y="7620"/>
                  </a:lnTo>
                  <a:lnTo>
                    <a:pt x="731532" y="0"/>
                  </a:lnTo>
                  <a:close/>
                </a:path>
                <a:path w="1680845" h="7619">
                  <a:moveTo>
                    <a:pt x="1680222" y="0"/>
                  </a:moveTo>
                  <a:lnTo>
                    <a:pt x="807732" y="0"/>
                  </a:lnTo>
                  <a:lnTo>
                    <a:pt x="807732" y="7620"/>
                  </a:lnTo>
                  <a:lnTo>
                    <a:pt x="1680222" y="7620"/>
                  </a:lnTo>
                  <a:lnTo>
                    <a:pt x="1680222" y="0"/>
                  </a:lnTo>
                  <a:close/>
                </a:path>
              </a:pathLst>
            </a:custGeom>
            <a:solidFill>
              <a:srgbClr val="68A6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3843439" y="2722879"/>
              <a:ext cx="1456055" cy="8890"/>
            </a:xfrm>
            <a:custGeom>
              <a:avLst/>
              <a:gdLst/>
              <a:ahLst/>
              <a:cxnLst/>
              <a:rect l="l" t="t" r="r" b="b"/>
              <a:pathLst>
                <a:path w="1456054" h="8889">
                  <a:moveTo>
                    <a:pt x="61934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19340" y="8890"/>
                  </a:lnTo>
                  <a:lnTo>
                    <a:pt x="619340" y="0"/>
                  </a:lnTo>
                  <a:close/>
                </a:path>
                <a:path w="1456054" h="8889">
                  <a:moveTo>
                    <a:pt x="1455839" y="0"/>
                  </a:moveTo>
                  <a:lnTo>
                    <a:pt x="695540" y="0"/>
                  </a:lnTo>
                  <a:lnTo>
                    <a:pt x="695540" y="8890"/>
                  </a:lnTo>
                  <a:lnTo>
                    <a:pt x="1455839" y="8890"/>
                  </a:lnTo>
                  <a:lnTo>
                    <a:pt x="1455839" y="0"/>
                  </a:lnTo>
                  <a:close/>
                </a:path>
              </a:pathLst>
            </a:custGeom>
            <a:solidFill>
              <a:srgbClr val="66A5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3978059" y="2730499"/>
              <a:ext cx="1186815" cy="7620"/>
            </a:xfrm>
            <a:custGeom>
              <a:avLst/>
              <a:gdLst/>
              <a:ahLst/>
              <a:cxnLst/>
              <a:rect l="l" t="t" r="r" b="b"/>
              <a:pathLst>
                <a:path w="1186814" h="7619">
                  <a:moveTo>
                    <a:pt x="4847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84720" y="7620"/>
                  </a:lnTo>
                  <a:lnTo>
                    <a:pt x="484720" y="0"/>
                  </a:lnTo>
                  <a:close/>
                </a:path>
                <a:path w="1186814" h="7619">
                  <a:moveTo>
                    <a:pt x="1186599" y="0"/>
                  </a:moveTo>
                  <a:lnTo>
                    <a:pt x="560920" y="0"/>
                  </a:lnTo>
                  <a:lnTo>
                    <a:pt x="560920" y="7620"/>
                  </a:lnTo>
                  <a:lnTo>
                    <a:pt x="1186599" y="7620"/>
                  </a:lnTo>
                  <a:lnTo>
                    <a:pt x="1186599" y="0"/>
                  </a:lnTo>
                  <a:close/>
                </a:path>
              </a:pathLst>
            </a:custGeom>
            <a:solidFill>
              <a:srgbClr val="66A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4235869" y="2738119"/>
              <a:ext cx="671830" cy="5080"/>
            </a:xfrm>
            <a:custGeom>
              <a:avLst/>
              <a:gdLst/>
              <a:ahLst/>
              <a:cxnLst/>
              <a:rect l="l" t="t" r="r" b="b"/>
              <a:pathLst>
                <a:path w="671829" h="5080">
                  <a:moveTo>
                    <a:pt x="22691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226910" y="5080"/>
                  </a:lnTo>
                  <a:lnTo>
                    <a:pt x="226910" y="0"/>
                  </a:lnTo>
                  <a:close/>
                </a:path>
                <a:path w="671829" h="5080">
                  <a:moveTo>
                    <a:pt x="671398" y="0"/>
                  </a:moveTo>
                  <a:lnTo>
                    <a:pt x="303110" y="0"/>
                  </a:lnTo>
                  <a:lnTo>
                    <a:pt x="303110" y="5080"/>
                  </a:lnTo>
                  <a:lnTo>
                    <a:pt x="671398" y="5080"/>
                  </a:lnTo>
                  <a:lnTo>
                    <a:pt x="671398" y="0"/>
                  </a:lnTo>
                  <a:close/>
                </a:path>
              </a:pathLst>
            </a:custGeom>
            <a:solidFill>
              <a:srgbClr val="64A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2051050" y="1844040"/>
              <a:ext cx="5041900" cy="3600450"/>
            </a:xfrm>
            <a:custGeom>
              <a:avLst/>
              <a:gdLst/>
              <a:ahLst/>
              <a:cxnLst/>
              <a:rect l="l" t="t" r="r" b="b"/>
              <a:pathLst>
                <a:path w="5041900" h="3600450">
                  <a:moveTo>
                    <a:pt x="2520950" y="0"/>
                  </a:moveTo>
                  <a:lnTo>
                    <a:pt x="2446161" y="201"/>
                  </a:lnTo>
                  <a:lnTo>
                    <a:pt x="2371861" y="803"/>
                  </a:lnTo>
                  <a:lnTo>
                    <a:pt x="2298083" y="1798"/>
                  </a:lnTo>
                  <a:lnTo>
                    <a:pt x="2224860" y="3181"/>
                  </a:lnTo>
                  <a:lnTo>
                    <a:pt x="2152225" y="4947"/>
                  </a:lnTo>
                  <a:lnTo>
                    <a:pt x="2080211" y="7089"/>
                  </a:lnTo>
                  <a:lnTo>
                    <a:pt x="2008851" y="9601"/>
                  </a:lnTo>
                  <a:lnTo>
                    <a:pt x="1938179" y="12477"/>
                  </a:lnTo>
                  <a:lnTo>
                    <a:pt x="1868226" y="15712"/>
                  </a:lnTo>
                  <a:lnTo>
                    <a:pt x="1799027" y="19300"/>
                  </a:lnTo>
                  <a:lnTo>
                    <a:pt x="1730613" y="23235"/>
                  </a:lnTo>
                  <a:lnTo>
                    <a:pt x="1663019" y="27511"/>
                  </a:lnTo>
                  <a:lnTo>
                    <a:pt x="1596277" y="32123"/>
                  </a:lnTo>
                  <a:lnTo>
                    <a:pt x="1530421" y="37063"/>
                  </a:lnTo>
                  <a:lnTo>
                    <a:pt x="1465482" y="42327"/>
                  </a:lnTo>
                  <a:lnTo>
                    <a:pt x="1401495" y="47909"/>
                  </a:lnTo>
                  <a:lnTo>
                    <a:pt x="1338492" y="53803"/>
                  </a:lnTo>
                  <a:lnTo>
                    <a:pt x="1276507" y="60002"/>
                  </a:lnTo>
                  <a:lnTo>
                    <a:pt x="1215571" y="66501"/>
                  </a:lnTo>
                  <a:lnTo>
                    <a:pt x="1155720" y="73295"/>
                  </a:lnTo>
                  <a:lnTo>
                    <a:pt x="1096984" y="80377"/>
                  </a:lnTo>
                  <a:lnTo>
                    <a:pt x="1039398" y="87741"/>
                  </a:lnTo>
                  <a:lnTo>
                    <a:pt x="982994" y="95382"/>
                  </a:lnTo>
                  <a:lnTo>
                    <a:pt x="927806" y="103294"/>
                  </a:lnTo>
                  <a:lnTo>
                    <a:pt x="873866" y="111470"/>
                  </a:lnTo>
                  <a:lnTo>
                    <a:pt x="821208" y="119906"/>
                  </a:lnTo>
                  <a:lnTo>
                    <a:pt x="769864" y="128595"/>
                  </a:lnTo>
                  <a:lnTo>
                    <a:pt x="719868" y="137531"/>
                  </a:lnTo>
                  <a:lnTo>
                    <a:pt x="671252" y="146708"/>
                  </a:lnTo>
                  <a:lnTo>
                    <a:pt x="624050" y="156121"/>
                  </a:lnTo>
                  <a:lnTo>
                    <a:pt x="578295" y="165763"/>
                  </a:lnTo>
                  <a:lnTo>
                    <a:pt x="534019" y="175630"/>
                  </a:lnTo>
                  <a:lnTo>
                    <a:pt x="491256" y="185714"/>
                  </a:lnTo>
                  <a:lnTo>
                    <a:pt x="450038" y="196011"/>
                  </a:lnTo>
                  <a:lnTo>
                    <a:pt x="410399" y="206513"/>
                  </a:lnTo>
                  <a:lnTo>
                    <a:pt x="372372" y="217216"/>
                  </a:lnTo>
                  <a:lnTo>
                    <a:pt x="301285" y="239200"/>
                  </a:lnTo>
                  <a:lnTo>
                    <a:pt x="237041" y="261915"/>
                  </a:lnTo>
                  <a:lnTo>
                    <a:pt x="179904" y="285315"/>
                  </a:lnTo>
                  <a:lnTo>
                    <a:pt x="130139" y="309351"/>
                  </a:lnTo>
                  <a:lnTo>
                    <a:pt x="88009" y="333978"/>
                  </a:lnTo>
                  <a:lnTo>
                    <a:pt x="53779" y="359149"/>
                  </a:lnTo>
                  <a:lnTo>
                    <a:pt x="17824" y="397821"/>
                  </a:lnTo>
                  <a:lnTo>
                    <a:pt x="1130" y="437453"/>
                  </a:lnTo>
                  <a:lnTo>
                    <a:pt x="0" y="450850"/>
                  </a:lnTo>
                  <a:lnTo>
                    <a:pt x="1130" y="464178"/>
                  </a:lnTo>
                  <a:lnTo>
                    <a:pt x="17824" y="503620"/>
                  </a:lnTo>
                  <a:lnTo>
                    <a:pt x="53779" y="542124"/>
                  </a:lnTo>
                  <a:lnTo>
                    <a:pt x="88009" y="567194"/>
                  </a:lnTo>
                  <a:lnTo>
                    <a:pt x="130139" y="591728"/>
                  </a:lnTo>
                  <a:lnTo>
                    <a:pt x="179904" y="615680"/>
                  </a:lnTo>
                  <a:lnTo>
                    <a:pt x="237041" y="639002"/>
                  </a:lnTo>
                  <a:lnTo>
                    <a:pt x="301285" y="661648"/>
                  </a:lnTo>
                  <a:lnTo>
                    <a:pt x="372372" y="683569"/>
                  </a:lnTo>
                  <a:lnTo>
                    <a:pt x="410399" y="694243"/>
                  </a:lnTo>
                  <a:lnTo>
                    <a:pt x="450038" y="704718"/>
                  </a:lnTo>
                  <a:lnTo>
                    <a:pt x="491256" y="714989"/>
                  </a:lnTo>
                  <a:lnTo>
                    <a:pt x="534019" y="725049"/>
                  </a:lnTo>
                  <a:lnTo>
                    <a:pt x="578295" y="734893"/>
                  </a:lnTo>
                  <a:lnTo>
                    <a:pt x="624050" y="744514"/>
                  </a:lnTo>
                  <a:lnTo>
                    <a:pt x="671252" y="753907"/>
                  </a:lnTo>
                  <a:lnTo>
                    <a:pt x="719868" y="763066"/>
                  </a:lnTo>
                  <a:lnTo>
                    <a:pt x="769864" y="771985"/>
                  </a:lnTo>
                  <a:lnTo>
                    <a:pt x="821208" y="780657"/>
                  </a:lnTo>
                  <a:lnTo>
                    <a:pt x="873866" y="789078"/>
                  </a:lnTo>
                  <a:lnTo>
                    <a:pt x="927806" y="797241"/>
                  </a:lnTo>
                  <a:lnTo>
                    <a:pt x="982994" y="805140"/>
                  </a:lnTo>
                  <a:lnTo>
                    <a:pt x="1039398" y="812769"/>
                  </a:lnTo>
                  <a:lnTo>
                    <a:pt x="1096984" y="820123"/>
                  </a:lnTo>
                  <a:lnTo>
                    <a:pt x="1155720" y="827195"/>
                  </a:lnTo>
                  <a:lnTo>
                    <a:pt x="1215571" y="833980"/>
                  </a:lnTo>
                  <a:lnTo>
                    <a:pt x="1276507" y="840472"/>
                  </a:lnTo>
                  <a:lnTo>
                    <a:pt x="1338492" y="846664"/>
                  </a:lnTo>
                  <a:lnTo>
                    <a:pt x="1401495" y="852551"/>
                  </a:lnTo>
                  <a:lnTo>
                    <a:pt x="1465482" y="858127"/>
                  </a:lnTo>
                  <a:lnTo>
                    <a:pt x="1530421" y="863387"/>
                  </a:lnTo>
                  <a:lnTo>
                    <a:pt x="1596277" y="868323"/>
                  </a:lnTo>
                  <a:lnTo>
                    <a:pt x="1663019" y="872931"/>
                  </a:lnTo>
                  <a:lnTo>
                    <a:pt x="1730613" y="877204"/>
                  </a:lnTo>
                  <a:lnTo>
                    <a:pt x="1799027" y="881136"/>
                  </a:lnTo>
                  <a:lnTo>
                    <a:pt x="1868226" y="884722"/>
                  </a:lnTo>
                  <a:lnTo>
                    <a:pt x="1938179" y="887956"/>
                  </a:lnTo>
                  <a:lnTo>
                    <a:pt x="2008851" y="890831"/>
                  </a:lnTo>
                  <a:lnTo>
                    <a:pt x="2080211" y="893342"/>
                  </a:lnTo>
                  <a:lnTo>
                    <a:pt x="2152225" y="895483"/>
                  </a:lnTo>
                  <a:lnTo>
                    <a:pt x="2224860" y="897248"/>
                  </a:lnTo>
                  <a:lnTo>
                    <a:pt x="2298083" y="898631"/>
                  </a:lnTo>
                  <a:lnTo>
                    <a:pt x="2371861" y="899626"/>
                  </a:lnTo>
                  <a:lnTo>
                    <a:pt x="2446161" y="900228"/>
                  </a:lnTo>
                  <a:lnTo>
                    <a:pt x="2520950" y="900430"/>
                  </a:lnTo>
                  <a:lnTo>
                    <a:pt x="2595738" y="900228"/>
                  </a:lnTo>
                  <a:lnTo>
                    <a:pt x="2670038" y="899626"/>
                  </a:lnTo>
                  <a:lnTo>
                    <a:pt x="2743816" y="898631"/>
                  </a:lnTo>
                  <a:lnTo>
                    <a:pt x="2817039" y="897248"/>
                  </a:lnTo>
                  <a:lnTo>
                    <a:pt x="2889674" y="895483"/>
                  </a:lnTo>
                  <a:lnTo>
                    <a:pt x="2961688" y="893342"/>
                  </a:lnTo>
                  <a:lnTo>
                    <a:pt x="3033048" y="890831"/>
                  </a:lnTo>
                  <a:lnTo>
                    <a:pt x="3103720" y="887956"/>
                  </a:lnTo>
                  <a:lnTo>
                    <a:pt x="3173673" y="884722"/>
                  </a:lnTo>
                  <a:lnTo>
                    <a:pt x="3242872" y="881136"/>
                  </a:lnTo>
                  <a:lnTo>
                    <a:pt x="3311286" y="877204"/>
                  </a:lnTo>
                  <a:lnTo>
                    <a:pt x="3378880" y="872931"/>
                  </a:lnTo>
                  <a:lnTo>
                    <a:pt x="3445622" y="868323"/>
                  </a:lnTo>
                  <a:lnTo>
                    <a:pt x="3511478" y="863387"/>
                  </a:lnTo>
                  <a:lnTo>
                    <a:pt x="3576417" y="858127"/>
                  </a:lnTo>
                  <a:lnTo>
                    <a:pt x="3640404" y="852551"/>
                  </a:lnTo>
                  <a:lnTo>
                    <a:pt x="3703407" y="846664"/>
                  </a:lnTo>
                  <a:lnTo>
                    <a:pt x="3765392" y="840472"/>
                  </a:lnTo>
                  <a:lnTo>
                    <a:pt x="3826328" y="833980"/>
                  </a:lnTo>
                  <a:lnTo>
                    <a:pt x="3886179" y="827195"/>
                  </a:lnTo>
                  <a:lnTo>
                    <a:pt x="3944915" y="820123"/>
                  </a:lnTo>
                  <a:lnTo>
                    <a:pt x="4002501" y="812769"/>
                  </a:lnTo>
                  <a:lnTo>
                    <a:pt x="4058905" y="805140"/>
                  </a:lnTo>
                  <a:lnTo>
                    <a:pt x="4114093" y="797241"/>
                  </a:lnTo>
                  <a:lnTo>
                    <a:pt x="4168033" y="789078"/>
                  </a:lnTo>
                  <a:lnTo>
                    <a:pt x="4220691" y="780657"/>
                  </a:lnTo>
                  <a:lnTo>
                    <a:pt x="4272035" y="771985"/>
                  </a:lnTo>
                  <a:lnTo>
                    <a:pt x="4322031" y="763066"/>
                  </a:lnTo>
                  <a:lnTo>
                    <a:pt x="4370647" y="753907"/>
                  </a:lnTo>
                  <a:lnTo>
                    <a:pt x="4417849" y="744514"/>
                  </a:lnTo>
                  <a:lnTo>
                    <a:pt x="4463604" y="734893"/>
                  </a:lnTo>
                  <a:lnTo>
                    <a:pt x="4507880" y="725049"/>
                  </a:lnTo>
                  <a:lnTo>
                    <a:pt x="4550643" y="714989"/>
                  </a:lnTo>
                  <a:lnTo>
                    <a:pt x="4591861" y="704718"/>
                  </a:lnTo>
                  <a:lnTo>
                    <a:pt x="4631500" y="694243"/>
                  </a:lnTo>
                  <a:lnTo>
                    <a:pt x="4669527" y="683569"/>
                  </a:lnTo>
                  <a:lnTo>
                    <a:pt x="4740614" y="661648"/>
                  </a:lnTo>
                  <a:lnTo>
                    <a:pt x="4804858" y="639002"/>
                  </a:lnTo>
                  <a:lnTo>
                    <a:pt x="4861995" y="615680"/>
                  </a:lnTo>
                  <a:lnTo>
                    <a:pt x="4911760" y="591728"/>
                  </a:lnTo>
                  <a:lnTo>
                    <a:pt x="4953890" y="567194"/>
                  </a:lnTo>
                  <a:lnTo>
                    <a:pt x="4988120" y="542124"/>
                  </a:lnTo>
                  <a:lnTo>
                    <a:pt x="5024075" y="503620"/>
                  </a:lnTo>
                  <a:lnTo>
                    <a:pt x="5040769" y="464178"/>
                  </a:lnTo>
                  <a:lnTo>
                    <a:pt x="5041900" y="450850"/>
                  </a:lnTo>
                  <a:lnTo>
                    <a:pt x="5040769" y="437453"/>
                  </a:lnTo>
                  <a:lnTo>
                    <a:pt x="5024075" y="397821"/>
                  </a:lnTo>
                  <a:lnTo>
                    <a:pt x="4988120" y="359149"/>
                  </a:lnTo>
                  <a:lnTo>
                    <a:pt x="4953890" y="333978"/>
                  </a:lnTo>
                  <a:lnTo>
                    <a:pt x="4911760" y="309351"/>
                  </a:lnTo>
                  <a:lnTo>
                    <a:pt x="4861995" y="285315"/>
                  </a:lnTo>
                  <a:lnTo>
                    <a:pt x="4804858" y="261915"/>
                  </a:lnTo>
                  <a:lnTo>
                    <a:pt x="4740614" y="239200"/>
                  </a:lnTo>
                  <a:lnTo>
                    <a:pt x="4669527" y="217216"/>
                  </a:lnTo>
                  <a:lnTo>
                    <a:pt x="4631500" y="206513"/>
                  </a:lnTo>
                  <a:lnTo>
                    <a:pt x="4591861" y="196011"/>
                  </a:lnTo>
                  <a:lnTo>
                    <a:pt x="4550643" y="185714"/>
                  </a:lnTo>
                  <a:lnTo>
                    <a:pt x="4507880" y="175630"/>
                  </a:lnTo>
                  <a:lnTo>
                    <a:pt x="4463604" y="165763"/>
                  </a:lnTo>
                  <a:lnTo>
                    <a:pt x="4417849" y="156121"/>
                  </a:lnTo>
                  <a:lnTo>
                    <a:pt x="4370647" y="146708"/>
                  </a:lnTo>
                  <a:lnTo>
                    <a:pt x="4322031" y="137531"/>
                  </a:lnTo>
                  <a:lnTo>
                    <a:pt x="4272035" y="128595"/>
                  </a:lnTo>
                  <a:lnTo>
                    <a:pt x="4220691" y="119906"/>
                  </a:lnTo>
                  <a:lnTo>
                    <a:pt x="4168033" y="111470"/>
                  </a:lnTo>
                  <a:lnTo>
                    <a:pt x="4114093" y="103294"/>
                  </a:lnTo>
                  <a:lnTo>
                    <a:pt x="4058905" y="95382"/>
                  </a:lnTo>
                  <a:lnTo>
                    <a:pt x="4002501" y="87741"/>
                  </a:lnTo>
                  <a:lnTo>
                    <a:pt x="3944915" y="80377"/>
                  </a:lnTo>
                  <a:lnTo>
                    <a:pt x="3886179" y="73295"/>
                  </a:lnTo>
                  <a:lnTo>
                    <a:pt x="3826328" y="66501"/>
                  </a:lnTo>
                  <a:lnTo>
                    <a:pt x="3765392" y="60002"/>
                  </a:lnTo>
                  <a:lnTo>
                    <a:pt x="3703407" y="53803"/>
                  </a:lnTo>
                  <a:lnTo>
                    <a:pt x="3640404" y="47909"/>
                  </a:lnTo>
                  <a:lnTo>
                    <a:pt x="3576417" y="42327"/>
                  </a:lnTo>
                  <a:lnTo>
                    <a:pt x="3511478" y="37063"/>
                  </a:lnTo>
                  <a:lnTo>
                    <a:pt x="3445622" y="32123"/>
                  </a:lnTo>
                  <a:lnTo>
                    <a:pt x="3378880" y="27511"/>
                  </a:lnTo>
                  <a:lnTo>
                    <a:pt x="3311286" y="23235"/>
                  </a:lnTo>
                  <a:lnTo>
                    <a:pt x="3242872" y="19300"/>
                  </a:lnTo>
                  <a:lnTo>
                    <a:pt x="3173673" y="15712"/>
                  </a:lnTo>
                  <a:lnTo>
                    <a:pt x="3103720" y="12477"/>
                  </a:lnTo>
                  <a:lnTo>
                    <a:pt x="3033048" y="9601"/>
                  </a:lnTo>
                  <a:lnTo>
                    <a:pt x="2961688" y="7089"/>
                  </a:lnTo>
                  <a:lnTo>
                    <a:pt x="2889674" y="4947"/>
                  </a:lnTo>
                  <a:lnTo>
                    <a:pt x="2817039" y="3181"/>
                  </a:lnTo>
                  <a:lnTo>
                    <a:pt x="2743816" y="1798"/>
                  </a:lnTo>
                  <a:lnTo>
                    <a:pt x="2670038" y="803"/>
                  </a:lnTo>
                  <a:lnTo>
                    <a:pt x="2595738" y="201"/>
                  </a:lnTo>
                  <a:lnTo>
                    <a:pt x="2520950" y="0"/>
                  </a:lnTo>
                  <a:close/>
                </a:path>
                <a:path w="5041900" h="3600450">
                  <a:moveTo>
                    <a:pt x="0" y="0"/>
                  </a:moveTo>
                  <a:lnTo>
                    <a:pt x="0" y="0"/>
                  </a:lnTo>
                </a:path>
                <a:path w="5041900" h="3600450">
                  <a:moveTo>
                    <a:pt x="5041900" y="3600450"/>
                  </a:moveTo>
                  <a:lnTo>
                    <a:pt x="5041900" y="360045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4500879" y="1844040"/>
              <a:ext cx="0" cy="3600450"/>
            </a:xfrm>
            <a:custGeom>
              <a:avLst/>
              <a:gdLst/>
              <a:ahLst/>
              <a:cxnLst/>
              <a:rect l="l" t="t" r="r" b="b"/>
              <a:pathLst>
                <a:path h="3600450">
                  <a:moveTo>
                    <a:pt x="0" y="0"/>
                  </a:moveTo>
                  <a:lnTo>
                    <a:pt x="0" y="609600"/>
                  </a:lnTo>
                </a:path>
                <a:path h="3600450">
                  <a:moveTo>
                    <a:pt x="0" y="838200"/>
                  </a:moveTo>
                  <a:lnTo>
                    <a:pt x="0" y="1447800"/>
                  </a:lnTo>
                </a:path>
                <a:path h="3600450">
                  <a:moveTo>
                    <a:pt x="0" y="1676400"/>
                  </a:moveTo>
                  <a:lnTo>
                    <a:pt x="0" y="2286000"/>
                  </a:lnTo>
                </a:path>
                <a:path h="3600450">
                  <a:moveTo>
                    <a:pt x="0" y="2514600"/>
                  </a:moveTo>
                  <a:lnTo>
                    <a:pt x="0" y="3124200"/>
                  </a:lnTo>
                </a:path>
                <a:path h="3600450">
                  <a:moveTo>
                    <a:pt x="0" y="3352800"/>
                  </a:moveTo>
                  <a:lnTo>
                    <a:pt x="0" y="360045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5287417" y="3928517"/>
              <a:ext cx="226514" cy="2265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2695347" y="2918867"/>
              <a:ext cx="225244" cy="2252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3347719" y="4869180"/>
              <a:ext cx="215900" cy="213360"/>
            </a:xfrm>
            <a:custGeom>
              <a:avLst/>
              <a:gdLst/>
              <a:ahLst/>
              <a:cxnLst/>
              <a:rect l="l" t="t" r="r" b="b"/>
              <a:pathLst>
                <a:path w="215900" h="213360">
                  <a:moveTo>
                    <a:pt x="107950" y="0"/>
                  </a:moveTo>
                  <a:lnTo>
                    <a:pt x="65365" y="8096"/>
                  </a:lnTo>
                  <a:lnTo>
                    <a:pt x="31114" y="30480"/>
                  </a:lnTo>
                  <a:lnTo>
                    <a:pt x="8294" y="64293"/>
                  </a:lnTo>
                  <a:lnTo>
                    <a:pt x="0" y="106680"/>
                  </a:lnTo>
                  <a:lnTo>
                    <a:pt x="8294" y="148530"/>
                  </a:lnTo>
                  <a:lnTo>
                    <a:pt x="31115" y="182403"/>
                  </a:lnTo>
                  <a:lnTo>
                    <a:pt x="65365" y="205085"/>
                  </a:lnTo>
                  <a:lnTo>
                    <a:pt x="107950" y="213360"/>
                  </a:lnTo>
                  <a:lnTo>
                    <a:pt x="150534" y="205085"/>
                  </a:lnTo>
                  <a:lnTo>
                    <a:pt x="184785" y="182403"/>
                  </a:lnTo>
                  <a:lnTo>
                    <a:pt x="207605" y="148530"/>
                  </a:lnTo>
                  <a:lnTo>
                    <a:pt x="215900" y="106680"/>
                  </a:lnTo>
                  <a:lnTo>
                    <a:pt x="207605" y="64293"/>
                  </a:lnTo>
                  <a:lnTo>
                    <a:pt x="184784" y="30480"/>
                  </a:lnTo>
                  <a:lnTo>
                    <a:pt x="150534" y="8096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3347719" y="4869180"/>
              <a:ext cx="217170" cy="214629"/>
            </a:xfrm>
            <a:custGeom>
              <a:avLst/>
              <a:gdLst/>
              <a:ahLst/>
              <a:cxnLst/>
              <a:rect l="l" t="t" r="r" b="b"/>
              <a:pathLst>
                <a:path w="217170" h="214629">
                  <a:moveTo>
                    <a:pt x="107950" y="0"/>
                  </a:moveTo>
                  <a:lnTo>
                    <a:pt x="150534" y="8096"/>
                  </a:lnTo>
                  <a:lnTo>
                    <a:pt x="184784" y="30480"/>
                  </a:lnTo>
                  <a:lnTo>
                    <a:pt x="207605" y="64293"/>
                  </a:lnTo>
                  <a:lnTo>
                    <a:pt x="215900" y="106680"/>
                  </a:lnTo>
                  <a:lnTo>
                    <a:pt x="207605" y="148530"/>
                  </a:lnTo>
                  <a:lnTo>
                    <a:pt x="184785" y="182403"/>
                  </a:lnTo>
                  <a:lnTo>
                    <a:pt x="150534" y="205085"/>
                  </a:lnTo>
                  <a:lnTo>
                    <a:pt x="107950" y="213360"/>
                  </a:lnTo>
                  <a:lnTo>
                    <a:pt x="65365" y="205085"/>
                  </a:lnTo>
                  <a:lnTo>
                    <a:pt x="31115" y="182403"/>
                  </a:lnTo>
                  <a:lnTo>
                    <a:pt x="8294" y="148530"/>
                  </a:lnTo>
                  <a:lnTo>
                    <a:pt x="0" y="106680"/>
                  </a:lnTo>
                  <a:lnTo>
                    <a:pt x="8294" y="64293"/>
                  </a:lnTo>
                  <a:lnTo>
                    <a:pt x="31114" y="30480"/>
                  </a:lnTo>
                  <a:lnTo>
                    <a:pt x="65365" y="8096"/>
                  </a:lnTo>
                  <a:lnTo>
                    <a:pt x="107950" y="0"/>
                  </a:lnTo>
                  <a:close/>
                </a:path>
                <a:path w="217170" h="214629">
                  <a:moveTo>
                    <a:pt x="0" y="0"/>
                  </a:moveTo>
                  <a:lnTo>
                    <a:pt x="0" y="0"/>
                  </a:lnTo>
                </a:path>
                <a:path w="217170" h="214629">
                  <a:moveTo>
                    <a:pt x="217169" y="214630"/>
                  </a:moveTo>
                  <a:lnTo>
                    <a:pt x="217169" y="21463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4567327" y="5080407"/>
              <a:ext cx="225244" cy="2252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3127147" y="3856127"/>
              <a:ext cx="225244" cy="2252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4206647" y="4792117"/>
              <a:ext cx="225244" cy="2265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5143907" y="4432707"/>
              <a:ext cx="226514" cy="2252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3131819" y="4508500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107950" y="0"/>
                  </a:moveTo>
                  <a:lnTo>
                    <a:pt x="65365" y="8116"/>
                  </a:lnTo>
                  <a:lnTo>
                    <a:pt x="31114" y="30638"/>
                  </a:lnTo>
                  <a:lnTo>
                    <a:pt x="8294" y="64829"/>
                  </a:lnTo>
                  <a:lnTo>
                    <a:pt x="0" y="107950"/>
                  </a:lnTo>
                  <a:lnTo>
                    <a:pt x="8294" y="150534"/>
                  </a:lnTo>
                  <a:lnTo>
                    <a:pt x="31114" y="184785"/>
                  </a:lnTo>
                  <a:lnTo>
                    <a:pt x="65365" y="207605"/>
                  </a:lnTo>
                  <a:lnTo>
                    <a:pt x="107950" y="215900"/>
                  </a:lnTo>
                  <a:lnTo>
                    <a:pt x="150534" y="207605"/>
                  </a:lnTo>
                  <a:lnTo>
                    <a:pt x="184785" y="184785"/>
                  </a:lnTo>
                  <a:lnTo>
                    <a:pt x="207605" y="150534"/>
                  </a:lnTo>
                  <a:lnTo>
                    <a:pt x="215900" y="107950"/>
                  </a:lnTo>
                  <a:lnTo>
                    <a:pt x="207605" y="64829"/>
                  </a:lnTo>
                  <a:lnTo>
                    <a:pt x="184785" y="30638"/>
                  </a:lnTo>
                  <a:lnTo>
                    <a:pt x="150534" y="8116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3131819" y="4508500"/>
              <a:ext cx="217170" cy="215900"/>
            </a:xfrm>
            <a:custGeom>
              <a:avLst/>
              <a:gdLst/>
              <a:ahLst/>
              <a:cxnLst/>
              <a:rect l="l" t="t" r="r" b="b"/>
              <a:pathLst>
                <a:path w="217170" h="215900">
                  <a:moveTo>
                    <a:pt x="107950" y="0"/>
                  </a:moveTo>
                  <a:lnTo>
                    <a:pt x="150534" y="8116"/>
                  </a:lnTo>
                  <a:lnTo>
                    <a:pt x="184785" y="30638"/>
                  </a:lnTo>
                  <a:lnTo>
                    <a:pt x="207605" y="64829"/>
                  </a:lnTo>
                  <a:lnTo>
                    <a:pt x="215900" y="107950"/>
                  </a:lnTo>
                  <a:lnTo>
                    <a:pt x="207605" y="150534"/>
                  </a:lnTo>
                  <a:lnTo>
                    <a:pt x="184785" y="184785"/>
                  </a:lnTo>
                  <a:lnTo>
                    <a:pt x="150534" y="207605"/>
                  </a:lnTo>
                  <a:lnTo>
                    <a:pt x="107950" y="215900"/>
                  </a:lnTo>
                  <a:lnTo>
                    <a:pt x="65365" y="207605"/>
                  </a:lnTo>
                  <a:lnTo>
                    <a:pt x="31114" y="184785"/>
                  </a:lnTo>
                  <a:lnTo>
                    <a:pt x="8294" y="150534"/>
                  </a:lnTo>
                  <a:lnTo>
                    <a:pt x="0" y="107950"/>
                  </a:lnTo>
                  <a:lnTo>
                    <a:pt x="8294" y="64829"/>
                  </a:lnTo>
                  <a:lnTo>
                    <a:pt x="31114" y="30638"/>
                  </a:lnTo>
                  <a:lnTo>
                    <a:pt x="65365" y="8116"/>
                  </a:lnTo>
                  <a:lnTo>
                    <a:pt x="107950" y="0"/>
                  </a:lnTo>
                  <a:close/>
                </a:path>
                <a:path w="217170" h="215900">
                  <a:moveTo>
                    <a:pt x="0" y="0"/>
                  </a:moveTo>
                  <a:lnTo>
                    <a:pt x="0" y="0"/>
                  </a:lnTo>
                </a:path>
                <a:path w="217170" h="215900">
                  <a:moveTo>
                    <a:pt x="217169" y="215900"/>
                  </a:moveTo>
                  <a:lnTo>
                    <a:pt x="217169" y="2159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2695347" y="4936897"/>
              <a:ext cx="225244" cy="2252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3054757" y="4864507"/>
              <a:ext cx="223974" cy="2252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2550567" y="4648607"/>
              <a:ext cx="225244" cy="2252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2695347" y="4000907"/>
              <a:ext cx="225244" cy="2265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2550567" y="3353207"/>
              <a:ext cx="225244" cy="2252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2987040" y="4292600"/>
              <a:ext cx="217170" cy="215900"/>
            </a:xfrm>
            <a:custGeom>
              <a:avLst/>
              <a:gdLst/>
              <a:ahLst/>
              <a:cxnLst/>
              <a:rect l="l" t="t" r="r" b="b"/>
              <a:pathLst>
                <a:path w="217169" h="215900">
                  <a:moveTo>
                    <a:pt x="109220" y="0"/>
                  </a:moveTo>
                  <a:lnTo>
                    <a:pt x="65901" y="8294"/>
                  </a:lnTo>
                  <a:lnTo>
                    <a:pt x="31273" y="31114"/>
                  </a:lnTo>
                  <a:lnTo>
                    <a:pt x="8314" y="65365"/>
                  </a:lnTo>
                  <a:lnTo>
                    <a:pt x="0" y="107950"/>
                  </a:lnTo>
                  <a:lnTo>
                    <a:pt x="8314" y="150534"/>
                  </a:lnTo>
                  <a:lnTo>
                    <a:pt x="31273" y="184785"/>
                  </a:lnTo>
                  <a:lnTo>
                    <a:pt x="65901" y="207605"/>
                  </a:lnTo>
                  <a:lnTo>
                    <a:pt x="109220" y="215900"/>
                  </a:lnTo>
                  <a:lnTo>
                    <a:pt x="151804" y="207605"/>
                  </a:lnTo>
                  <a:lnTo>
                    <a:pt x="186055" y="184785"/>
                  </a:lnTo>
                  <a:lnTo>
                    <a:pt x="208875" y="150534"/>
                  </a:lnTo>
                  <a:lnTo>
                    <a:pt x="217170" y="107950"/>
                  </a:lnTo>
                  <a:lnTo>
                    <a:pt x="208875" y="65365"/>
                  </a:lnTo>
                  <a:lnTo>
                    <a:pt x="186055" y="31114"/>
                  </a:lnTo>
                  <a:lnTo>
                    <a:pt x="151804" y="8294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2987040" y="4292600"/>
              <a:ext cx="217170" cy="215900"/>
            </a:xfrm>
            <a:custGeom>
              <a:avLst/>
              <a:gdLst/>
              <a:ahLst/>
              <a:cxnLst/>
              <a:rect l="l" t="t" r="r" b="b"/>
              <a:pathLst>
                <a:path w="217169" h="215900">
                  <a:moveTo>
                    <a:pt x="109220" y="0"/>
                  </a:moveTo>
                  <a:lnTo>
                    <a:pt x="151804" y="8294"/>
                  </a:lnTo>
                  <a:lnTo>
                    <a:pt x="186055" y="31114"/>
                  </a:lnTo>
                  <a:lnTo>
                    <a:pt x="208875" y="65365"/>
                  </a:lnTo>
                  <a:lnTo>
                    <a:pt x="217170" y="107950"/>
                  </a:lnTo>
                  <a:lnTo>
                    <a:pt x="208875" y="150534"/>
                  </a:lnTo>
                  <a:lnTo>
                    <a:pt x="186055" y="184785"/>
                  </a:lnTo>
                  <a:lnTo>
                    <a:pt x="151804" y="207605"/>
                  </a:lnTo>
                  <a:lnTo>
                    <a:pt x="109220" y="215900"/>
                  </a:lnTo>
                  <a:lnTo>
                    <a:pt x="65901" y="207605"/>
                  </a:lnTo>
                  <a:lnTo>
                    <a:pt x="31273" y="184785"/>
                  </a:lnTo>
                  <a:lnTo>
                    <a:pt x="8314" y="150534"/>
                  </a:lnTo>
                  <a:lnTo>
                    <a:pt x="0" y="107950"/>
                  </a:lnTo>
                  <a:lnTo>
                    <a:pt x="8314" y="65365"/>
                  </a:lnTo>
                  <a:lnTo>
                    <a:pt x="31273" y="31114"/>
                  </a:lnTo>
                  <a:lnTo>
                    <a:pt x="65901" y="8294"/>
                  </a:lnTo>
                  <a:lnTo>
                    <a:pt x="109220" y="0"/>
                  </a:lnTo>
                  <a:close/>
                </a:path>
                <a:path w="217169" h="215900">
                  <a:moveTo>
                    <a:pt x="0" y="0"/>
                  </a:moveTo>
                  <a:lnTo>
                    <a:pt x="0" y="0"/>
                  </a:lnTo>
                </a:path>
                <a:path w="217169" h="215900">
                  <a:moveTo>
                    <a:pt x="217170" y="215900"/>
                  </a:moveTo>
                  <a:lnTo>
                    <a:pt x="217170" y="2159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3563619" y="4653280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107950" y="0"/>
                  </a:moveTo>
                  <a:lnTo>
                    <a:pt x="65365" y="8294"/>
                  </a:lnTo>
                  <a:lnTo>
                    <a:pt x="31114" y="31115"/>
                  </a:lnTo>
                  <a:lnTo>
                    <a:pt x="8294" y="65365"/>
                  </a:lnTo>
                  <a:lnTo>
                    <a:pt x="0" y="107950"/>
                  </a:lnTo>
                  <a:lnTo>
                    <a:pt x="8294" y="150534"/>
                  </a:lnTo>
                  <a:lnTo>
                    <a:pt x="31115" y="184785"/>
                  </a:lnTo>
                  <a:lnTo>
                    <a:pt x="65365" y="207605"/>
                  </a:lnTo>
                  <a:lnTo>
                    <a:pt x="107950" y="215900"/>
                  </a:lnTo>
                  <a:lnTo>
                    <a:pt x="151070" y="207605"/>
                  </a:lnTo>
                  <a:lnTo>
                    <a:pt x="185261" y="184785"/>
                  </a:lnTo>
                  <a:lnTo>
                    <a:pt x="207783" y="150534"/>
                  </a:lnTo>
                  <a:lnTo>
                    <a:pt x="215900" y="107950"/>
                  </a:lnTo>
                  <a:lnTo>
                    <a:pt x="207783" y="65365"/>
                  </a:lnTo>
                  <a:lnTo>
                    <a:pt x="185261" y="31115"/>
                  </a:lnTo>
                  <a:lnTo>
                    <a:pt x="151070" y="8294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3563619" y="4653280"/>
              <a:ext cx="217170" cy="215900"/>
            </a:xfrm>
            <a:custGeom>
              <a:avLst/>
              <a:gdLst/>
              <a:ahLst/>
              <a:cxnLst/>
              <a:rect l="l" t="t" r="r" b="b"/>
              <a:pathLst>
                <a:path w="217170" h="215900">
                  <a:moveTo>
                    <a:pt x="107950" y="0"/>
                  </a:moveTo>
                  <a:lnTo>
                    <a:pt x="151070" y="8294"/>
                  </a:lnTo>
                  <a:lnTo>
                    <a:pt x="185261" y="31115"/>
                  </a:lnTo>
                  <a:lnTo>
                    <a:pt x="207783" y="65365"/>
                  </a:lnTo>
                  <a:lnTo>
                    <a:pt x="215900" y="107950"/>
                  </a:lnTo>
                  <a:lnTo>
                    <a:pt x="207783" y="150534"/>
                  </a:lnTo>
                  <a:lnTo>
                    <a:pt x="185261" y="184785"/>
                  </a:lnTo>
                  <a:lnTo>
                    <a:pt x="151070" y="207605"/>
                  </a:lnTo>
                  <a:lnTo>
                    <a:pt x="107950" y="215900"/>
                  </a:lnTo>
                  <a:lnTo>
                    <a:pt x="65365" y="207605"/>
                  </a:lnTo>
                  <a:lnTo>
                    <a:pt x="31115" y="184785"/>
                  </a:lnTo>
                  <a:lnTo>
                    <a:pt x="8294" y="150534"/>
                  </a:lnTo>
                  <a:lnTo>
                    <a:pt x="0" y="107950"/>
                  </a:lnTo>
                  <a:lnTo>
                    <a:pt x="8294" y="65365"/>
                  </a:lnTo>
                  <a:lnTo>
                    <a:pt x="31114" y="31115"/>
                  </a:lnTo>
                  <a:lnTo>
                    <a:pt x="65365" y="8294"/>
                  </a:lnTo>
                  <a:lnTo>
                    <a:pt x="107950" y="0"/>
                  </a:lnTo>
                  <a:close/>
                </a:path>
                <a:path w="217170" h="215900">
                  <a:moveTo>
                    <a:pt x="0" y="0"/>
                  </a:moveTo>
                  <a:lnTo>
                    <a:pt x="0" y="0"/>
                  </a:lnTo>
                </a:path>
                <a:path w="217170" h="215900">
                  <a:moveTo>
                    <a:pt x="217169" y="215900"/>
                  </a:moveTo>
                  <a:lnTo>
                    <a:pt x="217169" y="2159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2263547" y="4360317"/>
              <a:ext cx="225244" cy="2252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3563619" y="5085080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107950" y="0"/>
                  </a:moveTo>
                  <a:lnTo>
                    <a:pt x="65365" y="8294"/>
                  </a:lnTo>
                  <a:lnTo>
                    <a:pt x="31114" y="31115"/>
                  </a:lnTo>
                  <a:lnTo>
                    <a:pt x="8294" y="65365"/>
                  </a:lnTo>
                  <a:lnTo>
                    <a:pt x="0" y="107950"/>
                  </a:lnTo>
                  <a:lnTo>
                    <a:pt x="8294" y="150534"/>
                  </a:lnTo>
                  <a:lnTo>
                    <a:pt x="31115" y="184785"/>
                  </a:lnTo>
                  <a:lnTo>
                    <a:pt x="65365" y="207605"/>
                  </a:lnTo>
                  <a:lnTo>
                    <a:pt x="107950" y="215900"/>
                  </a:lnTo>
                  <a:lnTo>
                    <a:pt x="151070" y="207605"/>
                  </a:lnTo>
                  <a:lnTo>
                    <a:pt x="185261" y="184785"/>
                  </a:lnTo>
                  <a:lnTo>
                    <a:pt x="207783" y="150534"/>
                  </a:lnTo>
                  <a:lnTo>
                    <a:pt x="215900" y="107950"/>
                  </a:lnTo>
                  <a:lnTo>
                    <a:pt x="207783" y="65365"/>
                  </a:lnTo>
                  <a:lnTo>
                    <a:pt x="185261" y="31115"/>
                  </a:lnTo>
                  <a:lnTo>
                    <a:pt x="151070" y="8294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3563619" y="5085080"/>
              <a:ext cx="217170" cy="215900"/>
            </a:xfrm>
            <a:custGeom>
              <a:avLst/>
              <a:gdLst/>
              <a:ahLst/>
              <a:cxnLst/>
              <a:rect l="l" t="t" r="r" b="b"/>
              <a:pathLst>
                <a:path w="217170" h="215900">
                  <a:moveTo>
                    <a:pt x="107950" y="0"/>
                  </a:moveTo>
                  <a:lnTo>
                    <a:pt x="151070" y="8294"/>
                  </a:lnTo>
                  <a:lnTo>
                    <a:pt x="185261" y="31115"/>
                  </a:lnTo>
                  <a:lnTo>
                    <a:pt x="207783" y="65365"/>
                  </a:lnTo>
                  <a:lnTo>
                    <a:pt x="215900" y="107950"/>
                  </a:lnTo>
                  <a:lnTo>
                    <a:pt x="207783" y="150534"/>
                  </a:lnTo>
                  <a:lnTo>
                    <a:pt x="185261" y="184785"/>
                  </a:lnTo>
                  <a:lnTo>
                    <a:pt x="151070" y="207605"/>
                  </a:lnTo>
                  <a:lnTo>
                    <a:pt x="107950" y="215900"/>
                  </a:lnTo>
                  <a:lnTo>
                    <a:pt x="65365" y="207605"/>
                  </a:lnTo>
                  <a:lnTo>
                    <a:pt x="31115" y="184785"/>
                  </a:lnTo>
                  <a:lnTo>
                    <a:pt x="8294" y="150534"/>
                  </a:lnTo>
                  <a:lnTo>
                    <a:pt x="0" y="107950"/>
                  </a:lnTo>
                  <a:lnTo>
                    <a:pt x="8294" y="65365"/>
                  </a:lnTo>
                  <a:lnTo>
                    <a:pt x="31114" y="31115"/>
                  </a:lnTo>
                  <a:lnTo>
                    <a:pt x="65365" y="8294"/>
                  </a:lnTo>
                  <a:lnTo>
                    <a:pt x="107950" y="0"/>
                  </a:lnTo>
                  <a:close/>
                </a:path>
                <a:path w="217170" h="215900">
                  <a:moveTo>
                    <a:pt x="0" y="0"/>
                  </a:moveTo>
                  <a:lnTo>
                    <a:pt x="0" y="0"/>
                  </a:lnTo>
                </a:path>
                <a:path w="217170" h="215900">
                  <a:moveTo>
                    <a:pt x="217169" y="215900"/>
                  </a:moveTo>
                  <a:lnTo>
                    <a:pt x="217169" y="2159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3990747" y="3353207"/>
              <a:ext cx="225244" cy="2265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3919627" y="4576217"/>
              <a:ext cx="225244" cy="2265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3851909" y="4941570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107950" y="0"/>
                  </a:moveTo>
                  <a:lnTo>
                    <a:pt x="64829" y="8294"/>
                  </a:lnTo>
                  <a:lnTo>
                    <a:pt x="30638" y="31114"/>
                  </a:lnTo>
                  <a:lnTo>
                    <a:pt x="8116" y="65365"/>
                  </a:lnTo>
                  <a:lnTo>
                    <a:pt x="0" y="107949"/>
                  </a:lnTo>
                  <a:lnTo>
                    <a:pt x="8116" y="150534"/>
                  </a:lnTo>
                  <a:lnTo>
                    <a:pt x="30638" y="184784"/>
                  </a:lnTo>
                  <a:lnTo>
                    <a:pt x="64829" y="207605"/>
                  </a:lnTo>
                  <a:lnTo>
                    <a:pt x="107950" y="215899"/>
                  </a:lnTo>
                  <a:lnTo>
                    <a:pt x="150534" y="207605"/>
                  </a:lnTo>
                  <a:lnTo>
                    <a:pt x="184785" y="184784"/>
                  </a:lnTo>
                  <a:lnTo>
                    <a:pt x="207605" y="150534"/>
                  </a:lnTo>
                  <a:lnTo>
                    <a:pt x="215900" y="107949"/>
                  </a:lnTo>
                  <a:lnTo>
                    <a:pt x="207605" y="65365"/>
                  </a:lnTo>
                  <a:lnTo>
                    <a:pt x="184784" y="31114"/>
                  </a:lnTo>
                  <a:lnTo>
                    <a:pt x="150534" y="8294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3851909" y="4941570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107950" y="0"/>
                  </a:moveTo>
                  <a:lnTo>
                    <a:pt x="150534" y="8294"/>
                  </a:lnTo>
                  <a:lnTo>
                    <a:pt x="184784" y="31114"/>
                  </a:lnTo>
                  <a:lnTo>
                    <a:pt x="207605" y="65365"/>
                  </a:lnTo>
                  <a:lnTo>
                    <a:pt x="215900" y="107949"/>
                  </a:lnTo>
                  <a:lnTo>
                    <a:pt x="207605" y="150534"/>
                  </a:lnTo>
                  <a:lnTo>
                    <a:pt x="184785" y="184784"/>
                  </a:lnTo>
                  <a:lnTo>
                    <a:pt x="150534" y="207605"/>
                  </a:lnTo>
                  <a:lnTo>
                    <a:pt x="107950" y="215899"/>
                  </a:lnTo>
                  <a:lnTo>
                    <a:pt x="64829" y="207605"/>
                  </a:lnTo>
                  <a:lnTo>
                    <a:pt x="30638" y="184784"/>
                  </a:lnTo>
                  <a:lnTo>
                    <a:pt x="8116" y="150534"/>
                  </a:lnTo>
                  <a:lnTo>
                    <a:pt x="0" y="107949"/>
                  </a:lnTo>
                  <a:lnTo>
                    <a:pt x="8116" y="65365"/>
                  </a:lnTo>
                  <a:lnTo>
                    <a:pt x="30638" y="31114"/>
                  </a:lnTo>
                  <a:lnTo>
                    <a:pt x="64829" y="8294"/>
                  </a:lnTo>
                  <a:lnTo>
                    <a:pt x="107950" y="0"/>
                  </a:lnTo>
                  <a:close/>
                </a:path>
                <a:path w="215900" h="215900">
                  <a:moveTo>
                    <a:pt x="0" y="0"/>
                  </a:moveTo>
                  <a:lnTo>
                    <a:pt x="0" y="0"/>
                  </a:lnTo>
                </a:path>
                <a:path w="215900" h="215900">
                  <a:moveTo>
                    <a:pt x="215900" y="215899"/>
                  </a:moveTo>
                  <a:lnTo>
                    <a:pt x="215900" y="21589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3487827" y="3711347"/>
              <a:ext cx="225244" cy="22651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6439307" y="4792117"/>
              <a:ext cx="225244" cy="2265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3919627" y="4000907"/>
              <a:ext cx="225244" cy="2252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4783227" y="3353207"/>
              <a:ext cx="226514" cy="22524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4712107" y="4360317"/>
              <a:ext cx="225244" cy="2252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5719217" y="4287927"/>
              <a:ext cx="225244" cy="22524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6366917" y="3279547"/>
              <a:ext cx="225244" cy="2252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6007507" y="3856127"/>
              <a:ext cx="223974" cy="22524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5862727" y="4936897"/>
              <a:ext cx="225244" cy="2252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5071517" y="5009287"/>
              <a:ext cx="225244" cy="2252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4066540" y="5157469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107950" y="0"/>
                  </a:moveTo>
                  <a:lnTo>
                    <a:pt x="65365" y="8294"/>
                  </a:lnTo>
                  <a:lnTo>
                    <a:pt x="31114" y="31114"/>
                  </a:lnTo>
                  <a:lnTo>
                    <a:pt x="8294" y="65365"/>
                  </a:lnTo>
                  <a:lnTo>
                    <a:pt x="0" y="107949"/>
                  </a:lnTo>
                  <a:lnTo>
                    <a:pt x="8294" y="150534"/>
                  </a:lnTo>
                  <a:lnTo>
                    <a:pt x="31115" y="184784"/>
                  </a:lnTo>
                  <a:lnTo>
                    <a:pt x="65365" y="207605"/>
                  </a:lnTo>
                  <a:lnTo>
                    <a:pt x="107950" y="215899"/>
                  </a:lnTo>
                  <a:lnTo>
                    <a:pt x="150534" y="207605"/>
                  </a:lnTo>
                  <a:lnTo>
                    <a:pt x="184785" y="184784"/>
                  </a:lnTo>
                  <a:lnTo>
                    <a:pt x="207605" y="150534"/>
                  </a:lnTo>
                  <a:lnTo>
                    <a:pt x="215900" y="107949"/>
                  </a:lnTo>
                  <a:lnTo>
                    <a:pt x="207605" y="65365"/>
                  </a:lnTo>
                  <a:lnTo>
                    <a:pt x="184784" y="31114"/>
                  </a:lnTo>
                  <a:lnTo>
                    <a:pt x="150534" y="8294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4066540" y="5157469"/>
              <a:ext cx="215900" cy="217170"/>
            </a:xfrm>
            <a:custGeom>
              <a:avLst/>
              <a:gdLst/>
              <a:ahLst/>
              <a:cxnLst/>
              <a:rect l="l" t="t" r="r" b="b"/>
              <a:pathLst>
                <a:path w="215900" h="217170">
                  <a:moveTo>
                    <a:pt x="107950" y="0"/>
                  </a:moveTo>
                  <a:lnTo>
                    <a:pt x="150534" y="8294"/>
                  </a:lnTo>
                  <a:lnTo>
                    <a:pt x="184784" y="31114"/>
                  </a:lnTo>
                  <a:lnTo>
                    <a:pt x="207605" y="65365"/>
                  </a:lnTo>
                  <a:lnTo>
                    <a:pt x="215900" y="107949"/>
                  </a:lnTo>
                  <a:lnTo>
                    <a:pt x="207605" y="150534"/>
                  </a:lnTo>
                  <a:lnTo>
                    <a:pt x="184785" y="184784"/>
                  </a:lnTo>
                  <a:lnTo>
                    <a:pt x="150534" y="207605"/>
                  </a:lnTo>
                  <a:lnTo>
                    <a:pt x="107950" y="215899"/>
                  </a:lnTo>
                  <a:lnTo>
                    <a:pt x="65365" y="207605"/>
                  </a:lnTo>
                  <a:lnTo>
                    <a:pt x="31115" y="184784"/>
                  </a:lnTo>
                  <a:lnTo>
                    <a:pt x="8294" y="150534"/>
                  </a:lnTo>
                  <a:lnTo>
                    <a:pt x="0" y="107949"/>
                  </a:lnTo>
                  <a:lnTo>
                    <a:pt x="8294" y="65365"/>
                  </a:lnTo>
                  <a:lnTo>
                    <a:pt x="31114" y="31114"/>
                  </a:lnTo>
                  <a:lnTo>
                    <a:pt x="65365" y="8294"/>
                  </a:lnTo>
                  <a:lnTo>
                    <a:pt x="107950" y="0"/>
                  </a:lnTo>
                  <a:close/>
                </a:path>
                <a:path w="215900" h="217170">
                  <a:moveTo>
                    <a:pt x="0" y="0"/>
                  </a:moveTo>
                  <a:lnTo>
                    <a:pt x="0" y="0"/>
                  </a:lnTo>
                </a:path>
                <a:path w="215900" h="217170">
                  <a:moveTo>
                    <a:pt x="215900" y="217169"/>
                  </a:moveTo>
                  <a:lnTo>
                    <a:pt x="215900" y="21716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3703727" y="3063647"/>
              <a:ext cx="225244" cy="22651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2263547" y="3856127"/>
              <a:ext cx="225244" cy="22651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3127147" y="3063647"/>
              <a:ext cx="225244" cy="22651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3343047" y="3353207"/>
              <a:ext cx="225244" cy="2252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5215027" y="3495447"/>
              <a:ext cx="225244" cy="22778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3414167" y="4072027"/>
              <a:ext cx="225244" cy="2252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2335937" y="2918867"/>
              <a:ext cx="226514" cy="2252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2838857" y="3569107"/>
              <a:ext cx="225244" cy="22524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4135527" y="3711347"/>
              <a:ext cx="225244" cy="22651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3990747" y="4287927"/>
              <a:ext cx="225244" cy="22778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3847237" y="3711347"/>
              <a:ext cx="225244" cy="22651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4140199" y="4076700"/>
              <a:ext cx="476250" cy="1270"/>
            </a:xfrm>
            <a:custGeom>
              <a:avLst/>
              <a:gdLst/>
              <a:ahLst/>
              <a:cxnLst/>
              <a:rect l="l" t="t" r="r" b="b"/>
              <a:pathLst>
                <a:path w="476250" h="1270">
                  <a:moveTo>
                    <a:pt x="-50800" y="635"/>
                  </a:moveTo>
                  <a:lnTo>
                    <a:pt x="527050" y="635"/>
                  </a:lnTo>
                </a:path>
              </a:pathLst>
            </a:custGeom>
            <a:ln w="102869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4596129" y="392557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270" y="0"/>
                  </a:moveTo>
                  <a:lnTo>
                    <a:pt x="0" y="304799"/>
                  </a:lnTo>
                  <a:lnTo>
                    <a:pt x="304800" y="154939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4493260" y="3040380"/>
              <a:ext cx="510540" cy="99060"/>
            </a:xfrm>
            <a:custGeom>
              <a:avLst/>
              <a:gdLst/>
              <a:ahLst/>
              <a:cxnLst/>
              <a:rect l="l" t="t" r="r" b="b"/>
              <a:pathLst>
                <a:path w="510539" h="99060">
                  <a:moveTo>
                    <a:pt x="510539" y="99060"/>
                  </a:moveTo>
                  <a:lnTo>
                    <a:pt x="228600" y="34290"/>
                  </a:lnTo>
                  <a:lnTo>
                    <a:pt x="0" y="0"/>
                  </a:lnTo>
                </a:path>
              </a:pathLst>
            </a:custGeom>
            <a:ln w="101600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4211319" y="2891790"/>
              <a:ext cx="323850" cy="302260"/>
            </a:xfrm>
            <a:custGeom>
              <a:avLst/>
              <a:gdLst/>
              <a:ahLst/>
              <a:cxnLst/>
              <a:rect l="l" t="t" r="r" b="b"/>
              <a:pathLst>
                <a:path w="323850" h="302260">
                  <a:moveTo>
                    <a:pt x="323850" y="0"/>
                  </a:moveTo>
                  <a:lnTo>
                    <a:pt x="0" y="105410"/>
                  </a:lnTo>
                  <a:lnTo>
                    <a:pt x="278129" y="302260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6" name="object 566"/>
          <p:cNvSpPr txBox="1"/>
          <p:nvPr/>
        </p:nvSpPr>
        <p:spPr>
          <a:xfrm>
            <a:off x="1137919" y="5734050"/>
            <a:ext cx="20897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High Solute  C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cen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67" name="object 567"/>
          <p:cNvSpPr/>
          <p:nvPr/>
        </p:nvSpPr>
        <p:spPr>
          <a:xfrm>
            <a:off x="4900929" y="5699759"/>
            <a:ext cx="3094990" cy="826769"/>
          </a:xfrm>
          <a:custGeom>
            <a:avLst/>
            <a:gdLst/>
            <a:ahLst/>
            <a:cxnLst/>
            <a:rect l="l" t="t" r="r" b="b"/>
            <a:pathLst>
              <a:path w="3094990" h="826770">
                <a:moveTo>
                  <a:pt x="0" y="0"/>
                </a:moveTo>
                <a:lnTo>
                  <a:pt x="3094990" y="0"/>
                </a:lnTo>
                <a:lnTo>
                  <a:pt x="3094990" y="826769"/>
                </a:lnTo>
                <a:lnTo>
                  <a:pt x="0" y="826769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 txBox="1"/>
          <p:nvPr/>
        </p:nvSpPr>
        <p:spPr>
          <a:xfrm>
            <a:off x="4977129" y="5734050"/>
            <a:ext cx="20904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Low Solute  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nce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ntr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69" name="object 569"/>
          <p:cNvSpPr txBox="1"/>
          <p:nvPr/>
        </p:nvSpPr>
        <p:spPr>
          <a:xfrm>
            <a:off x="4829809" y="3133090"/>
            <a:ext cx="6311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93F6DB"/>
                </a:solidFill>
                <a:latin typeface="Arial"/>
                <a:cs typeface="Arial"/>
              </a:rPr>
              <a:t>F</a:t>
            </a:r>
            <a:r>
              <a:rPr sz="2000" b="1" spc="-10" dirty="0">
                <a:solidFill>
                  <a:srgbClr val="93F6DB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93F6DB"/>
                </a:solidFill>
                <a:latin typeface="Arial"/>
                <a:cs typeface="Arial"/>
              </a:rPr>
              <a:t>u</a:t>
            </a:r>
            <a:r>
              <a:rPr sz="2000" b="1" spc="-10" dirty="0">
                <a:solidFill>
                  <a:srgbClr val="93F6DB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93F6DB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570" name="object 570"/>
          <p:cNvSpPr txBox="1"/>
          <p:nvPr/>
        </p:nvSpPr>
        <p:spPr>
          <a:xfrm>
            <a:off x="3209289" y="3910329"/>
            <a:ext cx="849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So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ut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63700" y="398779"/>
            <a:ext cx="43084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3085" algn="l"/>
              </a:tabLst>
            </a:pPr>
            <a:r>
              <a:rPr sz="4800" b="1" u="none" spc="-5" dirty="0">
                <a:solidFill>
                  <a:srgbClr val="BF0000"/>
                </a:solidFill>
                <a:latin typeface="Times New Roman"/>
                <a:cs typeface="Times New Roman"/>
              </a:rPr>
              <a:t>Active	transport</a:t>
            </a:r>
            <a:endParaRPr sz="4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4444" y="1120775"/>
            <a:ext cx="9152890" cy="5447030"/>
            <a:chOff x="-4444" y="1120775"/>
            <a:chExt cx="9152890" cy="5447030"/>
          </a:xfrm>
        </p:grpSpPr>
        <p:sp>
          <p:nvSpPr>
            <p:cNvPr id="10" name="object 10"/>
            <p:cNvSpPr/>
            <p:nvPr/>
          </p:nvSpPr>
          <p:spPr>
            <a:xfrm>
              <a:off x="30480" y="6529070"/>
              <a:ext cx="4559300" cy="0"/>
            </a:xfrm>
            <a:custGeom>
              <a:avLst/>
              <a:gdLst/>
              <a:ahLst/>
              <a:cxnLst/>
              <a:rect l="l" t="t" r="r" b="b"/>
              <a:pathLst>
                <a:path w="4559300">
                  <a:moveTo>
                    <a:pt x="0" y="0"/>
                  </a:moveTo>
                  <a:lnTo>
                    <a:pt x="4559300" y="0"/>
                  </a:lnTo>
                </a:path>
              </a:pathLst>
            </a:custGeom>
            <a:ln w="889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493509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70" h="35559">
                  <a:moveTo>
                    <a:pt x="1270" y="35559"/>
                  </a:moveTo>
                  <a:lnTo>
                    <a:pt x="0" y="35559"/>
                  </a:lnTo>
                  <a:lnTo>
                    <a:pt x="0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127760"/>
              <a:ext cx="0" cy="5336540"/>
            </a:xfrm>
            <a:custGeom>
              <a:avLst/>
              <a:gdLst/>
              <a:ahLst/>
              <a:cxnLst/>
              <a:rect l="l" t="t" r="r" b="b"/>
              <a:pathLst>
                <a:path h="5336540">
                  <a:moveTo>
                    <a:pt x="0" y="0"/>
                  </a:moveTo>
                  <a:lnTo>
                    <a:pt x="0" y="5336540"/>
                  </a:lnTo>
                </a:path>
              </a:pathLst>
            </a:custGeom>
            <a:ln w="889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399" y="1125219"/>
              <a:ext cx="9113520" cy="0"/>
            </a:xfrm>
            <a:custGeom>
              <a:avLst/>
              <a:gdLst/>
              <a:ahLst/>
              <a:cxnLst/>
              <a:rect l="l" t="t" r="r" b="b"/>
              <a:pathLst>
                <a:path w="9113520">
                  <a:moveTo>
                    <a:pt x="0" y="0"/>
                  </a:moveTo>
                  <a:lnTo>
                    <a:pt x="9113520" y="0"/>
                  </a:lnTo>
                </a:path>
              </a:pathLst>
            </a:custGeom>
            <a:ln w="889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22410" y="6513829"/>
              <a:ext cx="21590" cy="15240"/>
            </a:xfrm>
            <a:custGeom>
              <a:avLst/>
              <a:gdLst/>
              <a:ahLst/>
              <a:cxnLst/>
              <a:rect l="l" t="t" r="r" b="b"/>
              <a:pathLst>
                <a:path w="21590" h="15240">
                  <a:moveTo>
                    <a:pt x="21590" y="0"/>
                  </a:moveTo>
                  <a:lnTo>
                    <a:pt x="21590" y="15240"/>
                  </a:lnTo>
                  <a:lnTo>
                    <a:pt x="0" y="1524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17720" y="6529070"/>
              <a:ext cx="4475480" cy="0"/>
            </a:xfrm>
            <a:custGeom>
              <a:avLst/>
              <a:gdLst/>
              <a:ahLst/>
              <a:cxnLst/>
              <a:rect l="l" t="t" r="r" b="b"/>
              <a:pathLst>
                <a:path w="4475480">
                  <a:moveTo>
                    <a:pt x="0" y="0"/>
                  </a:moveTo>
                  <a:lnTo>
                    <a:pt x="4475480" y="0"/>
                  </a:lnTo>
                </a:path>
              </a:pathLst>
            </a:custGeom>
            <a:ln w="889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8630" y="3789679"/>
              <a:ext cx="8206740" cy="0"/>
            </a:xfrm>
            <a:custGeom>
              <a:avLst/>
              <a:gdLst/>
              <a:ahLst/>
              <a:cxnLst/>
              <a:rect l="l" t="t" r="r" b="b"/>
              <a:pathLst>
                <a:path w="8206740">
                  <a:moveTo>
                    <a:pt x="0" y="0"/>
                  </a:moveTo>
                  <a:lnTo>
                    <a:pt x="8206740" y="0"/>
                  </a:lnTo>
                </a:path>
              </a:pathLst>
            </a:custGeom>
            <a:ln w="761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65014" y="1303020"/>
              <a:ext cx="5080" cy="1524000"/>
            </a:xfrm>
            <a:custGeom>
              <a:avLst/>
              <a:gdLst/>
              <a:ahLst/>
              <a:cxnLst/>
              <a:rect l="l" t="t" r="r" b="b"/>
              <a:pathLst>
                <a:path w="5079" h="1524000">
                  <a:moveTo>
                    <a:pt x="5079" y="0"/>
                  </a:moveTo>
                  <a:lnTo>
                    <a:pt x="5079" y="685800"/>
                  </a:lnTo>
                </a:path>
                <a:path w="5079" h="1524000">
                  <a:moveTo>
                    <a:pt x="0" y="838200"/>
                  </a:moveTo>
                  <a:lnTo>
                    <a:pt x="0" y="1524000"/>
                  </a:lnTo>
                </a:path>
              </a:pathLst>
            </a:custGeom>
            <a:ln w="800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55489" y="2979420"/>
              <a:ext cx="5080" cy="1478280"/>
            </a:xfrm>
            <a:custGeom>
              <a:avLst/>
              <a:gdLst/>
              <a:ahLst/>
              <a:cxnLst/>
              <a:rect l="l" t="t" r="r" b="b"/>
              <a:pathLst>
                <a:path w="5079" h="1478279">
                  <a:moveTo>
                    <a:pt x="5079" y="0"/>
                  </a:moveTo>
                  <a:lnTo>
                    <a:pt x="5079" y="685800"/>
                  </a:lnTo>
                </a:path>
                <a:path w="5079" h="1478279">
                  <a:moveTo>
                    <a:pt x="0" y="838199"/>
                  </a:moveTo>
                  <a:lnTo>
                    <a:pt x="0" y="1478279"/>
                  </a:lnTo>
                </a:path>
              </a:pathLst>
            </a:custGeom>
            <a:ln w="787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45964" y="4655820"/>
              <a:ext cx="5080" cy="1524000"/>
            </a:xfrm>
            <a:custGeom>
              <a:avLst/>
              <a:gdLst/>
              <a:ahLst/>
              <a:cxnLst/>
              <a:rect l="l" t="t" r="r" b="b"/>
              <a:pathLst>
                <a:path w="5079" h="1524000">
                  <a:moveTo>
                    <a:pt x="5079" y="0"/>
                  </a:moveTo>
                  <a:lnTo>
                    <a:pt x="5079" y="685799"/>
                  </a:lnTo>
                </a:path>
                <a:path w="5079" h="1524000">
                  <a:moveTo>
                    <a:pt x="0" y="911859"/>
                  </a:moveTo>
                  <a:lnTo>
                    <a:pt x="0" y="1523999"/>
                  </a:lnTo>
                </a:path>
              </a:pathLst>
            </a:custGeom>
            <a:ln w="800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41520" y="6370320"/>
              <a:ext cx="1270" cy="158750"/>
            </a:xfrm>
            <a:custGeom>
              <a:avLst/>
              <a:gdLst/>
              <a:ahLst/>
              <a:cxnLst/>
              <a:rect l="l" t="t" r="r" b="b"/>
              <a:pathLst>
                <a:path w="1270" h="158750">
                  <a:moveTo>
                    <a:pt x="634" y="-38100"/>
                  </a:moveTo>
                  <a:lnTo>
                    <a:pt x="634" y="196849"/>
                  </a:lnTo>
                </a:path>
              </a:pathLst>
            </a:custGeom>
            <a:ln w="774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84570" y="4076700"/>
              <a:ext cx="648970" cy="645160"/>
            </a:xfrm>
            <a:custGeom>
              <a:avLst/>
              <a:gdLst/>
              <a:ahLst/>
              <a:cxnLst/>
              <a:rect l="l" t="t" r="r" b="b"/>
              <a:pathLst>
                <a:path w="648970" h="645160">
                  <a:moveTo>
                    <a:pt x="325119" y="0"/>
                  </a:moveTo>
                  <a:lnTo>
                    <a:pt x="276041" y="3391"/>
                  </a:lnTo>
                  <a:lnTo>
                    <a:pt x="229544" y="13274"/>
                  </a:lnTo>
                  <a:lnTo>
                    <a:pt x="186070" y="29214"/>
                  </a:lnTo>
                  <a:lnTo>
                    <a:pt x="146060" y="50777"/>
                  </a:lnTo>
                  <a:lnTo>
                    <a:pt x="109954" y="77526"/>
                  </a:lnTo>
                  <a:lnTo>
                    <a:pt x="78194" y="109027"/>
                  </a:lnTo>
                  <a:lnTo>
                    <a:pt x="51219" y="144844"/>
                  </a:lnTo>
                  <a:lnTo>
                    <a:pt x="29472" y="184544"/>
                  </a:lnTo>
                  <a:lnTo>
                    <a:pt x="13392" y="227689"/>
                  </a:lnTo>
                  <a:lnTo>
                    <a:pt x="3421" y="273846"/>
                  </a:lnTo>
                  <a:lnTo>
                    <a:pt x="0" y="322580"/>
                  </a:lnTo>
                  <a:lnTo>
                    <a:pt x="3421" y="371313"/>
                  </a:lnTo>
                  <a:lnTo>
                    <a:pt x="13392" y="417470"/>
                  </a:lnTo>
                  <a:lnTo>
                    <a:pt x="29472" y="460615"/>
                  </a:lnTo>
                  <a:lnTo>
                    <a:pt x="51219" y="500315"/>
                  </a:lnTo>
                  <a:lnTo>
                    <a:pt x="78194" y="536132"/>
                  </a:lnTo>
                  <a:lnTo>
                    <a:pt x="109954" y="567633"/>
                  </a:lnTo>
                  <a:lnTo>
                    <a:pt x="146060" y="594382"/>
                  </a:lnTo>
                  <a:lnTo>
                    <a:pt x="186070" y="615945"/>
                  </a:lnTo>
                  <a:lnTo>
                    <a:pt x="229544" y="631885"/>
                  </a:lnTo>
                  <a:lnTo>
                    <a:pt x="276041" y="641768"/>
                  </a:lnTo>
                  <a:lnTo>
                    <a:pt x="325119" y="645160"/>
                  </a:lnTo>
                  <a:lnTo>
                    <a:pt x="374169" y="641768"/>
                  </a:lnTo>
                  <a:lnTo>
                    <a:pt x="420584" y="631885"/>
                  </a:lnTo>
                  <a:lnTo>
                    <a:pt x="463937" y="615945"/>
                  </a:lnTo>
                  <a:lnTo>
                    <a:pt x="503797" y="594382"/>
                  </a:lnTo>
                  <a:lnTo>
                    <a:pt x="539736" y="567633"/>
                  </a:lnTo>
                  <a:lnTo>
                    <a:pt x="571324" y="536132"/>
                  </a:lnTo>
                  <a:lnTo>
                    <a:pt x="598131" y="500315"/>
                  </a:lnTo>
                  <a:lnTo>
                    <a:pt x="619729" y="460615"/>
                  </a:lnTo>
                  <a:lnTo>
                    <a:pt x="635687" y="417470"/>
                  </a:lnTo>
                  <a:lnTo>
                    <a:pt x="645577" y="371313"/>
                  </a:lnTo>
                  <a:lnTo>
                    <a:pt x="648970" y="322580"/>
                  </a:lnTo>
                  <a:lnTo>
                    <a:pt x="645577" y="273846"/>
                  </a:lnTo>
                  <a:lnTo>
                    <a:pt x="635687" y="227689"/>
                  </a:lnTo>
                  <a:lnTo>
                    <a:pt x="619729" y="184544"/>
                  </a:lnTo>
                  <a:lnTo>
                    <a:pt x="598131" y="144844"/>
                  </a:lnTo>
                  <a:lnTo>
                    <a:pt x="571324" y="109027"/>
                  </a:lnTo>
                  <a:lnTo>
                    <a:pt x="539736" y="77526"/>
                  </a:lnTo>
                  <a:lnTo>
                    <a:pt x="503797" y="50777"/>
                  </a:lnTo>
                  <a:lnTo>
                    <a:pt x="463937" y="29214"/>
                  </a:lnTo>
                  <a:lnTo>
                    <a:pt x="420584" y="13274"/>
                  </a:lnTo>
                  <a:lnTo>
                    <a:pt x="374169" y="3391"/>
                  </a:lnTo>
                  <a:lnTo>
                    <a:pt x="325119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84570" y="4076700"/>
              <a:ext cx="650240" cy="646430"/>
            </a:xfrm>
            <a:custGeom>
              <a:avLst/>
              <a:gdLst/>
              <a:ahLst/>
              <a:cxnLst/>
              <a:rect l="l" t="t" r="r" b="b"/>
              <a:pathLst>
                <a:path w="650240" h="646429">
                  <a:moveTo>
                    <a:pt x="325119" y="0"/>
                  </a:moveTo>
                  <a:lnTo>
                    <a:pt x="374169" y="3391"/>
                  </a:lnTo>
                  <a:lnTo>
                    <a:pt x="420584" y="13274"/>
                  </a:lnTo>
                  <a:lnTo>
                    <a:pt x="463937" y="29214"/>
                  </a:lnTo>
                  <a:lnTo>
                    <a:pt x="503797" y="50777"/>
                  </a:lnTo>
                  <a:lnTo>
                    <a:pt x="539736" y="77526"/>
                  </a:lnTo>
                  <a:lnTo>
                    <a:pt x="571324" y="109027"/>
                  </a:lnTo>
                  <a:lnTo>
                    <a:pt x="598131" y="144844"/>
                  </a:lnTo>
                  <a:lnTo>
                    <a:pt x="619729" y="184544"/>
                  </a:lnTo>
                  <a:lnTo>
                    <a:pt x="635687" y="227689"/>
                  </a:lnTo>
                  <a:lnTo>
                    <a:pt x="645577" y="273846"/>
                  </a:lnTo>
                  <a:lnTo>
                    <a:pt x="648970" y="322580"/>
                  </a:lnTo>
                  <a:lnTo>
                    <a:pt x="645577" y="371313"/>
                  </a:lnTo>
                  <a:lnTo>
                    <a:pt x="635687" y="417470"/>
                  </a:lnTo>
                  <a:lnTo>
                    <a:pt x="619729" y="460615"/>
                  </a:lnTo>
                  <a:lnTo>
                    <a:pt x="598131" y="500315"/>
                  </a:lnTo>
                  <a:lnTo>
                    <a:pt x="571324" y="536132"/>
                  </a:lnTo>
                  <a:lnTo>
                    <a:pt x="539736" y="567633"/>
                  </a:lnTo>
                  <a:lnTo>
                    <a:pt x="503797" y="594382"/>
                  </a:lnTo>
                  <a:lnTo>
                    <a:pt x="463937" y="615945"/>
                  </a:lnTo>
                  <a:lnTo>
                    <a:pt x="420584" y="631885"/>
                  </a:lnTo>
                  <a:lnTo>
                    <a:pt x="374169" y="641768"/>
                  </a:lnTo>
                  <a:lnTo>
                    <a:pt x="325119" y="645160"/>
                  </a:lnTo>
                  <a:lnTo>
                    <a:pt x="276041" y="641768"/>
                  </a:lnTo>
                  <a:lnTo>
                    <a:pt x="229544" y="631885"/>
                  </a:lnTo>
                  <a:lnTo>
                    <a:pt x="186070" y="615945"/>
                  </a:lnTo>
                  <a:lnTo>
                    <a:pt x="146060" y="594382"/>
                  </a:lnTo>
                  <a:lnTo>
                    <a:pt x="109954" y="567633"/>
                  </a:lnTo>
                  <a:lnTo>
                    <a:pt x="78194" y="536132"/>
                  </a:lnTo>
                  <a:lnTo>
                    <a:pt x="51219" y="500315"/>
                  </a:lnTo>
                  <a:lnTo>
                    <a:pt x="29472" y="460615"/>
                  </a:lnTo>
                  <a:lnTo>
                    <a:pt x="13392" y="417470"/>
                  </a:lnTo>
                  <a:lnTo>
                    <a:pt x="3421" y="371313"/>
                  </a:lnTo>
                  <a:lnTo>
                    <a:pt x="0" y="322580"/>
                  </a:lnTo>
                  <a:lnTo>
                    <a:pt x="3421" y="273846"/>
                  </a:lnTo>
                  <a:lnTo>
                    <a:pt x="13392" y="227689"/>
                  </a:lnTo>
                  <a:lnTo>
                    <a:pt x="29472" y="184544"/>
                  </a:lnTo>
                  <a:lnTo>
                    <a:pt x="51219" y="144844"/>
                  </a:lnTo>
                  <a:lnTo>
                    <a:pt x="78194" y="109027"/>
                  </a:lnTo>
                  <a:lnTo>
                    <a:pt x="109954" y="77526"/>
                  </a:lnTo>
                  <a:lnTo>
                    <a:pt x="146060" y="50777"/>
                  </a:lnTo>
                  <a:lnTo>
                    <a:pt x="186070" y="29214"/>
                  </a:lnTo>
                  <a:lnTo>
                    <a:pt x="229544" y="13274"/>
                  </a:lnTo>
                  <a:lnTo>
                    <a:pt x="276041" y="3391"/>
                  </a:lnTo>
                  <a:lnTo>
                    <a:pt x="325119" y="0"/>
                  </a:lnTo>
                  <a:close/>
                </a:path>
                <a:path w="650240" h="646429">
                  <a:moveTo>
                    <a:pt x="0" y="0"/>
                  </a:moveTo>
                  <a:lnTo>
                    <a:pt x="0" y="0"/>
                  </a:lnTo>
                </a:path>
                <a:path w="650240" h="646429">
                  <a:moveTo>
                    <a:pt x="650239" y="646430"/>
                  </a:moveTo>
                  <a:lnTo>
                    <a:pt x="650239" y="64643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195059" y="4183379"/>
            <a:ext cx="4279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91CF4F"/>
                </a:solidFill>
                <a:latin typeface="Arial"/>
                <a:cs typeface="Arial"/>
              </a:rPr>
              <a:t>K</a:t>
            </a:r>
            <a:r>
              <a:rPr sz="2000" b="1" spc="-90" dirty="0">
                <a:solidFill>
                  <a:srgbClr val="91CF4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1CF4F"/>
                </a:solidFill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06107" y="3928427"/>
            <a:ext cx="3827145" cy="2168525"/>
            <a:chOff x="606107" y="3928427"/>
            <a:chExt cx="3827145" cy="2168525"/>
          </a:xfrm>
        </p:grpSpPr>
        <p:sp>
          <p:nvSpPr>
            <p:cNvPr id="25" name="object 25"/>
            <p:cNvSpPr/>
            <p:nvPr/>
          </p:nvSpPr>
          <p:spPr>
            <a:xfrm>
              <a:off x="1475739" y="5516880"/>
              <a:ext cx="650240" cy="574040"/>
            </a:xfrm>
            <a:custGeom>
              <a:avLst/>
              <a:gdLst/>
              <a:ahLst/>
              <a:cxnLst/>
              <a:rect l="l" t="t" r="r" b="b"/>
              <a:pathLst>
                <a:path w="650239" h="574039">
                  <a:moveTo>
                    <a:pt x="325120" y="0"/>
                  </a:moveTo>
                  <a:lnTo>
                    <a:pt x="276041" y="3020"/>
                  </a:lnTo>
                  <a:lnTo>
                    <a:pt x="229544" y="11824"/>
                  </a:lnTo>
                  <a:lnTo>
                    <a:pt x="186070" y="26020"/>
                  </a:lnTo>
                  <a:lnTo>
                    <a:pt x="146060" y="45220"/>
                  </a:lnTo>
                  <a:lnTo>
                    <a:pt x="109954" y="69034"/>
                  </a:lnTo>
                  <a:lnTo>
                    <a:pt x="78194" y="97073"/>
                  </a:lnTo>
                  <a:lnTo>
                    <a:pt x="51219" y="128948"/>
                  </a:lnTo>
                  <a:lnTo>
                    <a:pt x="29472" y="164269"/>
                  </a:lnTo>
                  <a:lnTo>
                    <a:pt x="13392" y="202648"/>
                  </a:lnTo>
                  <a:lnTo>
                    <a:pt x="3421" y="243694"/>
                  </a:lnTo>
                  <a:lnTo>
                    <a:pt x="0" y="287020"/>
                  </a:lnTo>
                  <a:lnTo>
                    <a:pt x="3421" y="330345"/>
                  </a:lnTo>
                  <a:lnTo>
                    <a:pt x="13392" y="371391"/>
                  </a:lnTo>
                  <a:lnTo>
                    <a:pt x="29472" y="409770"/>
                  </a:lnTo>
                  <a:lnTo>
                    <a:pt x="51219" y="445091"/>
                  </a:lnTo>
                  <a:lnTo>
                    <a:pt x="78194" y="476966"/>
                  </a:lnTo>
                  <a:lnTo>
                    <a:pt x="109954" y="505005"/>
                  </a:lnTo>
                  <a:lnTo>
                    <a:pt x="146060" y="528819"/>
                  </a:lnTo>
                  <a:lnTo>
                    <a:pt x="186070" y="548019"/>
                  </a:lnTo>
                  <a:lnTo>
                    <a:pt x="229544" y="562215"/>
                  </a:lnTo>
                  <a:lnTo>
                    <a:pt x="276041" y="571019"/>
                  </a:lnTo>
                  <a:lnTo>
                    <a:pt x="325120" y="574040"/>
                  </a:lnTo>
                  <a:lnTo>
                    <a:pt x="374198" y="571019"/>
                  </a:lnTo>
                  <a:lnTo>
                    <a:pt x="420695" y="562215"/>
                  </a:lnTo>
                  <a:lnTo>
                    <a:pt x="464169" y="548019"/>
                  </a:lnTo>
                  <a:lnTo>
                    <a:pt x="504179" y="528819"/>
                  </a:lnTo>
                  <a:lnTo>
                    <a:pt x="540285" y="505005"/>
                  </a:lnTo>
                  <a:lnTo>
                    <a:pt x="572045" y="476966"/>
                  </a:lnTo>
                  <a:lnTo>
                    <a:pt x="599020" y="445091"/>
                  </a:lnTo>
                  <a:lnTo>
                    <a:pt x="620767" y="409770"/>
                  </a:lnTo>
                  <a:lnTo>
                    <a:pt x="636847" y="371391"/>
                  </a:lnTo>
                  <a:lnTo>
                    <a:pt x="646818" y="330345"/>
                  </a:lnTo>
                  <a:lnTo>
                    <a:pt x="650240" y="287020"/>
                  </a:lnTo>
                  <a:lnTo>
                    <a:pt x="646818" y="243694"/>
                  </a:lnTo>
                  <a:lnTo>
                    <a:pt x="636847" y="202648"/>
                  </a:lnTo>
                  <a:lnTo>
                    <a:pt x="620767" y="164269"/>
                  </a:lnTo>
                  <a:lnTo>
                    <a:pt x="599020" y="128948"/>
                  </a:lnTo>
                  <a:lnTo>
                    <a:pt x="572045" y="97073"/>
                  </a:lnTo>
                  <a:lnTo>
                    <a:pt x="540285" y="69034"/>
                  </a:lnTo>
                  <a:lnTo>
                    <a:pt x="504179" y="45220"/>
                  </a:lnTo>
                  <a:lnTo>
                    <a:pt x="464169" y="26020"/>
                  </a:lnTo>
                  <a:lnTo>
                    <a:pt x="420695" y="11824"/>
                  </a:lnTo>
                  <a:lnTo>
                    <a:pt x="374198" y="302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75739" y="5516880"/>
              <a:ext cx="650240" cy="575310"/>
            </a:xfrm>
            <a:custGeom>
              <a:avLst/>
              <a:gdLst/>
              <a:ahLst/>
              <a:cxnLst/>
              <a:rect l="l" t="t" r="r" b="b"/>
              <a:pathLst>
                <a:path w="650239" h="575310">
                  <a:moveTo>
                    <a:pt x="325120" y="0"/>
                  </a:moveTo>
                  <a:lnTo>
                    <a:pt x="374198" y="3020"/>
                  </a:lnTo>
                  <a:lnTo>
                    <a:pt x="420695" y="11824"/>
                  </a:lnTo>
                  <a:lnTo>
                    <a:pt x="464169" y="26020"/>
                  </a:lnTo>
                  <a:lnTo>
                    <a:pt x="504179" y="45220"/>
                  </a:lnTo>
                  <a:lnTo>
                    <a:pt x="540285" y="69034"/>
                  </a:lnTo>
                  <a:lnTo>
                    <a:pt x="572045" y="97073"/>
                  </a:lnTo>
                  <a:lnTo>
                    <a:pt x="599020" y="128948"/>
                  </a:lnTo>
                  <a:lnTo>
                    <a:pt x="620767" y="164269"/>
                  </a:lnTo>
                  <a:lnTo>
                    <a:pt x="636847" y="202648"/>
                  </a:lnTo>
                  <a:lnTo>
                    <a:pt x="646818" y="243694"/>
                  </a:lnTo>
                  <a:lnTo>
                    <a:pt x="650240" y="287020"/>
                  </a:lnTo>
                  <a:lnTo>
                    <a:pt x="646818" y="330345"/>
                  </a:lnTo>
                  <a:lnTo>
                    <a:pt x="636847" y="371391"/>
                  </a:lnTo>
                  <a:lnTo>
                    <a:pt x="620767" y="409770"/>
                  </a:lnTo>
                  <a:lnTo>
                    <a:pt x="599020" y="445091"/>
                  </a:lnTo>
                  <a:lnTo>
                    <a:pt x="572045" y="476966"/>
                  </a:lnTo>
                  <a:lnTo>
                    <a:pt x="540285" y="505005"/>
                  </a:lnTo>
                  <a:lnTo>
                    <a:pt x="504179" y="528819"/>
                  </a:lnTo>
                  <a:lnTo>
                    <a:pt x="464169" y="548019"/>
                  </a:lnTo>
                  <a:lnTo>
                    <a:pt x="420695" y="562215"/>
                  </a:lnTo>
                  <a:lnTo>
                    <a:pt x="374198" y="571019"/>
                  </a:lnTo>
                  <a:lnTo>
                    <a:pt x="325120" y="574040"/>
                  </a:lnTo>
                  <a:lnTo>
                    <a:pt x="276041" y="571019"/>
                  </a:lnTo>
                  <a:lnTo>
                    <a:pt x="229544" y="562215"/>
                  </a:lnTo>
                  <a:lnTo>
                    <a:pt x="186070" y="548019"/>
                  </a:lnTo>
                  <a:lnTo>
                    <a:pt x="146060" y="528819"/>
                  </a:lnTo>
                  <a:lnTo>
                    <a:pt x="109954" y="505005"/>
                  </a:lnTo>
                  <a:lnTo>
                    <a:pt x="78194" y="476966"/>
                  </a:lnTo>
                  <a:lnTo>
                    <a:pt x="51219" y="445091"/>
                  </a:lnTo>
                  <a:lnTo>
                    <a:pt x="29472" y="409770"/>
                  </a:lnTo>
                  <a:lnTo>
                    <a:pt x="13392" y="371391"/>
                  </a:lnTo>
                  <a:lnTo>
                    <a:pt x="3421" y="330345"/>
                  </a:lnTo>
                  <a:lnTo>
                    <a:pt x="0" y="287020"/>
                  </a:lnTo>
                  <a:lnTo>
                    <a:pt x="3421" y="243694"/>
                  </a:lnTo>
                  <a:lnTo>
                    <a:pt x="13392" y="202648"/>
                  </a:lnTo>
                  <a:lnTo>
                    <a:pt x="29472" y="164269"/>
                  </a:lnTo>
                  <a:lnTo>
                    <a:pt x="51219" y="128948"/>
                  </a:lnTo>
                  <a:lnTo>
                    <a:pt x="78194" y="97073"/>
                  </a:lnTo>
                  <a:lnTo>
                    <a:pt x="109954" y="69034"/>
                  </a:lnTo>
                  <a:lnTo>
                    <a:pt x="146060" y="45220"/>
                  </a:lnTo>
                  <a:lnTo>
                    <a:pt x="186070" y="26020"/>
                  </a:lnTo>
                  <a:lnTo>
                    <a:pt x="229544" y="11824"/>
                  </a:lnTo>
                  <a:lnTo>
                    <a:pt x="276041" y="3020"/>
                  </a:lnTo>
                  <a:lnTo>
                    <a:pt x="325120" y="0"/>
                  </a:lnTo>
                  <a:close/>
                </a:path>
                <a:path w="650239" h="575310">
                  <a:moveTo>
                    <a:pt x="0" y="0"/>
                  </a:moveTo>
                  <a:lnTo>
                    <a:pt x="0" y="0"/>
                  </a:lnTo>
                </a:path>
                <a:path w="650239" h="575310">
                  <a:moveTo>
                    <a:pt x="650240" y="575310"/>
                  </a:moveTo>
                  <a:lnTo>
                    <a:pt x="650240" y="5753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03350" y="414909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69" h="575310">
                  <a:moveTo>
                    <a:pt x="325119" y="0"/>
                  </a:moveTo>
                  <a:lnTo>
                    <a:pt x="276041" y="3050"/>
                  </a:lnTo>
                  <a:lnTo>
                    <a:pt x="229544" y="11934"/>
                  </a:lnTo>
                  <a:lnTo>
                    <a:pt x="186070" y="26252"/>
                  </a:lnTo>
                  <a:lnTo>
                    <a:pt x="146060" y="45601"/>
                  </a:lnTo>
                  <a:lnTo>
                    <a:pt x="109954" y="69582"/>
                  </a:lnTo>
                  <a:lnTo>
                    <a:pt x="78194" y="97794"/>
                  </a:lnTo>
                  <a:lnTo>
                    <a:pt x="51219" y="129836"/>
                  </a:lnTo>
                  <a:lnTo>
                    <a:pt x="29472" y="165308"/>
                  </a:lnTo>
                  <a:lnTo>
                    <a:pt x="13392" y="203807"/>
                  </a:lnTo>
                  <a:lnTo>
                    <a:pt x="3421" y="244935"/>
                  </a:lnTo>
                  <a:lnTo>
                    <a:pt x="0" y="288290"/>
                  </a:lnTo>
                  <a:lnTo>
                    <a:pt x="3421" y="331615"/>
                  </a:lnTo>
                  <a:lnTo>
                    <a:pt x="13392" y="372661"/>
                  </a:lnTo>
                  <a:lnTo>
                    <a:pt x="29472" y="411040"/>
                  </a:lnTo>
                  <a:lnTo>
                    <a:pt x="51219" y="446361"/>
                  </a:lnTo>
                  <a:lnTo>
                    <a:pt x="78194" y="478236"/>
                  </a:lnTo>
                  <a:lnTo>
                    <a:pt x="109954" y="506275"/>
                  </a:lnTo>
                  <a:lnTo>
                    <a:pt x="146060" y="530089"/>
                  </a:lnTo>
                  <a:lnTo>
                    <a:pt x="186070" y="549289"/>
                  </a:lnTo>
                  <a:lnTo>
                    <a:pt x="229544" y="563485"/>
                  </a:lnTo>
                  <a:lnTo>
                    <a:pt x="276041" y="572289"/>
                  </a:lnTo>
                  <a:lnTo>
                    <a:pt x="325119" y="575310"/>
                  </a:lnTo>
                  <a:lnTo>
                    <a:pt x="373882" y="572289"/>
                  </a:lnTo>
                  <a:lnTo>
                    <a:pt x="420120" y="563485"/>
                  </a:lnTo>
                  <a:lnTo>
                    <a:pt x="463387" y="549289"/>
                  </a:lnTo>
                  <a:lnTo>
                    <a:pt x="503236" y="530089"/>
                  </a:lnTo>
                  <a:lnTo>
                    <a:pt x="539221" y="506275"/>
                  </a:lnTo>
                  <a:lnTo>
                    <a:pt x="570895" y="478236"/>
                  </a:lnTo>
                  <a:lnTo>
                    <a:pt x="597811" y="446361"/>
                  </a:lnTo>
                  <a:lnTo>
                    <a:pt x="619523" y="411040"/>
                  </a:lnTo>
                  <a:lnTo>
                    <a:pt x="635584" y="372661"/>
                  </a:lnTo>
                  <a:lnTo>
                    <a:pt x="645549" y="331615"/>
                  </a:lnTo>
                  <a:lnTo>
                    <a:pt x="648969" y="288290"/>
                  </a:lnTo>
                  <a:lnTo>
                    <a:pt x="645549" y="244935"/>
                  </a:lnTo>
                  <a:lnTo>
                    <a:pt x="635584" y="203807"/>
                  </a:lnTo>
                  <a:lnTo>
                    <a:pt x="619523" y="165308"/>
                  </a:lnTo>
                  <a:lnTo>
                    <a:pt x="597811" y="129836"/>
                  </a:lnTo>
                  <a:lnTo>
                    <a:pt x="570895" y="97794"/>
                  </a:lnTo>
                  <a:lnTo>
                    <a:pt x="539221" y="69582"/>
                  </a:lnTo>
                  <a:lnTo>
                    <a:pt x="503236" y="45601"/>
                  </a:lnTo>
                  <a:lnTo>
                    <a:pt x="463387" y="26252"/>
                  </a:lnTo>
                  <a:lnTo>
                    <a:pt x="420120" y="11934"/>
                  </a:lnTo>
                  <a:lnTo>
                    <a:pt x="373882" y="3050"/>
                  </a:lnTo>
                  <a:lnTo>
                    <a:pt x="325119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03350" y="4149090"/>
              <a:ext cx="650240" cy="575310"/>
            </a:xfrm>
            <a:custGeom>
              <a:avLst/>
              <a:gdLst/>
              <a:ahLst/>
              <a:cxnLst/>
              <a:rect l="l" t="t" r="r" b="b"/>
              <a:pathLst>
                <a:path w="650239" h="575310">
                  <a:moveTo>
                    <a:pt x="325119" y="0"/>
                  </a:moveTo>
                  <a:lnTo>
                    <a:pt x="373882" y="3050"/>
                  </a:lnTo>
                  <a:lnTo>
                    <a:pt x="420120" y="11934"/>
                  </a:lnTo>
                  <a:lnTo>
                    <a:pt x="463387" y="26252"/>
                  </a:lnTo>
                  <a:lnTo>
                    <a:pt x="503236" y="45601"/>
                  </a:lnTo>
                  <a:lnTo>
                    <a:pt x="539221" y="69582"/>
                  </a:lnTo>
                  <a:lnTo>
                    <a:pt x="570895" y="97794"/>
                  </a:lnTo>
                  <a:lnTo>
                    <a:pt x="597811" y="129836"/>
                  </a:lnTo>
                  <a:lnTo>
                    <a:pt x="619523" y="165308"/>
                  </a:lnTo>
                  <a:lnTo>
                    <a:pt x="635584" y="203807"/>
                  </a:lnTo>
                  <a:lnTo>
                    <a:pt x="645549" y="244935"/>
                  </a:lnTo>
                  <a:lnTo>
                    <a:pt x="648969" y="288290"/>
                  </a:lnTo>
                  <a:lnTo>
                    <a:pt x="645549" y="331615"/>
                  </a:lnTo>
                  <a:lnTo>
                    <a:pt x="635584" y="372661"/>
                  </a:lnTo>
                  <a:lnTo>
                    <a:pt x="619523" y="411040"/>
                  </a:lnTo>
                  <a:lnTo>
                    <a:pt x="597811" y="446361"/>
                  </a:lnTo>
                  <a:lnTo>
                    <a:pt x="570895" y="478236"/>
                  </a:lnTo>
                  <a:lnTo>
                    <a:pt x="539221" y="506275"/>
                  </a:lnTo>
                  <a:lnTo>
                    <a:pt x="503236" y="530089"/>
                  </a:lnTo>
                  <a:lnTo>
                    <a:pt x="463387" y="549289"/>
                  </a:lnTo>
                  <a:lnTo>
                    <a:pt x="420120" y="563485"/>
                  </a:lnTo>
                  <a:lnTo>
                    <a:pt x="373882" y="572289"/>
                  </a:lnTo>
                  <a:lnTo>
                    <a:pt x="325119" y="575310"/>
                  </a:lnTo>
                  <a:lnTo>
                    <a:pt x="276041" y="572289"/>
                  </a:lnTo>
                  <a:lnTo>
                    <a:pt x="229544" y="563485"/>
                  </a:lnTo>
                  <a:lnTo>
                    <a:pt x="186070" y="549289"/>
                  </a:lnTo>
                  <a:lnTo>
                    <a:pt x="146060" y="530089"/>
                  </a:lnTo>
                  <a:lnTo>
                    <a:pt x="109954" y="506275"/>
                  </a:lnTo>
                  <a:lnTo>
                    <a:pt x="78194" y="478236"/>
                  </a:lnTo>
                  <a:lnTo>
                    <a:pt x="51219" y="446361"/>
                  </a:lnTo>
                  <a:lnTo>
                    <a:pt x="29472" y="411040"/>
                  </a:lnTo>
                  <a:lnTo>
                    <a:pt x="13392" y="372661"/>
                  </a:lnTo>
                  <a:lnTo>
                    <a:pt x="3421" y="331615"/>
                  </a:lnTo>
                  <a:lnTo>
                    <a:pt x="0" y="288290"/>
                  </a:lnTo>
                  <a:lnTo>
                    <a:pt x="3421" y="244935"/>
                  </a:lnTo>
                  <a:lnTo>
                    <a:pt x="13392" y="203807"/>
                  </a:lnTo>
                  <a:lnTo>
                    <a:pt x="29472" y="165308"/>
                  </a:lnTo>
                  <a:lnTo>
                    <a:pt x="51219" y="129836"/>
                  </a:lnTo>
                  <a:lnTo>
                    <a:pt x="78194" y="97794"/>
                  </a:lnTo>
                  <a:lnTo>
                    <a:pt x="109954" y="69582"/>
                  </a:lnTo>
                  <a:lnTo>
                    <a:pt x="146060" y="45601"/>
                  </a:lnTo>
                  <a:lnTo>
                    <a:pt x="186070" y="26252"/>
                  </a:lnTo>
                  <a:lnTo>
                    <a:pt x="229544" y="11934"/>
                  </a:lnTo>
                  <a:lnTo>
                    <a:pt x="276041" y="3050"/>
                  </a:lnTo>
                  <a:lnTo>
                    <a:pt x="325119" y="0"/>
                  </a:lnTo>
                  <a:close/>
                </a:path>
                <a:path w="650239" h="575310">
                  <a:moveTo>
                    <a:pt x="0" y="0"/>
                  </a:moveTo>
                  <a:lnTo>
                    <a:pt x="0" y="0"/>
                  </a:lnTo>
                </a:path>
                <a:path w="650239" h="575310">
                  <a:moveTo>
                    <a:pt x="650239" y="575310"/>
                  </a:moveTo>
                  <a:lnTo>
                    <a:pt x="650239" y="5753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32229" y="4869180"/>
              <a:ext cx="648970" cy="574040"/>
            </a:xfrm>
            <a:custGeom>
              <a:avLst/>
              <a:gdLst/>
              <a:ahLst/>
              <a:cxnLst/>
              <a:rect l="l" t="t" r="r" b="b"/>
              <a:pathLst>
                <a:path w="648969" h="574039">
                  <a:moveTo>
                    <a:pt x="323850" y="0"/>
                  </a:moveTo>
                  <a:lnTo>
                    <a:pt x="274800" y="3020"/>
                  </a:lnTo>
                  <a:lnTo>
                    <a:pt x="228385" y="11824"/>
                  </a:lnTo>
                  <a:lnTo>
                    <a:pt x="185032" y="26020"/>
                  </a:lnTo>
                  <a:lnTo>
                    <a:pt x="145172" y="45220"/>
                  </a:lnTo>
                  <a:lnTo>
                    <a:pt x="109233" y="69034"/>
                  </a:lnTo>
                  <a:lnTo>
                    <a:pt x="77645" y="97073"/>
                  </a:lnTo>
                  <a:lnTo>
                    <a:pt x="50838" y="128948"/>
                  </a:lnTo>
                  <a:lnTo>
                    <a:pt x="29240" y="164269"/>
                  </a:lnTo>
                  <a:lnTo>
                    <a:pt x="13282" y="202648"/>
                  </a:lnTo>
                  <a:lnTo>
                    <a:pt x="3392" y="243694"/>
                  </a:lnTo>
                  <a:lnTo>
                    <a:pt x="0" y="287020"/>
                  </a:lnTo>
                  <a:lnTo>
                    <a:pt x="3392" y="330345"/>
                  </a:lnTo>
                  <a:lnTo>
                    <a:pt x="13282" y="371391"/>
                  </a:lnTo>
                  <a:lnTo>
                    <a:pt x="29240" y="409770"/>
                  </a:lnTo>
                  <a:lnTo>
                    <a:pt x="50838" y="445091"/>
                  </a:lnTo>
                  <a:lnTo>
                    <a:pt x="77645" y="476966"/>
                  </a:lnTo>
                  <a:lnTo>
                    <a:pt x="109233" y="505005"/>
                  </a:lnTo>
                  <a:lnTo>
                    <a:pt x="145172" y="528819"/>
                  </a:lnTo>
                  <a:lnTo>
                    <a:pt x="185032" y="548019"/>
                  </a:lnTo>
                  <a:lnTo>
                    <a:pt x="228385" y="562215"/>
                  </a:lnTo>
                  <a:lnTo>
                    <a:pt x="274800" y="571019"/>
                  </a:lnTo>
                  <a:lnTo>
                    <a:pt x="323850" y="574040"/>
                  </a:lnTo>
                  <a:lnTo>
                    <a:pt x="372928" y="571019"/>
                  </a:lnTo>
                  <a:lnTo>
                    <a:pt x="419425" y="562215"/>
                  </a:lnTo>
                  <a:lnTo>
                    <a:pt x="462899" y="548019"/>
                  </a:lnTo>
                  <a:lnTo>
                    <a:pt x="502909" y="528819"/>
                  </a:lnTo>
                  <a:lnTo>
                    <a:pt x="539015" y="505005"/>
                  </a:lnTo>
                  <a:lnTo>
                    <a:pt x="570775" y="476966"/>
                  </a:lnTo>
                  <a:lnTo>
                    <a:pt x="597750" y="445091"/>
                  </a:lnTo>
                  <a:lnTo>
                    <a:pt x="619497" y="409770"/>
                  </a:lnTo>
                  <a:lnTo>
                    <a:pt x="635577" y="371391"/>
                  </a:lnTo>
                  <a:lnTo>
                    <a:pt x="645548" y="330345"/>
                  </a:lnTo>
                  <a:lnTo>
                    <a:pt x="648969" y="287020"/>
                  </a:lnTo>
                  <a:lnTo>
                    <a:pt x="645548" y="243694"/>
                  </a:lnTo>
                  <a:lnTo>
                    <a:pt x="635577" y="202648"/>
                  </a:lnTo>
                  <a:lnTo>
                    <a:pt x="619497" y="164269"/>
                  </a:lnTo>
                  <a:lnTo>
                    <a:pt x="597750" y="128948"/>
                  </a:lnTo>
                  <a:lnTo>
                    <a:pt x="570775" y="97073"/>
                  </a:lnTo>
                  <a:lnTo>
                    <a:pt x="539015" y="69034"/>
                  </a:lnTo>
                  <a:lnTo>
                    <a:pt x="502909" y="45220"/>
                  </a:lnTo>
                  <a:lnTo>
                    <a:pt x="462899" y="26020"/>
                  </a:lnTo>
                  <a:lnTo>
                    <a:pt x="419425" y="11824"/>
                  </a:lnTo>
                  <a:lnTo>
                    <a:pt x="372928" y="3020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32229" y="486918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69" h="575310">
                  <a:moveTo>
                    <a:pt x="323850" y="0"/>
                  </a:moveTo>
                  <a:lnTo>
                    <a:pt x="372928" y="3020"/>
                  </a:lnTo>
                  <a:lnTo>
                    <a:pt x="419425" y="11824"/>
                  </a:lnTo>
                  <a:lnTo>
                    <a:pt x="462899" y="26020"/>
                  </a:lnTo>
                  <a:lnTo>
                    <a:pt x="502909" y="45220"/>
                  </a:lnTo>
                  <a:lnTo>
                    <a:pt x="539015" y="69034"/>
                  </a:lnTo>
                  <a:lnTo>
                    <a:pt x="570775" y="97073"/>
                  </a:lnTo>
                  <a:lnTo>
                    <a:pt x="597750" y="128948"/>
                  </a:lnTo>
                  <a:lnTo>
                    <a:pt x="619497" y="164269"/>
                  </a:lnTo>
                  <a:lnTo>
                    <a:pt x="635577" y="202648"/>
                  </a:lnTo>
                  <a:lnTo>
                    <a:pt x="645548" y="243694"/>
                  </a:lnTo>
                  <a:lnTo>
                    <a:pt x="648969" y="287020"/>
                  </a:lnTo>
                  <a:lnTo>
                    <a:pt x="645548" y="330345"/>
                  </a:lnTo>
                  <a:lnTo>
                    <a:pt x="635577" y="371391"/>
                  </a:lnTo>
                  <a:lnTo>
                    <a:pt x="619497" y="409770"/>
                  </a:lnTo>
                  <a:lnTo>
                    <a:pt x="597750" y="445091"/>
                  </a:lnTo>
                  <a:lnTo>
                    <a:pt x="570775" y="476966"/>
                  </a:lnTo>
                  <a:lnTo>
                    <a:pt x="539015" y="505005"/>
                  </a:lnTo>
                  <a:lnTo>
                    <a:pt x="502909" y="528819"/>
                  </a:lnTo>
                  <a:lnTo>
                    <a:pt x="462899" y="548019"/>
                  </a:lnTo>
                  <a:lnTo>
                    <a:pt x="419425" y="562215"/>
                  </a:lnTo>
                  <a:lnTo>
                    <a:pt x="372928" y="571019"/>
                  </a:lnTo>
                  <a:lnTo>
                    <a:pt x="323850" y="574040"/>
                  </a:lnTo>
                  <a:lnTo>
                    <a:pt x="274800" y="571019"/>
                  </a:lnTo>
                  <a:lnTo>
                    <a:pt x="228385" y="562215"/>
                  </a:lnTo>
                  <a:lnTo>
                    <a:pt x="185032" y="548019"/>
                  </a:lnTo>
                  <a:lnTo>
                    <a:pt x="145172" y="528819"/>
                  </a:lnTo>
                  <a:lnTo>
                    <a:pt x="109233" y="505005"/>
                  </a:lnTo>
                  <a:lnTo>
                    <a:pt x="77645" y="476966"/>
                  </a:lnTo>
                  <a:lnTo>
                    <a:pt x="50838" y="445091"/>
                  </a:lnTo>
                  <a:lnTo>
                    <a:pt x="29240" y="409770"/>
                  </a:lnTo>
                  <a:lnTo>
                    <a:pt x="13282" y="371391"/>
                  </a:lnTo>
                  <a:lnTo>
                    <a:pt x="3392" y="330345"/>
                  </a:lnTo>
                  <a:lnTo>
                    <a:pt x="0" y="287020"/>
                  </a:lnTo>
                  <a:lnTo>
                    <a:pt x="3392" y="243694"/>
                  </a:lnTo>
                  <a:lnTo>
                    <a:pt x="13282" y="202648"/>
                  </a:lnTo>
                  <a:lnTo>
                    <a:pt x="29240" y="164269"/>
                  </a:lnTo>
                  <a:lnTo>
                    <a:pt x="50838" y="128948"/>
                  </a:lnTo>
                  <a:lnTo>
                    <a:pt x="77645" y="97073"/>
                  </a:lnTo>
                  <a:lnTo>
                    <a:pt x="109233" y="69034"/>
                  </a:lnTo>
                  <a:lnTo>
                    <a:pt x="145172" y="45220"/>
                  </a:lnTo>
                  <a:lnTo>
                    <a:pt x="185032" y="26020"/>
                  </a:lnTo>
                  <a:lnTo>
                    <a:pt x="228385" y="11824"/>
                  </a:lnTo>
                  <a:lnTo>
                    <a:pt x="274800" y="3020"/>
                  </a:lnTo>
                  <a:lnTo>
                    <a:pt x="323850" y="0"/>
                  </a:lnTo>
                  <a:close/>
                </a:path>
                <a:path w="648969" h="575310">
                  <a:moveTo>
                    <a:pt x="0" y="0"/>
                  </a:moveTo>
                  <a:lnTo>
                    <a:pt x="0" y="0"/>
                  </a:lnTo>
                </a:path>
                <a:path w="648969" h="575310">
                  <a:moveTo>
                    <a:pt x="648969" y="575310"/>
                  </a:moveTo>
                  <a:lnTo>
                    <a:pt x="648969" y="5753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84529" y="5516880"/>
              <a:ext cx="648970" cy="574040"/>
            </a:xfrm>
            <a:custGeom>
              <a:avLst/>
              <a:gdLst/>
              <a:ahLst/>
              <a:cxnLst/>
              <a:rect l="l" t="t" r="r" b="b"/>
              <a:pathLst>
                <a:path w="648969" h="574039">
                  <a:moveTo>
                    <a:pt x="323850" y="0"/>
                  </a:moveTo>
                  <a:lnTo>
                    <a:pt x="274800" y="3020"/>
                  </a:lnTo>
                  <a:lnTo>
                    <a:pt x="228385" y="11824"/>
                  </a:lnTo>
                  <a:lnTo>
                    <a:pt x="185032" y="26020"/>
                  </a:lnTo>
                  <a:lnTo>
                    <a:pt x="145172" y="45220"/>
                  </a:lnTo>
                  <a:lnTo>
                    <a:pt x="109233" y="69034"/>
                  </a:lnTo>
                  <a:lnTo>
                    <a:pt x="77645" y="97073"/>
                  </a:lnTo>
                  <a:lnTo>
                    <a:pt x="50838" y="128948"/>
                  </a:lnTo>
                  <a:lnTo>
                    <a:pt x="29240" y="164269"/>
                  </a:lnTo>
                  <a:lnTo>
                    <a:pt x="13282" y="202648"/>
                  </a:lnTo>
                  <a:lnTo>
                    <a:pt x="3392" y="243694"/>
                  </a:lnTo>
                  <a:lnTo>
                    <a:pt x="0" y="287020"/>
                  </a:lnTo>
                  <a:lnTo>
                    <a:pt x="3392" y="330345"/>
                  </a:lnTo>
                  <a:lnTo>
                    <a:pt x="13282" y="371391"/>
                  </a:lnTo>
                  <a:lnTo>
                    <a:pt x="29240" y="409770"/>
                  </a:lnTo>
                  <a:lnTo>
                    <a:pt x="50838" y="445091"/>
                  </a:lnTo>
                  <a:lnTo>
                    <a:pt x="77645" y="476966"/>
                  </a:lnTo>
                  <a:lnTo>
                    <a:pt x="109233" y="505005"/>
                  </a:lnTo>
                  <a:lnTo>
                    <a:pt x="145172" y="528819"/>
                  </a:lnTo>
                  <a:lnTo>
                    <a:pt x="185032" y="548019"/>
                  </a:lnTo>
                  <a:lnTo>
                    <a:pt x="228385" y="562215"/>
                  </a:lnTo>
                  <a:lnTo>
                    <a:pt x="274800" y="571019"/>
                  </a:lnTo>
                  <a:lnTo>
                    <a:pt x="323850" y="574040"/>
                  </a:lnTo>
                  <a:lnTo>
                    <a:pt x="372928" y="571019"/>
                  </a:lnTo>
                  <a:lnTo>
                    <a:pt x="419425" y="562215"/>
                  </a:lnTo>
                  <a:lnTo>
                    <a:pt x="462899" y="548019"/>
                  </a:lnTo>
                  <a:lnTo>
                    <a:pt x="502909" y="528819"/>
                  </a:lnTo>
                  <a:lnTo>
                    <a:pt x="539015" y="505005"/>
                  </a:lnTo>
                  <a:lnTo>
                    <a:pt x="570775" y="476966"/>
                  </a:lnTo>
                  <a:lnTo>
                    <a:pt x="597750" y="445091"/>
                  </a:lnTo>
                  <a:lnTo>
                    <a:pt x="619497" y="409770"/>
                  </a:lnTo>
                  <a:lnTo>
                    <a:pt x="635577" y="371391"/>
                  </a:lnTo>
                  <a:lnTo>
                    <a:pt x="645548" y="330345"/>
                  </a:lnTo>
                  <a:lnTo>
                    <a:pt x="648970" y="287020"/>
                  </a:lnTo>
                  <a:lnTo>
                    <a:pt x="645548" y="243694"/>
                  </a:lnTo>
                  <a:lnTo>
                    <a:pt x="635577" y="202648"/>
                  </a:lnTo>
                  <a:lnTo>
                    <a:pt x="619497" y="164269"/>
                  </a:lnTo>
                  <a:lnTo>
                    <a:pt x="597750" y="128948"/>
                  </a:lnTo>
                  <a:lnTo>
                    <a:pt x="570775" y="97073"/>
                  </a:lnTo>
                  <a:lnTo>
                    <a:pt x="539015" y="69034"/>
                  </a:lnTo>
                  <a:lnTo>
                    <a:pt x="502909" y="45220"/>
                  </a:lnTo>
                  <a:lnTo>
                    <a:pt x="462899" y="26020"/>
                  </a:lnTo>
                  <a:lnTo>
                    <a:pt x="419425" y="11824"/>
                  </a:lnTo>
                  <a:lnTo>
                    <a:pt x="372928" y="3020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4529" y="551688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69" h="575310">
                  <a:moveTo>
                    <a:pt x="323850" y="0"/>
                  </a:moveTo>
                  <a:lnTo>
                    <a:pt x="372928" y="3020"/>
                  </a:lnTo>
                  <a:lnTo>
                    <a:pt x="419425" y="11824"/>
                  </a:lnTo>
                  <a:lnTo>
                    <a:pt x="462899" y="26020"/>
                  </a:lnTo>
                  <a:lnTo>
                    <a:pt x="502909" y="45220"/>
                  </a:lnTo>
                  <a:lnTo>
                    <a:pt x="539015" y="69034"/>
                  </a:lnTo>
                  <a:lnTo>
                    <a:pt x="570775" y="97073"/>
                  </a:lnTo>
                  <a:lnTo>
                    <a:pt x="597750" y="128948"/>
                  </a:lnTo>
                  <a:lnTo>
                    <a:pt x="619497" y="164269"/>
                  </a:lnTo>
                  <a:lnTo>
                    <a:pt x="635577" y="202648"/>
                  </a:lnTo>
                  <a:lnTo>
                    <a:pt x="645548" y="243694"/>
                  </a:lnTo>
                  <a:lnTo>
                    <a:pt x="648970" y="287020"/>
                  </a:lnTo>
                  <a:lnTo>
                    <a:pt x="645548" y="330345"/>
                  </a:lnTo>
                  <a:lnTo>
                    <a:pt x="635577" y="371391"/>
                  </a:lnTo>
                  <a:lnTo>
                    <a:pt x="619497" y="409770"/>
                  </a:lnTo>
                  <a:lnTo>
                    <a:pt x="597750" y="445091"/>
                  </a:lnTo>
                  <a:lnTo>
                    <a:pt x="570775" y="476966"/>
                  </a:lnTo>
                  <a:lnTo>
                    <a:pt x="539015" y="505005"/>
                  </a:lnTo>
                  <a:lnTo>
                    <a:pt x="502909" y="528819"/>
                  </a:lnTo>
                  <a:lnTo>
                    <a:pt x="462899" y="548019"/>
                  </a:lnTo>
                  <a:lnTo>
                    <a:pt x="419425" y="562215"/>
                  </a:lnTo>
                  <a:lnTo>
                    <a:pt x="372928" y="571019"/>
                  </a:lnTo>
                  <a:lnTo>
                    <a:pt x="323850" y="574040"/>
                  </a:lnTo>
                  <a:lnTo>
                    <a:pt x="274800" y="571019"/>
                  </a:lnTo>
                  <a:lnTo>
                    <a:pt x="228385" y="562215"/>
                  </a:lnTo>
                  <a:lnTo>
                    <a:pt x="185032" y="548019"/>
                  </a:lnTo>
                  <a:lnTo>
                    <a:pt x="145172" y="528819"/>
                  </a:lnTo>
                  <a:lnTo>
                    <a:pt x="109233" y="505005"/>
                  </a:lnTo>
                  <a:lnTo>
                    <a:pt x="77645" y="476966"/>
                  </a:lnTo>
                  <a:lnTo>
                    <a:pt x="50838" y="445091"/>
                  </a:lnTo>
                  <a:lnTo>
                    <a:pt x="29240" y="409770"/>
                  </a:lnTo>
                  <a:lnTo>
                    <a:pt x="13282" y="371391"/>
                  </a:lnTo>
                  <a:lnTo>
                    <a:pt x="3392" y="330345"/>
                  </a:lnTo>
                  <a:lnTo>
                    <a:pt x="0" y="287020"/>
                  </a:lnTo>
                  <a:lnTo>
                    <a:pt x="3392" y="243694"/>
                  </a:lnTo>
                  <a:lnTo>
                    <a:pt x="13282" y="202648"/>
                  </a:lnTo>
                  <a:lnTo>
                    <a:pt x="29240" y="164269"/>
                  </a:lnTo>
                  <a:lnTo>
                    <a:pt x="50838" y="128948"/>
                  </a:lnTo>
                  <a:lnTo>
                    <a:pt x="77645" y="97073"/>
                  </a:lnTo>
                  <a:lnTo>
                    <a:pt x="109233" y="69034"/>
                  </a:lnTo>
                  <a:lnTo>
                    <a:pt x="145172" y="45220"/>
                  </a:lnTo>
                  <a:lnTo>
                    <a:pt x="185032" y="26020"/>
                  </a:lnTo>
                  <a:lnTo>
                    <a:pt x="228385" y="11824"/>
                  </a:lnTo>
                  <a:lnTo>
                    <a:pt x="274800" y="3020"/>
                  </a:lnTo>
                  <a:lnTo>
                    <a:pt x="323850" y="0"/>
                  </a:lnTo>
                  <a:close/>
                </a:path>
                <a:path w="648969" h="575310">
                  <a:moveTo>
                    <a:pt x="0" y="0"/>
                  </a:moveTo>
                  <a:lnTo>
                    <a:pt x="0" y="0"/>
                  </a:lnTo>
                </a:path>
                <a:path w="648969" h="575310">
                  <a:moveTo>
                    <a:pt x="648970" y="575310"/>
                  </a:moveTo>
                  <a:lnTo>
                    <a:pt x="648970" y="5753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0869" y="4653280"/>
              <a:ext cx="648970" cy="574040"/>
            </a:xfrm>
            <a:custGeom>
              <a:avLst/>
              <a:gdLst/>
              <a:ahLst/>
              <a:cxnLst/>
              <a:rect l="l" t="t" r="r" b="b"/>
              <a:pathLst>
                <a:path w="648969" h="574039">
                  <a:moveTo>
                    <a:pt x="323849" y="0"/>
                  </a:moveTo>
                  <a:lnTo>
                    <a:pt x="275087" y="3020"/>
                  </a:lnTo>
                  <a:lnTo>
                    <a:pt x="228849" y="11824"/>
                  </a:lnTo>
                  <a:lnTo>
                    <a:pt x="185582" y="26020"/>
                  </a:lnTo>
                  <a:lnTo>
                    <a:pt x="145733" y="45220"/>
                  </a:lnTo>
                  <a:lnTo>
                    <a:pt x="109748" y="69034"/>
                  </a:lnTo>
                  <a:lnTo>
                    <a:pt x="78074" y="97073"/>
                  </a:lnTo>
                  <a:lnTo>
                    <a:pt x="51158" y="128948"/>
                  </a:lnTo>
                  <a:lnTo>
                    <a:pt x="29446" y="164269"/>
                  </a:lnTo>
                  <a:lnTo>
                    <a:pt x="13385" y="202648"/>
                  </a:lnTo>
                  <a:lnTo>
                    <a:pt x="3420" y="243694"/>
                  </a:lnTo>
                  <a:lnTo>
                    <a:pt x="0" y="287020"/>
                  </a:lnTo>
                  <a:lnTo>
                    <a:pt x="3420" y="330345"/>
                  </a:lnTo>
                  <a:lnTo>
                    <a:pt x="13385" y="371391"/>
                  </a:lnTo>
                  <a:lnTo>
                    <a:pt x="29446" y="409770"/>
                  </a:lnTo>
                  <a:lnTo>
                    <a:pt x="51158" y="445091"/>
                  </a:lnTo>
                  <a:lnTo>
                    <a:pt x="78074" y="476966"/>
                  </a:lnTo>
                  <a:lnTo>
                    <a:pt x="109748" y="505005"/>
                  </a:lnTo>
                  <a:lnTo>
                    <a:pt x="145733" y="528819"/>
                  </a:lnTo>
                  <a:lnTo>
                    <a:pt x="185582" y="548019"/>
                  </a:lnTo>
                  <a:lnTo>
                    <a:pt x="228849" y="562215"/>
                  </a:lnTo>
                  <a:lnTo>
                    <a:pt x="275087" y="571019"/>
                  </a:lnTo>
                  <a:lnTo>
                    <a:pt x="323849" y="574040"/>
                  </a:lnTo>
                  <a:lnTo>
                    <a:pt x="372928" y="571019"/>
                  </a:lnTo>
                  <a:lnTo>
                    <a:pt x="419425" y="562215"/>
                  </a:lnTo>
                  <a:lnTo>
                    <a:pt x="462899" y="548019"/>
                  </a:lnTo>
                  <a:lnTo>
                    <a:pt x="502909" y="528819"/>
                  </a:lnTo>
                  <a:lnTo>
                    <a:pt x="539015" y="505005"/>
                  </a:lnTo>
                  <a:lnTo>
                    <a:pt x="570775" y="476966"/>
                  </a:lnTo>
                  <a:lnTo>
                    <a:pt x="597750" y="445091"/>
                  </a:lnTo>
                  <a:lnTo>
                    <a:pt x="619497" y="409770"/>
                  </a:lnTo>
                  <a:lnTo>
                    <a:pt x="635577" y="371391"/>
                  </a:lnTo>
                  <a:lnTo>
                    <a:pt x="645548" y="330345"/>
                  </a:lnTo>
                  <a:lnTo>
                    <a:pt x="648970" y="287020"/>
                  </a:lnTo>
                  <a:lnTo>
                    <a:pt x="645548" y="243694"/>
                  </a:lnTo>
                  <a:lnTo>
                    <a:pt x="635577" y="202648"/>
                  </a:lnTo>
                  <a:lnTo>
                    <a:pt x="619497" y="164269"/>
                  </a:lnTo>
                  <a:lnTo>
                    <a:pt x="597750" y="128948"/>
                  </a:lnTo>
                  <a:lnTo>
                    <a:pt x="570775" y="97073"/>
                  </a:lnTo>
                  <a:lnTo>
                    <a:pt x="539015" y="69034"/>
                  </a:lnTo>
                  <a:lnTo>
                    <a:pt x="502909" y="45220"/>
                  </a:lnTo>
                  <a:lnTo>
                    <a:pt x="462899" y="26020"/>
                  </a:lnTo>
                  <a:lnTo>
                    <a:pt x="419425" y="11824"/>
                  </a:lnTo>
                  <a:lnTo>
                    <a:pt x="372928" y="3020"/>
                  </a:lnTo>
                  <a:lnTo>
                    <a:pt x="323849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0869" y="4653280"/>
              <a:ext cx="648970" cy="574040"/>
            </a:xfrm>
            <a:custGeom>
              <a:avLst/>
              <a:gdLst/>
              <a:ahLst/>
              <a:cxnLst/>
              <a:rect l="l" t="t" r="r" b="b"/>
              <a:pathLst>
                <a:path w="648969" h="574039">
                  <a:moveTo>
                    <a:pt x="323849" y="0"/>
                  </a:moveTo>
                  <a:lnTo>
                    <a:pt x="372928" y="3020"/>
                  </a:lnTo>
                  <a:lnTo>
                    <a:pt x="419425" y="11824"/>
                  </a:lnTo>
                  <a:lnTo>
                    <a:pt x="462899" y="26020"/>
                  </a:lnTo>
                  <a:lnTo>
                    <a:pt x="502909" y="45220"/>
                  </a:lnTo>
                  <a:lnTo>
                    <a:pt x="539015" y="69034"/>
                  </a:lnTo>
                  <a:lnTo>
                    <a:pt x="570775" y="97073"/>
                  </a:lnTo>
                  <a:lnTo>
                    <a:pt x="597750" y="128948"/>
                  </a:lnTo>
                  <a:lnTo>
                    <a:pt x="619497" y="164269"/>
                  </a:lnTo>
                  <a:lnTo>
                    <a:pt x="635577" y="202648"/>
                  </a:lnTo>
                  <a:lnTo>
                    <a:pt x="645548" y="243694"/>
                  </a:lnTo>
                  <a:lnTo>
                    <a:pt x="648970" y="287020"/>
                  </a:lnTo>
                  <a:lnTo>
                    <a:pt x="645548" y="330345"/>
                  </a:lnTo>
                  <a:lnTo>
                    <a:pt x="635577" y="371391"/>
                  </a:lnTo>
                  <a:lnTo>
                    <a:pt x="619497" y="409770"/>
                  </a:lnTo>
                  <a:lnTo>
                    <a:pt x="597750" y="445091"/>
                  </a:lnTo>
                  <a:lnTo>
                    <a:pt x="570775" y="476966"/>
                  </a:lnTo>
                  <a:lnTo>
                    <a:pt x="539015" y="505005"/>
                  </a:lnTo>
                  <a:lnTo>
                    <a:pt x="502909" y="528819"/>
                  </a:lnTo>
                  <a:lnTo>
                    <a:pt x="462899" y="548019"/>
                  </a:lnTo>
                  <a:lnTo>
                    <a:pt x="419425" y="562215"/>
                  </a:lnTo>
                  <a:lnTo>
                    <a:pt x="372928" y="571019"/>
                  </a:lnTo>
                  <a:lnTo>
                    <a:pt x="323849" y="574040"/>
                  </a:lnTo>
                  <a:lnTo>
                    <a:pt x="275087" y="571019"/>
                  </a:lnTo>
                  <a:lnTo>
                    <a:pt x="228849" y="562215"/>
                  </a:lnTo>
                  <a:lnTo>
                    <a:pt x="185582" y="548019"/>
                  </a:lnTo>
                  <a:lnTo>
                    <a:pt x="145733" y="528819"/>
                  </a:lnTo>
                  <a:lnTo>
                    <a:pt x="109748" y="505005"/>
                  </a:lnTo>
                  <a:lnTo>
                    <a:pt x="78074" y="476966"/>
                  </a:lnTo>
                  <a:lnTo>
                    <a:pt x="51158" y="445091"/>
                  </a:lnTo>
                  <a:lnTo>
                    <a:pt x="29446" y="409770"/>
                  </a:lnTo>
                  <a:lnTo>
                    <a:pt x="13385" y="371391"/>
                  </a:lnTo>
                  <a:lnTo>
                    <a:pt x="3420" y="330345"/>
                  </a:lnTo>
                  <a:lnTo>
                    <a:pt x="0" y="287020"/>
                  </a:lnTo>
                  <a:lnTo>
                    <a:pt x="3420" y="243694"/>
                  </a:lnTo>
                  <a:lnTo>
                    <a:pt x="13385" y="202648"/>
                  </a:lnTo>
                  <a:lnTo>
                    <a:pt x="29446" y="164269"/>
                  </a:lnTo>
                  <a:lnTo>
                    <a:pt x="51158" y="128948"/>
                  </a:lnTo>
                  <a:lnTo>
                    <a:pt x="78074" y="97073"/>
                  </a:lnTo>
                  <a:lnTo>
                    <a:pt x="109748" y="69034"/>
                  </a:lnTo>
                  <a:lnTo>
                    <a:pt x="145733" y="45220"/>
                  </a:lnTo>
                  <a:lnTo>
                    <a:pt x="185582" y="26020"/>
                  </a:lnTo>
                  <a:lnTo>
                    <a:pt x="228849" y="11824"/>
                  </a:lnTo>
                  <a:lnTo>
                    <a:pt x="275087" y="3020"/>
                  </a:lnTo>
                  <a:lnTo>
                    <a:pt x="323849" y="0"/>
                  </a:lnTo>
                  <a:close/>
                </a:path>
                <a:path w="648969" h="574039">
                  <a:moveTo>
                    <a:pt x="0" y="0"/>
                  </a:moveTo>
                  <a:lnTo>
                    <a:pt x="0" y="0"/>
                  </a:lnTo>
                </a:path>
                <a:path w="648969" h="574039">
                  <a:moveTo>
                    <a:pt x="648970" y="574040"/>
                  </a:moveTo>
                  <a:lnTo>
                    <a:pt x="648970" y="57404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5649" y="393319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69" h="575310">
                  <a:moveTo>
                    <a:pt x="325119" y="0"/>
                  </a:moveTo>
                  <a:lnTo>
                    <a:pt x="276041" y="3020"/>
                  </a:lnTo>
                  <a:lnTo>
                    <a:pt x="229544" y="11824"/>
                  </a:lnTo>
                  <a:lnTo>
                    <a:pt x="186070" y="26020"/>
                  </a:lnTo>
                  <a:lnTo>
                    <a:pt x="146060" y="45220"/>
                  </a:lnTo>
                  <a:lnTo>
                    <a:pt x="109954" y="69034"/>
                  </a:lnTo>
                  <a:lnTo>
                    <a:pt x="78194" y="97073"/>
                  </a:lnTo>
                  <a:lnTo>
                    <a:pt x="51219" y="128948"/>
                  </a:lnTo>
                  <a:lnTo>
                    <a:pt x="29472" y="164269"/>
                  </a:lnTo>
                  <a:lnTo>
                    <a:pt x="13392" y="202648"/>
                  </a:lnTo>
                  <a:lnTo>
                    <a:pt x="3421" y="243694"/>
                  </a:lnTo>
                  <a:lnTo>
                    <a:pt x="0" y="287020"/>
                  </a:lnTo>
                  <a:lnTo>
                    <a:pt x="3421" y="330660"/>
                  </a:lnTo>
                  <a:lnTo>
                    <a:pt x="13392" y="371965"/>
                  </a:lnTo>
                  <a:lnTo>
                    <a:pt x="29472" y="410551"/>
                  </a:lnTo>
                  <a:lnTo>
                    <a:pt x="51219" y="446034"/>
                  </a:lnTo>
                  <a:lnTo>
                    <a:pt x="78194" y="478030"/>
                  </a:lnTo>
                  <a:lnTo>
                    <a:pt x="109954" y="506156"/>
                  </a:lnTo>
                  <a:lnTo>
                    <a:pt x="146060" y="530028"/>
                  </a:lnTo>
                  <a:lnTo>
                    <a:pt x="186070" y="549264"/>
                  </a:lnTo>
                  <a:lnTo>
                    <a:pt x="229544" y="563478"/>
                  </a:lnTo>
                  <a:lnTo>
                    <a:pt x="276041" y="572288"/>
                  </a:lnTo>
                  <a:lnTo>
                    <a:pt x="325119" y="575310"/>
                  </a:lnTo>
                  <a:lnTo>
                    <a:pt x="374169" y="572288"/>
                  </a:lnTo>
                  <a:lnTo>
                    <a:pt x="420584" y="563478"/>
                  </a:lnTo>
                  <a:lnTo>
                    <a:pt x="463937" y="549264"/>
                  </a:lnTo>
                  <a:lnTo>
                    <a:pt x="503797" y="530028"/>
                  </a:lnTo>
                  <a:lnTo>
                    <a:pt x="539736" y="506156"/>
                  </a:lnTo>
                  <a:lnTo>
                    <a:pt x="571324" y="478030"/>
                  </a:lnTo>
                  <a:lnTo>
                    <a:pt x="598131" y="446034"/>
                  </a:lnTo>
                  <a:lnTo>
                    <a:pt x="619729" y="410551"/>
                  </a:lnTo>
                  <a:lnTo>
                    <a:pt x="635687" y="371965"/>
                  </a:lnTo>
                  <a:lnTo>
                    <a:pt x="645577" y="330660"/>
                  </a:lnTo>
                  <a:lnTo>
                    <a:pt x="648969" y="287020"/>
                  </a:lnTo>
                  <a:lnTo>
                    <a:pt x="645577" y="243694"/>
                  </a:lnTo>
                  <a:lnTo>
                    <a:pt x="635687" y="202648"/>
                  </a:lnTo>
                  <a:lnTo>
                    <a:pt x="619729" y="164269"/>
                  </a:lnTo>
                  <a:lnTo>
                    <a:pt x="598131" y="128948"/>
                  </a:lnTo>
                  <a:lnTo>
                    <a:pt x="571324" y="97073"/>
                  </a:lnTo>
                  <a:lnTo>
                    <a:pt x="539736" y="69034"/>
                  </a:lnTo>
                  <a:lnTo>
                    <a:pt x="503797" y="45220"/>
                  </a:lnTo>
                  <a:lnTo>
                    <a:pt x="463937" y="26020"/>
                  </a:lnTo>
                  <a:lnTo>
                    <a:pt x="420584" y="11824"/>
                  </a:lnTo>
                  <a:lnTo>
                    <a:pt x="374169" y="3020"/>
                  </a:lnTo>
                  <a:lnTo>
                    <a:pt x="325119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5649" y="3933190"/>
              <a:ext cx="650240" cy="575310"/>
            </a:xfrm>
            <a:custGeom>
              <a:avLst/>
              <a:gdLst/>
              <a:ahLst/>
              <a:cxnLst/>
              <a:rect l="l" t="t" r="r" b="b"/>
              <a:pathLst>
                <a:path w="650240" h="575310">
                  <a:moveTo>
                    <a:pt x="325119" y="0"/>
                  </a:moveTo>
                  <a:lnTo>
                    <a:pt x="374169" y="3020"/>
                  </a:lnTo>
                  <a:lnTo>
                    <a:pt x="420584" y="11824"/>
                  </a:lnTo>
                  <a:lnTo>
                    <a:pt x="463937" y="26020"/>
                  </a:lnTo>
                  <a:lnTo>
                    <a:pt x="503797" y="45220"/>
                  </a:lnTo>
                  <a:lnTo>
                    <a:pt x="539736" y="69034"/>
                  </a:lnTo>
                  <a:lnTo>
                    <a:pt x="571324" y="97073"/>
                  </a:lnTo>
                  <a:lnTo>
                    <a:pt x="598131" y="128948"/>
                  </a:lnTo>
                  <a:lnTo>
                    <a:pt x="619729" y="164269"/>
                  </a:lnTo>
                  <a:lnTo>
                    <a:pt x="635687" y="202648"/>
                  </a:lnTo>
                  <a:lnTo>
                    <a:pt x="645577" y="243694"/>
                  </a:lnTo>
                  <a:lnTo>
                    <a:pt x="648969" y="287020"/>
                  </a:lnTo>
                  <a:lnTo>
                    <a:pt x="645577" y="330660"/>
                  </a:lnTo>
                  <a:lnTo>
                    <a:pt x="635687" y="371965"/>
                  </a:lnTo>
                  <a:lnTo>
                    <a:pt x="619729" y="410551"/>
                  </a:lnTo>
                  <a:lnTo>
                    <a:pt x="598131" y="446034"/>
                  </a:lnTo>
                  <a:lnTo>
                    <a:pt x="571324" y="478030"/>
                  </a:lnTo>
                  <a:lnTo>
                    <a:pt x="539736" y="506156"/>
                  </a:lnTo>
                  <a:lnTo>
                    <a:pt x="503797" y="530028"/>
                  </a:lnTo>
                  <a:lnTo>
                    <a:pt x="463937" y="549264"/>
                  </a:lnTo>
                  <a:lnTo>
                    <a:pt x="420584" y="563478"/>
                  </a:lnTo>
                  <a:lnTo>
                    <a:pt x="374169" y="572288"/>
                  </a:lnTo>
                  <a:lnTo>
                    <a:pt x="325119" y="575310"/>
                  </a:lnTo>
                  <a:lnTo>
                    <a:pt x="276041" y="572288"/>
                  </a:lnTo>
                  <a:lnTo>
                    <a:pt x="229544" y="563478"/>
                  </a:lnTo>
                  <a:lnTo>
                    <a:pt x="186070" y="549264"/>
                  </a:lnTo>
                  <a:lnTo>
                    <a:pt x="146060" y="530028"/>
                  </a:lnTo>
                  <a:lnTo>
                    <a:pt x="109954" y="506156"/>
                  </a:lnTo>
                  <a:lnTo>
                    <a:pt x="78194" y="478030"/>
                  </a:lnTo>
                  <a:lnTo>
                    <a:pt x="51219" y="446034"/>
                  </a:lnTo>
                  <a:lnTo>
                    <a:pt x="29472" y="410551"/>
                  </a:lnTo>
                  <a:lnTo>
                    <a:pt x="13392" y="371965"/>
                  </a:lnTo>
                  <a:lnTo>
                    <a:pt x="3421" y="330660"/>
                  </a:lnTo>
                  <a:lnTo>
                    <a:pt x="0" y="287020"/>
                  </a:lnTo>
                  <a:lnTo>
                    <a:pt x="3421" y="243694"/>
                  </a:lnTo>
                  <a:lnTo>
                    <a:pt x="13392" y="202648"/>
                  </a:lnTo>
                  <a:lnTo>
                    <a:pt x="29472" y="164269"/>
                  </a:lnTo>
                  <a:lnTo>
                    <a:pt x="51219" y="128948"/>
                  </a:lnTo>
                  <a:lnTo>
                    <a:pt x="78194" y="97073"/>
                  </a:lnTo>
                  <a:lnTo>
                    <a:pt x="109954" y="69034"/>
                  </a:lnTo>
                  <a:lnTo>
                    <a:pt x="146060" y="45220"/>
                  </a:lnTo>
                  <a:lnTo>
                    <a:pt x="186070" y="26020"/>
                  </a:lnTo>
                  <a:lnTo>
                    <a:pt x="229544" y="11824"/>
                  </a:lnTo>
                  <a:lnTo>
                    <a:pt x="276041" y="3020"/>
                  </a:lnTo>
                  <a:lnTo>
                    <a:pt x="325119" y="0"/>
                  </a:lnTo>
                  <a:close/>
                </a:path>
                <a:path w="650240" h="575310">
                  <a:moveTo>
                    <a:pt x="0" y="0"/>
                  </a:moveTo>
                  <a:lnTo>
                    <a:pt x="0" y="0"/>
                  </a:lnTo>
                </a:path>
                <a:path w="650240" h="575310">
                  <a:moveTo>
                    <a:pt x="650240" y="575310"/>
                  </a:moveTo>
                  <a:lnTo>
                    <a:pt x="650240" y="5753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23439" y="4580890"/>
              <a:ext cx="650240" cy="575310"/>
            </a:xfrm>
            <a:custGeom>
              <a:avLst/>
              <a:gdLst/>
              <a:ahLst/>
              <a:cxnLst/>
              <a:rect l="l" t="t" r="r" b="b"/>
              <a:pathLst>
                <a:path w="650239" h="575310">
                  <a:moveTo>
                    <a:pt x="325120" y="0"/>
                  </a:moveTo>
                  <a:lnTo>
                    <a:pt x="276041" y="3020"/>
                  </a:lnTo>
                  <a:lnTo>
                    <a:pt x="229544" y="11824"/>
                  </a:lnTo>
                  <a:lnTo>
                    <a:pt x="186070" y="26020"/>
                  </a:lnTo>
                  <a:lnTo>
                    <a:pt x="146060" y="45220"/>
                  </a:lnTo>
                  <a:lnTo>
                    <a:pt x="109954" y="69034"/>
                  </a:lnTo>
                  <a:lnTo>
                    <a:pt x="78194" y="97073"/>
                  </a:lnTo>
                  <a:lnTo>
                    <a:pt x="51219" y="128948"/>
                  </a:lnTo>
                  <a:lnTo>
                    <a:pt x="29472" y="164269"/>
                  </a:lnTo>
                  <a:lnTo>
                    <a:pt x="13392" y="202648"/>
                  </a:lnTo>
                  <a:lnTo>
                    <a:pt x="3421" y="243694"/>
                  </a:lnTo>
                  <a:lnTo>
                    <a:pt x="0" y="287020"/>
                  </a:lnTo>
                  <a:lnTo>
                    <a:pt x="3421" y="330660"/>
                  </a:lnTo>
                  <a:lnTo>
                    <a:pt x="13392" y="371965"/>
                  </a:lnTo>
                  <a:lnTo>
                    <a:pt x="29472" y="410551"/>
                  </a:lnTo>
                  <a:lnTo>
                    <a:pt x="51219" y="446034"/>
                  </a:lnTo>
                  <a:lnTo>
                    <a:pt x="78194" y="478030"/>
                  </a:lnTo>
                  <a:lnTo>
                    <a:pt x="109954" y="506156"/>
                  </a:lnTo>
                  <a:lnTo>
                    <a:pt x="146060" y="530028"/>
                  </a:lnTo>
                  <a:lnTo>
                    <a:pt x="186070" y="549264"/>
                  </a:lnTo>
                  <a:lnTo>
                    <a:pt x="229544" y="563478"/>
                  </a:lnTo>
                  <a:lnTo>
                    <a:pt x="276041" y="572288"/>
                  </a:lnTo>
                  <a:lnTo>
                    <a:pt x="325120" y="575310"/>
                  </a:lnTo>
                  <a:lnTo>
                    <a:pt x="374198" y="572288"/>
                  </a:lnTo>
                  <a:lnTo>
                    <a:pt x="420695" y="563478"/>
                  </a:lnTo>
                  <a:lnTo>
                    <a:pt x="464169" y="549264"/>
                  </a:lnTo>
                  <a:lnTo>
                    <a:pt x="504179" y="530028"/>
                  </a:lnTo>
                  <a:lnTo>
                    <a:pt x="540285" y="506156"/>
                  </a:lnTo>
                  <a:lnTo>
                    <a:pt x="572045" y="478030"/>
                  </a:lnTo>
                  <a:lnTo>
                    <a:pt x="599020" y="446034"/>
                  </a:lnTo>
                  <a:lnTo>
                    <a:pt x="620767" y="410551"/>
                  </a:lnTo>
                  <a:lnTo>
                    <a:pt x="636847" y="371965"/>
                  </a:lnTo>
                  <a:lnTo>
                    <a:pt x="646818" y="330660"/>
                  </a:lnTo>
                  <a:lnTo>
                    <a:pt x="650240" y="287020"/>
                  </a:lnTo>
                  <a:lnTo>
                    <a:pt x="646818" y="243694"/>
                  </a:lnTo>
                  <a:lnTo>
                    <a:pt x="636847" y="202648"/>
                  </a:lnTo>
                  <a:lnTo>
                    <a:pt x="620767" y="164269"/>
                  </a:lnTo>
                  <a:lnTo>
                    <a:pt x="599020" y="128948"/>
                  </a:lnTo>
                  <a:lnTo>
                    <a:pt x="572045" y="97073"/>
                  </a:lnTo>
                  <a:lnTo>
                    <a:pt x="540285" y="69034"/>
                  </a:lnTo>
                  <a:lnTo>
                    <a:pt x="504179" y="45220"/>
                  </a:lnTo>
                  <a:lnTo>
                    <a:pt x="464169" y="26020"/>
                  </a:lnTo>
                  <a:lnTo>
                    <a:pt x="420695" y="11824"/>
                  </a:lnTo>
                  <a:lnTo>
                    <a:pt x="374198" y="302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23439" y="4580890"/>
              <a:ext cx="650240" cy="575310"/>
            </a:xfrm>
            <a:custGeom>
              <a:avLst/>
              <a:gdLst/>
              <a:ahLst/>
              <a:cxnLst/>
              <a:rect l="l" t="t" r="r" b="b"/>
              <a:pathLst>
                <a:path w="650239" h="575310">
                  <a:moveTo>
                    <a:pt x="325120" y="0"/>
                  </a:moveTo>
                  <a:lnTo>
                    <a:pt x="374198" y="3020"/>
                  </a:lnTo>
                  <a:lnTo>
                    <a:pt x="420695" y="11824"/>
                  </a:lnTo>
                  <a:lnTo>
                    <a:pt x="464169" y="26020"/>
                  </a:lnTo>
                  <a:lnTo>
                    <a:pt x="504179" y="45220"/>
                  </a:lnTo>
                  <a:lnTo>
                    <a:pt x="540285" y="69034"/>
                  </a:lnTo>
                  <a:lnTo>
                    <a:pt x="572045" y="97073"/>
                  </a:lnTo>
                  <a:lnTo>
                    <a:pt x="599020" y="128948"/>
                  </a:lnTo>
                  <a:lnTo>
                    <a:pt x="620767" y="164269"/>
                  </a:lnTo>
                  <a:lnTo>
                    <a:pt x="636847" y="202648"/>
                  </a:lnTo>
                  <a:lnTo>
                    <a:pt x="646818" y="243694"/>
                  </a:lnTo>
                  <a:lnTo>
                    <a:pt x="650240" y="287020"/>
                  </a:lnTo>
                  <a:lnTo>
                    <a:pt x="646818" y="330660"/>
                  </a:lnTo>
                  <a:lnTo>
                    <a:pt x="636847" y="371965"/>
                  </a:lnTo>
                  <a:lnTo>
                    <a:pt x="620767" y="410551"/>
                  </a:lnTo>
                  <a:lnTo>
                    <a:pt x="599020" y="446034"/>
                  </a:lnTo>
                  <a:lnTo>
                    <a:pt x="572045" y="478030"/>
                  </a:lnTo>
                  <a:lnTo>
                    <a:pt x="540285" y="506156"/>
                  </a:lnTo>
                  <a:lnTo>
                    <a:pt x="504179" y="530028"/>
                  </a:lnTo>
                  <a:lnTo>
                    <a:pt x="464169" y="549264"/>
                  </a:lnTo>
                  <a:lnTo>
                    <a:pt x="420695" y="563478"/>
                  </a:lnTo>
                  <a:lnTo>
                    <a:pt x="374198" y="572288"/>
                  </a:lnTo>
                  <a:lnTo>
                    <a:pt x="325120" y="575310"/>
                  </a:lnTo>
                  <a:lnTo>
                    <a:pt x="276041" y="572288"/>
                  </a:lnTo>
                  <a:lnTo>
                    <a:pt x="229544" y="563478"/>
                  </a:lnTo>
                  <a:lnTo>
                    <a:pt x="186070" y="549264"/>
                  </a:lnTo>
                  <a:lnTo>
                    <a:pt x="146060" y="530028"/>
                  </a:lnTo>
                  <a:lnTo>
                    <a:pt x="109954" y="506156"/>
                  </a:lnTo>
                  <a:lnTo>
                    <a:pt x="78194" y="478030"/>
                  </a:lnTo>
                  <a:lnTo>
                    <a:pt x="51219" y="446034"/>
                  </a:lnTo>
                  <a:lnTo>
                    <a:pt x="29472" y="410551"/>
                  </a:lnTo>
                  <a:lnTo>
                    <a:pt x="13392" y="371965"/>
                  </a:lnTo>
                  <a:lnTo>
                    <a:pt x="3421" y="330660"/>
                  </a:lnTo>
                  <a:lnTo>
                    <a:pt x="0" y="287020"/>
                  </a:lnTo>
                  <a:lnTo>
                    <a:pt x="3421" y="243694"/>
                  </a:lnTo>
                  <a:lnTo>
                    <a:pt x="13392" y="202648"/>
                  </a:lnTo>
                  <a:lnTo>
                    <a:pt x="29472" y="164269"/>
                  </a:lnTo>
                  <a:lnTo>
                    <a:pt x="51219" y="128948"/>
                  </a:lnTo>
                  <a:lnTo>
                    <a:pt x="78194" y="97073"/>
                  </a:lnTo>
                  <a:lnTo>
                    <a:pt x="109954" y="69034"/>
                  </a:lnTo>
                  <a:lnTo>
                    <a:pt x="146060" y="45220"/>
                  </a:lnTo>
                  <a:lnTo>
                    <a:pt x="186070" y="26020"/>
                  </a:lnTo>
                  <a:lnTo>
                    <a:pt x="229544" y="11824"/>
                  </a:lnTo>
                  <a:lnTo>
                    <a:pt x="276041" y="3020"/>
                  </a:lnTo>
                  <a:lnTo>
                    <a:pt x="325120" y="0"/>
                  </a:lnTo>
                  <a:close/>
                </a:path>
                <a:path w="650239" h="575310">
                  <a:moveTo>
                    <a:pt x="0" y="0"/>
                  </a:moveTo>
                  <a:lnTo>
                    <a:pt x="0" y="0"/>
                  </a:lnTo>
                </a:path>
                <a:path w="650239" h="575310">
                  <a:moveTo>
                    <a:pt x="650240" y="575310"/>
                  </a:moveTo>
                  <a:lnTo>
                    <a:pt x="650240" y="5753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95830" y="393319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69" h="575310">
                  <a:moveTo>
                    <a:pt x="323850" y="0"/>
                  </a:moveTo>
                  <a:lnTo>
                    <a:pt x="274800" y="3020"/>
                  </a:lnTo>
                  <a:lnTo>
                    <a:pt x="228385" y="11824"/>
                  </a:lnTo>
                  <a:lnTo>
                    <a:pt x="185032" y="26020"/>
                  </a:lnTo>
                  <a:lnTo>
                    <a:pt x="145172" y="45220"/>
                  </a:lnTo>
                  <a:lnTo>
                    <a:pt x="109233" y="69034"/>
                  </a:lnTo>
                  <a:lnTo>
                    <a:pt x="77645" y="97073"/>
                  </a:lnTo>
                  <a:lnTo>
                    <a:pt x="50838" y="128948"/>
                  </a:lnTo>
                  <a:lnTo>
                    <a:pt x="29240" y="164269"/>
                  </a:lnTo>
                  <a:lnTo>
                    <a:pt x="13282" y="202648"/>
                  </a:lnTo>
                  <a:lnTo>
                    <a:pt x="3392" y="243694"/>
                  </a:lnTo>
                  <a:lnTo>
                    <a:pt x="0" y="287020"/>
                  </a:lnTo>
                  <a:lnTo>
                    <a:pt x="3392" y="330660"/>
                  </a:lnTo>
                  <a:lnTo>
                    <a:pt x="13282" y="371965"/>
                  </a:lnTo>
                  <a:lnTo>
                    <a:pt x="29240" y="410551"/>
                  </a:lnTo>
                  <a:lnTo>
                    <a:pt x="50838" y="446034"/>
                  </a:lnTo>
                  <a:lnTo>
                    <a:pt x="77645" y="478030"/>
                  </a:lnTo>
                  <a:lnTo>
                    <a:pt x="109233" y="506156"/>
                  </a:lnTo>
                  <a:lnTo>
                    <a:pt x="145172" y="530028"/>
                  </a:lnTo>
                  <a:lnTo>
                    <a:pt x="185032" y="549264"/>
                  </a:lnTo>
                  <a:lnTo>
                    <a:pt x="228385" y="563478"/>
                  </a:lnTo>
                  <a:lnTo>
                    <a:pt x="274800" y="572288"/>
                  </a:lnTo>
                  <a:lnTo>
                    <a:pt x="323850" y="575310"/>
                  </a:lnTo>
                  <a:lnTo>
                    <a:pt x="372928" y="572288"/>
                  </a:lnTo>
                  <a:lnTo>
                    <a:pt x="419425" y="563478"/>
                  </a:lnTo>
                  <a:lnTo>
                    <a:pt x="462899" y="549264"/>
                  </a:lnTo>
                  <a:lnTo>
                    <a:pt x="502909" y="530028"/>
                  </a:lnTo>
                  <a:lnTo>
                    <a:pt x="539015" y="506156"/>
                  </a:lnTo>
                  <a:lnTo>
                    <a:pt x="570775" y="478030"/>
                  </a:lnTo>
                  <a:lnTo>
                    <a:pt x="597750" y="446034"/>
                  </a:lnTo>
                  <a:lnTo>
                    <a:pt x="619497" y="410551"/>
                  </a:lnTo>
                  <a:lnTo>
                    <a:pt x="635577" y="371965"/>
                  </a:lnTo>
                  <a:lnTo>
                    <a:pt x="645548" y="330660"/>
                  </a:lnTo>
                  <a:lnTo>
                    <a:pt x="648969" y="287020"/>
                  </a:lnTo>
                  <a:lnTo>
                    <a:pt x="645548" y="243694"/>
                  </a:lnTo>
                  <a:lnTo>
                    <a:pt x="635577" y="202648"/>
                  </a:lnTo>
                  <a:lnTo>
                    <a:pt x="619497" y="164269"/>
                  </a:lnTo>
                  <a:lnTo>
                    <a:pt x="597750" y="128948"/>
                  </a:lnTo>
                  <a:lnTo>
                    <a:pt x="570775" y="97073"/>
                  </a:lnTo>
                  <a:lnTo>
                    <a:pt x="539015" y="69034"/>
                  </a:lnTo>
                  <a:lnTo>
                    <a:pt x="502909" y="45220"/>
                  </a:lnTo>
                  <a:lnTo>
                    <a:pt x="462899" y="26020"/>
                  </a:lnTo>
                  <a:lnTo>
                    <a:pt x="419425" y="11824"/>
                  </a:lnTo>
                  <a:lnTo>
                    <a:pt x="372928" y="3020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95830" y="393319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69" h="575310">
                  <a:moveTo>
                    <a:pt x="323850" y="0"/>
                  </a:moveTo>
                  <a:lnTo>
                    <a:pt x="372928" y="3020"/>
                  </a:lnTo>
                  <a:lnTo>
                    <a:pt x="419425" y="11824"/>
                  </a:lnTo>
                  <a:lnTo>
                    <a:pt x="462899" y="26020"/>
                  </a:lnTo>
                  <a:lnTo>
                    <a:pt x="502909" y="45220"/>
                  </a:lnTo>
                  <a:lnTo>
                    <a:pt x="539015" y="69034"/>
                  </a:lnTo>
                  <a:lnTo>
                    <a:pt x="570775" y="97073"/>
                  </a:lnTo>
                  <a:lnTo>
                    <a:pt x="597750" y="128948"/>
                  </a:lnTo>
                  <a:lnTo>
                    <a:pt x="619497" y="164269"/>
                  </a:lnTo>
                  <a:lnTo>
                    <a:pt x="635577" y="202648"/>
                  </a:lnTo>
                  <a:lnTo>
                    <a:pt x="645548" y="243694"/>
                  </a:lnTo>
                  <a:lnTo>
                    <a:pt x="648969" y="287020"/>
                  </a:lnTo>
                  <a:lnTo>
                    <a:pt x="645548" y="330660"/>
                  </a:lnTo>
                  <a:lnTo>
                    <a:pt x="635577" y="371965"/>
                  </a:lnTo>
                  <a:lnTo>
                    <a:pt x="619497" y="410551"/>
                  </a:lnTo>
                  <a:lnTo>
                    <a:pt x="597750" y="446034"/>
                  </a:lnTo>
                  <a:lnTo>
                    <a:pt x="570775" y="478030"/>
                  </a:lnTo>
                  <a:lnTo>
                    <a:pt x="539015" y="506156"/>
                  </a:lnTo>
                  <a:lnTo>
                    <a:pt x="502909" y="530028"/>
                  </a:lnTo>
                  <a:lnTo>
                    <a:pt x="462899" y="549264"/>
                  </a:lnTo>
                  <a:lnTo>
                    <a:pt x="419425" y="563478"/>
                  </a:lnTo>
                  <a:lnTo>
                    <a:pt x="372928" y="572288"/>
                  </a:lnTo>
                  <a:lnTo>
                    <a:pt x="323850" y="575310"/>
                  </a:lnTo>
                  <a:lnTo>
                    <a:pt x="274800" y="572288"/>
                  </a:lnTo>
                  <a:lnTo>
                    <a:pt x="228385" y="563478"/>
                  </a:lnTo>
                  <a:lnTo>
                    <a:pt x="185032" y="549264"/>
                  </a:lnTo>
                  <a:lnTo>
                    <a:pt x="145172" y="530028"/>
                  </a:lnTo>
                  <a:lnTo>
                    <a:pt x="109233" y="506156"/>
                  </a:lnTo>
                  <a:lnTo>
                    <a:pt x="77645" y="478030"/>
                  </a:lnTo>
                  <a:lnTo>
                    <a:pt x="50838" y="446034"/>
                  </a:lnTo>
                  <a:lnTo>
                    <a:pt x="29240" y="410551"/>
                  </a:lnTo>
                  <a:lnTo>
                    <a:pt x="13282" y="371965"/>
                  </a:lnTo>
                  <a:lnTo>
                    <a:pt x="3392" y="330660"/>
                  </a:lnTo>
                  <a:lnTo>
                    <a:pt x="0" y="287020"/>
                  </a:lnTo>
                  <a:lnTo>
                    <a:pt x="3392" y="243694"/>
                  </a:lnTo>
                  <a:lnTo>
                    <a:pt x="13282" y="202648"/>
                  </a:lnTo>
                  <a:lnTo>
                    <a:pt x="29240" y="164269"/>
                  </a:lnTo>
                  <a:lnTo>
                    <a:pt x="50838" y="128948"/>
                  </a:lnTo>
                  <a:lnTo>
                    <a:pt x="77645" y="97073"/>
                  </a:lnTo>
                  <a:lnTo>
                    <a:pt x="109233" y="69034"/>
                  </a:lnTo>
                  <a:lnTo>
                    <a:pt x="145172" y="45220"/>
                  </a:lnTo>
                  <a:lnTo>
                    <a:pt x="185032" y="26020"/>
                  </a:lnTo>
                  <a:lnTo>
                    <a:pt x="228385" y="11824"/>
                  </a:lnTo>
                  <a:lnTo>
                    <a:pt x="274800" y="3020"/>
                  </a:lnTo>
                  <a:lnTo>
                    <a:pt x="323850" y="0"/>
                  </a:lnTo>
                  <a:close/>
                </a:path>
                <a:path w="648969" h="575310">
                  <a:moveTo>
                    <a:pt x="0" y="0"/>
                  </a:moveTo>
                  <a:lnTo>
                    <a:pt x="0" y="0"/>
                  </a:lnTo>
                </a:path>
                <a:path w="648969" h="575310">
                  <a:moveTo>
                    <a:pt x="648969" y="575310"/>
                  </a:moveTo>
                  <a:lnTo>
                    <a:pt x="648969" y="5753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23439" y="5300980"/>
              <a:ext cx="650240" cy="574040"/>
            </a:xfrm>
            <a:custGeom>
              <a:avLst/>
              <a:gdLst/>
              <a:ahLst/>
              <a:cxnLst/>
              <a:rect l="l" t="t" r="r" b="b"/>
              <a:pathLst>
                <a:path w="650239" h="574039">
                  <a:moveTo>
                    <a:pt x="325120" y="0"/>
                  </a:moveTo>
                  <a:lnTo>
                    <a:pt x="276041" y="3020"/>
                  </a:lnTo>
                  <a:lnTo>
                    <a:pt x="229544" y="11824"/>
                  </a:lnTo>
                  <a:lnTo>
                    <a:pt x="186070" y="26020"/>
                  </a:lnTo>
                  <a:lnTo>
                    <a:pt x="146060" y="45220"/>
                  </a:lnTo>
                  <a:lnTo>
                    <a:pt x="109954" y="69034"/>
                  </a:lnTo>
                  <a:lnTo>
                    <a:pt x="78194" y="97073"/>
                  </a:lnTo>
                  <a:lnTo>
                    <a:pt x="51219" y="128948"/>
                  </a:lnTo>
                  <a:lnTo>
                    <a:pt x="29472" y="164269"/>
                  </a:lnTo>
                  <a:lnTo>
                    <a:pt x="13392" y="202648"/>
                  </a:lnTo>
                  <a:lnTo>
                    <a:pt x="3421" y="243694"/>
                  </a:lnTo>
                  <a:lnTo>
                    <a:pt x="0" y="287020"/>
                  </a:lnTo>
                  <a:lnTo>
                    <a:pt x="3421" y="330345"/>
                  </a:lnTo>
                  <a:lnTo>
                    <a:pt x="13392" y="371391"/>
                  </a:lnTo>
                  <a:lnTo>
                    <a:pt x="29472" y="409770"/>
                  </a:lnTo>
                  <a:lnTo>
                    <a:pt x="51219" y="445091"/>
                  </a:lnTo>
                  <a:lnTo>
                    <a:pt x="78194" y="476966"/>
                  </a:lnTo>
                  <a:lnTo>
                    <a:pt x="109954" y="505005"/>
                  </a:lnTo>
                  <a:lnTo>
                    <a:pt x="146060" y="528819"/>
                  </a:lnTo>
                  <a:lnTo>
                    <a:pt x="186070" y="548019"/>
                  </a:lnTo>
                  <a:lnTo>
                    <a:pt x="229544" y="562215"/>
                  </a:lnTo>
                  <a:lnTo>
                    <a:pt x="276041" y="571019"/>
                  </a:lnTo>
                  <a:lnTo>
                    <a:pt x="325120" y="574040"/>
                  </a:lnTo>
                  <a:lnTo>
                    <a:pt x="374198" y="571019"/>
                  </a:lnTo>
                  <a:lnTo>
                    <a:pt x="420695" y="562215"/>
                  </a:lnTo>
                  <a:lnTo>
                    <a:pt x="464169" y="548019"/>
                  </a:lnTo>
                  <a:lnTo>
                    <a:pt x="504179" y="528819"/>
                  </a:lnTo>
                  <a:lnTo>
                    <a:pt x="540285" y="505005"/>
                  </a:lnTo>
                  <a:lnTo>
                    <a:pt x="572045" y="476966"/>
                  </a:lnTo>
                  <a:lnTo>
                    <a:pt x="599020" y="445091"/>
                  </a:lnTo>
                  <a:lnTo>
                    <a:pt x="620767" y="409770"/>
                  </a:lnTo>
                  <a:lnTo>
                    <a:pt x="636847" y="371391"/>
                  </a:lnTo>
                  <a:lnTo>
                    <a:pt x="646818" y="330345"/>
                  </a:lnTo>
                  <a:lnTo>
                    <a:pt x="650240" y="287020"/>
                  </a:lnTo>
                  <a:lnTo>
                    <a:pt x="646818" y="243694"/>
                  </a:lnTo>
                  <a:lnTo>
                    <a:pt x="636847" y="202648"/>
                  </a:lnTo>
                  <a:lnTo>
                    <a:pt x="620767" y="164269"/>
                  </a:lnTo>
                  <a:lnTo>
                    <a:pt x="599020" y="128948"/>
                  </a:lnTo>
                  <a:lnTo>
                    <a:pt x="572045" y="97073"/>
                  </a:lnTo>
                  <a:lnTo>
                    <a:pt x="540285" y="69034"/>
                  </a:lnTo>
                  <a:lnTo>
                    <a:pt x="504179" y="45220"/>
                  </a:lnTo>
                  <a:lnTo>
                    <a:pt x="464169" y="26020"/>
                  </a:lnTo>
                  <a:lnTo>
                    <a:pt x="420695" y="11824"/>
                  </a:lnTo>
                  <a:lnTo>
                    <a:pt x="374198" y="302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23439" y="5300980"/>
              <a:ext cx="650240" cy="574040"/>
            </a:xfrm>
            <a:custGeom>
              <a:avLst/>
              <a:gdLst/>
              <a:ahLst/>
              <a:cxnLst/>
              <a:rect l="l" t="t" r="r" b="b"/>
              <a:pathLst>
                <a:path w="650239" h="574039">
                  <a:moveTo>
                    <a:pt x="325120" y="0"/>
                  </a:moveTo>
                  <a:lnTo>
                    <a:pt x="374198" y="3020"/>
                  </a:lnTo>
                  <a:lnTo>
                    <a:pt x="420695" y="11824"/>
                  </a:lnTo>
                  <a:lnTo>
                    <a:pt x="464169" y="26020"/>
                  </a:lnTo>
                  <a:lnTo>
                    <a:pt x="504179" y="45220"/>
                  </a:lnTo>
                  <a:lnTo>
                    <a:pt x="540285" y="69034"/>
                  </a:lnTo>
                  <a:lnTo>
                    <a:pt x="572045" y="97073"/>
                  </a:lnTo>
                  <a:lnTo>
                    <a:pt x="599020" y="128948"/>
                  </a:lnTo>
                  <a:lnTo>
                    <a:pt x="620767" y="164269"/>
                  </a:lnTo>
                  <a:lnTo>
                    <a:pt x="636847" y="202648"/>
                  </a:lnTo>
                  <a:lnTo>
                    <a:pt x="646818" y="243694"/>
                  </a:lnTo>
                  <a:lnTo>
                    <a:pt x="650240" y="287020"/>
                  </a:lnTo>
                  <a:lnTo>
                    <a:pt x="646818" y="330345"/>
                  </a:lnTo>
                  <a:lnTo>
                    <a:pt x="636847" y="371391"/>
                  </a:lnTo>
                  <a:lnTo>
                    <a:pt x="620767" y="409770"/>
                  </a:lnTo>
                  <a:lnTo>
                    <a:pt x="599020" y="445091"/>
                  </a:lnTo>
                  <a:lnTo>
                    <a:pt x="572045" y="476966"/>
                  </a:lnTo>
                  <a:lnTo>
                    <a:pt x="540285" y="505005"/>
                  </a:lnTo>
                  <a:lnTo>
                    <a:pt x="504179" y="528819"/>
                  </a:lnTo>
                  <a:lnTo>
                    <a:pt x="464169" y="548019"/>
                  </a:lnTo>
                  <a:lnTo>
                    <a:pt x="420695" y="562215"/>
                  </a:lnTo>
                  <a:lnTo>
                    <a:pt x="374198" y="571019"/>
                  </a:lnTo>
                  <a:lnTo>
                    <a:pt x="325120" y="574040"/>
                  </a:lnTo>
                  <a:lnTo>
                    <a:pt x="276041" y="571019"/>
                  </a:lnTo>
                  <a:lnTo>
                    <a:pt x="229544" y="562215"/>
                  </a:lnTo>
                  <a:lnTo>
                    <a:pt x="186070" y="548019"/>
                  </a:lnTo>
                  <a:lnTo>
                    <a:pt x="146060" y="528819"/>
                  </a:lnTo>
                  <a:lnTo>
                    <a:pt x="109954" y="505005"/>
                  </a:lnTo>
                  <a:lnTo>
                    <a:pt x="78194" y="476966"/>
                  </a:lnTo>
                  <a:lnTo>
                    <a:pt x="51219" y="445091"/>
                  </a:lnTo>
                  <a:lnTo>
                    <a:pt x="29472" y="409770"/>
                  </a:lnTo>
                  <a:lnTo>
                    <a:pt x="13392" y="371391"/>
                  </a:lnTo>
                  <a:lnTo>
                    <a:pt x="3421" y="330345"/>
                  </a:lnTo>
                  <a:lnTo>
                    <a:pt x="0" y="287020"/>
                  </a:lnTo>
                  <a:lnTo>
                    <a:pt x="3421" y="243694"/>
                  </a:lnTo>
                  <a:lnTo>
                    <a:pt x="13392" y="202648"/>
                  </a:lnTo>
                  <a:lnTo>
                    <a:pt x="29472" y="164269"/>
                  </a:lnTo>
                  <a:lnTo>
                    <a:pt x="51219" y="128948"/>
                  </a:lnTo>
                  <a:lnTo>
                    <a:pt x="78194" y="97073"/>
                  </a:lnTo>
                  <a:lnTo>
                    <a:pt x="109954" y="69034"/>
                  </a:lnTo>
                  <a:lnTo>
                    <a:pt x="146060" y="45220"/>
                  </a:lnTo>
                  <a:lnTo>
                    <a:pt x="186070" y="26020"/>
                  </a:lnTo>
                  <a:lnTo>
                    <a:pt x="229544" y="11824"/>
                  </a:lnTo>
                  <a:lnTo>
                    <a:pt x="276041" y="3020"/>
                  </a:lnTo>
                  <a:lnTo>
                    <a:pt x="325120" y="0"/>
                  </a:lnTo>
                  <a:close/>
                </a:path>
                <a:path w="650239" h="574039">
                  <a:moveTo>
                    <a:pt x="0" y="0"/>
                  </a:moveTo>
                  <a:lnTo>
                    <a:pt x="0" y="0"/>
                  </a:lnTo>
                </a:path>
                <a:path w="650239" h="574039">
                  <a:moveTo>
                    <a:pt x="650240" y="574040"/>
                  </a:moveTo>
                  <a:lnTo>
                    <a:pt x="650240" y="57404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87040" y="4724400"/>
              <a:ext cx="650240" cy="574040"/>
            </a:xfrm>
            <a:custGeom>
              <a:avLst/>
              <a:gdLst/>
              <a:ahLst/>
              <a:cxnLst/>
              <a:rect l="l" t="t" r="r" b="b"/>
              <a:pathLst>
                <a:path w="650239" h="574039">
                  <a:moveTo>
                    <a:pt x="325120" y="0"/>
                  </a:moveTo>
                  <a:lnTo>
                    <a:pt x="276041" y="2992"/>
                  </a:lnTo>
                  <a:lnTo>
                    <a:pt x="229544" y="11721"/>
                  </a:lnTo>
                  <a:lnTo>
                    <a:pt x="186070" y="25814"/>
                  </a:lnTo>
                  <a:lnTo>
                    <a:pt x="146060" y="44899"/>
                  </a:lnTo>
                  <a:lnTo>
                    <a:pt x="109954" y="68604"/>
                  </a:lnTo>
                  <a:lnTo>
                    <a:pt x="78194" y="96558"/>
                  </a:lnTo>
                  <a:lnTo>
                    <a:pt x="51219" y="128387"/>
                  </a:lnTo>
                  <a:lnTo>
                    <a:pt x="29472" y="163720"/>
                  </a:lnTo>
                  <a:lnTo>
                    <a:pt x="13392" y="202184"/>
                  </a:lnTo>
                  <a:lnTo>
                    <a:pt x="3421" y="243408"/>
                  </a:lnTo>
                  <a:lnTo>
                    <a:pt x="0" y="287019"/>
                  </a:lnTo>
                  <a:lnTo>
                    <a:pt x="3421" y="330345"/>
                  </a:lnTo>
                  <a:lnTo>
                    <a:pt x="13392" y="371391"/>
                  </a:lnTo>
                  <a:lnTo>
                    <a:pt x="29472" y="409770"/>
                  </a:lnTo>
                  <a:lnTo>
                    <a:pt x="51219" y="445091"/>
                  </a:lnTo>
                  <a:lnTo>
                    <a:pt x="78194" y="476966"/>
                  </a:lnTo>
                  <a:lnTo>
                    <a:pt x="109954" y="505005"/>
                  </a:lnTo>
                  <a:lnTo>
                    <a:pt x="146060" y="528819"/>
                  </a:lnTo>
                  <a:lnTo>
                    <a:pt x="186070" y="548019"/>
                  </a:lnTo>
                  <a:lnTo>
                    <a:pt x="229544" y="562215"/>
                  </a:lnTo>
                  <a:lnTo>
                    <a:pt x="276041" y="571019"/>
                  </a:lnTo>
                  <a:lnTo>
                    <a:pt x="325120" y="574040"/>
                  </a:lnTo>
                  <a:lnTo>
                    <a:pt x="374198" y="571019"/>
                  </a:lnTo>
                  <a:lnTo>
                    <a:pt x="420695" y="562215"/>
                  </a:lnTo>
                  <a:lnTo>
                    <a:pt x="464169" y="548019"/>
                  </a:lnTo>
                  <a:lnTo>
                    <a:pt x="504179" y="528819"/>
                  </a:lnTo>
                  <a:lnTo>
                    <a:pt x="540285" y="505005"/>
                  </a:lnTo>
                  <a:lnTo>
                    <a:pt x="572045" y="476966"/>
                  </a:lnTo>
                  <a:lnTo>
                    <a:pt x="599020" y="445091"/>
                  </a:lnTo>
                  <a:lnTo>
                    <a:pt x="620767" y="409770"/>
                  </a:lnTo>
                  <a:lnTo>
                    <a:pt x="636847" y="371391"/>
                  </a:lnTo>
                  <a:lnTo>
                    <a:pt x="646818" y="330345"/>
                  </a:lnTo>
                  <a:lnTo>
                    <a:pt x="650239" y="287019"/>
                  </a:lnTo>
                  <a:lnTo>
                    <a:pt x="646818" y="243408"/>
                  </a:lnTo>
                  <a:lnTo>
                    <a:pt x="636847" y="202184"/>
                  </a:lnTo>
                  <a:lnTo>
                    <a:pt x="620767" y="163720"/>
                  </a:lnTo>
                  <a:lnTo>
                    <a:pt x="599020" y="128387"/>
                  </a:lnTo>
                  <a:lnTo>
                    <a:pt x="572045" y="96558"/>
                  </a:lnTo>
                  <a:lnTo>
                    <a:pt x="540285" y="68604"/>
                  </a:lnTo>
                  <a:lnTo>
                    <a:pt x="504179" y="44899"/>
                  </a:lnTo>
                  <a:lnTo>
                    <a:pt x="464169" y="25814"/>
                  </a:lnTo>
                  <a:lnTo>
                    <a:pt x="420695" y="11721"/>
                  </a:lnTo>
                  <a:lnTo>
                    <a:pt x="374198" y="2992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87040" y="4724400"/>
              <a:ext cx="650240" cy="575310"/>
            </a:xfrm>
            <a:custGeom>
              <a:avLst/>
              <a:gdLst/>
              <a:ahLst/>
              <a:cxnLst/>
              <a:rect l="l" t="t" r="r" b="b"/>
              <a:pathLst>
                <a:path w="650239" h="575310">
                  <a:moveTo>
                    <a:pt x="325120" y="0"/>
                  </a:moveTo>
                  <a:lnTo>
                    <a:pt x="374198" y="2992"/>
                  </a:lnTo>
                  <a:lnTo>
                    <a:pt x="420695" y="11721"/>
                  </a:lnTo>
                  <a:lnTo>
                    <a:pt x="464169" y="25814"/>
                  </a:lnTo>
                  <a:lnTo>
                    <a:pt x="504179" y="44899"/>
                  </a:lnTo>
                  <a:lnTo>
                    <a:pt x="540285" y="68604"/>
                  </a:lnTo>
                  <a:lnTo>
                    <a:pt x="572045" y="96558"/>
                  </a:lnTo>
                  <a:lnTo>
                    <a:pt x="599020" y="128387"/>
                  </a:lnTo>
                  <a:lnTo>
                    <a:pt x="620767" y="163720"/>
                  </a:lnTo>
                  <a:lnTo>
                    <a:pt x="636847" y="202184"/>
                  </a:lnTo>
                  <a:lnTo>
                    <a:pt x="646818" y="243408"/>
                  </a:lnTo>
                  <a:lnTo>
                    <a:pt x="650239" y="287019"/>
                  </a:lnTo>
                  <a:lnTo>
                    <a:pt x="646818" y="330345"/>
                  </a:lnTo>
                  <a:lnTo>
                    <a:pt x="636847" y="371391"/>
                  </a:lnTo>
                  <a:lnTo>
                    <a:pt x="620767" y="409770"/>
                  </a:lnTo>
                  <a:lnTo>
                    <a:pt x="599020" y="445091"/>
                  </a:lnTo>
                  <a:lnTo>
                    <a:pt x="572045" y="476966"/>
                  </a:lnTo>
                  <a:lnTo>
                    <a:pt x="540285" y="505005"/>
                  </a:lnTo>
                  <a:lnTo>
                    <a:pt x="504179" y="528819"/>
                  </a:lnTo>
                  <a:lnTo>
                    <a:pt x="464169" y="548019"/>
                  </a:lnTo>
                  <a:lnTo>
                    <a:pt x="420695" y="562215"/>
                  </a:lnTo>
                  <a:lnTo>
                    <a:pt x="374198" y="571019"/>
                  </a:lnTo>
                  <a:lnTo>
                    <a:pt x="325120" y="574040"/>
                  </a:lnTo>
                  <a:lnTo>
                    <a:pt x="276041" y="571019"/>
                  </a:lnTo>
                  <a:lnTo>
                    <a:pt x="229544" y="562215"/>
                  </a:lnTo>
                  <a:lnTo>
                    <a:pt x="186070" y="548019"/>
                  </a:lnTo>
                  <a:lnTo>
                    <a:pt x="146060" y="528819"/>
                  </a:lnTo>
                  <a:lnTo>
                    <a:pt x="109954" y="505005"/>
                  </a:lnTo>
                  <a:lnTo>
                    <a:pt x="78194" y="476966"/>
                  </a:lnTo>
                  <a:lnTo>
                    <a:pt x="51219" y="445091"/>
                  </a:lnTo>
                  <a:lnTo>
                    <a:pt x="29472" y="409770"/>
                  </a:lnTo>
                  <a:lnTo>
                    <a:pt x="13392" y="371391"/>
                  </a:lnTo>
                  <a:lnTo>
                    <a:pt x="3421" y="330345"/>
                  </a:lnTo>
                  <a:lnTo>
                    <a:pt x="0" y="287019"/>
                  </a:lnTo>
                  <a:lnTo>
                    <a:pt x="3421" y="243408"/>
                  </a:lnTo>
                  <a:lnTo>
                    <a:pt x="13392" y="202184"/>
                  </a:lnTo>
                  <a:lnTo>
                    <a:pt x="29472" y="163720"/>
                  </a:lnTo>
                  <a:lnTo>
                    <a:pt x="51219" y="128387"/>
                  </a:lnTo>
                  <a:lnTo>
                    <a:pt x="78194" y="96558"/>
                  </a:lnTo>
                  <a:lnTo>
                    <a:pt x="109954" y="68604"/>
                  </a:lnTo>
                  <a:lnTo>
                    <a:pt x="146060" y="44899"/>
                  </a:lnTo>
                  <a:lnTo>
                    <a:pt x="186070" y="25814"/>
                  </a:lnTo>
                  <a:lnTo>
                    <a:pt x="229544" y="11721"/>
                  </a:lnTo>
                  <a:lnTo>
                    <a:pt x="276041" y="2992"/>
                  </a:lnTo>
                  <a:lnTo>
                    <a:pt x="325120" y="0"/>
                  </a:lnTo>
                  <a:close/>
                </a:path>
                <a:path w="650239" h="575310">
                  <a:moveTo>
                    <a:pt x="0" y="0"/>
                  </a:moveTo>
                  <a:lnTo>
                    <a:pt x="0" y="0"/>
                  </a:lnTo>
                </a:path>
                <a:path w="650239" h="575310">
                  <a:moveTo>
                    <a:pt x="650239" y="575310"/>
                  </a:moveTo>
                  <a:lnTo>
                    <a:pt x="650239" y="5753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59430" y="393319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70" h="575310">
                  <a:moveTo>
                    <a:pt x="323849" y="0"/>
                  </a:moveTo>
                  <a:lnTo>
                    <a:pt x="274800" y="3020"/>
                  </a:lnTo>
                  <a:lnTo>
                    <a:pt x="228385" y="11824"/>
                  </a:lnTo>
                  <a:lnTo>
                    <a:pt x="185032" y="26020"/>
                  </a:lnTo>
                  <a:lnTo>
                    <a:pt x="145172" y="45220"/>
                  </a:lnTo>
                  <a:lnTo>
                    <a:pt x="109233" y="69034"/>
                  </a:lnTo>
                  <a:lnTo>
                    <a:pt x="77645" y="97073"/>
                  </a:lnTo>
                  <a:lnTo>
                    <a:pt x="50838" y="128948"/>
                  </a:lnTo>
                  <a:lnTo>
                    <a:pt x="29240" y="164269"/>
                  </a:lnTo>
                  <a:lnTo>
                    <a:pt x="13282" y="202648"/>
                  </a:lnTo>
                  <a:lnTo>
                    <a:pt x="3392" y="243694"/>
                  </a:lnTo>
                  <a:lnTo>
                    <a:pt x="0" y="287020"/>
                  </a:lnTo>
                  <a:lnTo>
                    <a:pt x="3392" y="330660"/>
                  </a:lnTo>
                  <a:lnTo>
                    <a:pt x="13282" y="371965"/>
                  </a:lnTo>
                  <a:lnTo>
                    <a:pt x="29240" y="410551"/>
                  </a:lnTo>
                  <a:lnTo>
                    <a:pt x="50838" y="446034"/>
                  </a:lnTo>
                  <a:lnTo>
                    <a:pt x="77645" y="478030"/>
                  </a:lnTo>
                  <a:lnTo>
                    <a:pt x="109233" y="506156"/>
                  </a:lnTo>
                  <a:lnTo>
                    <a:pt x="145172" y="530028"/>
                  </a:lnTo>
                  <a:lnTo>
                    <a:pt x="185032" y="549264"/>
                  </a:lnTo>
                  <a:lnTo>
                    <a:pt x="228385" y="563478"/>
                  </a:lnTo>
                  <a:lnTo>
                    <a:pt x="274800" y="572288"/>
                  </a:lnTo>
                  <a:lnTo>
                    <a:pt x="323849" y="575310"/>
                  </a:lnTo>
                  <a:lnTo>
                    <a:pt x="372928" y="572288"/>
                  </a:lnTo>
                  <a:lnTo>
                    <a:pt x="419425" y="563478"/>
                  </a:lnTo>
                  <a:lnTo>
                    <a:pt x="462899" y="549264"/>
                  </a:lnTo>
                  <a:lnTo>
                    <a:pt x="502909" y="530028"/>
                  </a:lnTo>
                  <a:lnTo>
                    <a:pt x="539015" y="506156"/>
                  </a:lnTo>
                  <a:lnTo>
                    <a:pt x="570775" y="478030"/>
                  </a:lnTo>
                  <a:lnTo>
                    <a:pt x="597750" y="446034"/>
                  </a:lnTo>
                  <a:lnTo>
                    <a:pt x="619497" y="410551"/>
                  </a:lnTo>
                  <a:lnTo>
                    <a:pt x="635577" y="371965"/>
                  </a:lnTo>
                  <a:lnTo>
                    <a:pt x="645548" y="330660"/>
                  </a:lnTo>
                  <a:lnTo>
                    <a:pt x="648969" y="287020"/>
                  </a:lnTo>
                  <a:lnTo>
                    <a:pt x="645548" y="243694"/>
                  </a:lnTo>
                  <a:lnTo>
                    <a:pt x="635577" y="202648"/>
                  </a:lnTo>
                  <a:lnTo>
                    <a:pt x="619497" y="164269"/>
                  </a:lnTo>
                  <a:lnTo>
                    <a:pt x="597750" y="128948"/>
                  </a:lnTo>
                  <a:lnTo>
                    <a:pt x="570775" y="97073"/>
                  </a:lnTo>
                  <a:lnTo>
                    <a:pt x="539015" y="69034"/>
                  </a:lnTo>
                  <a:lnTo>
                    <a:pt x="502909" y="45220"/>
                  </a:lnTo>
                  <a:lnTo>
                    <a:pt x="462899" y="26020"/>
                  </a:lnTo>
                  <a:lnTo>
                    <a:pt x="419425" y="11824"/>
                  </a:lnTo>
                  <a:lnTo>
                    <a:pt x="372928" y="3020"/>
                  </a:lnTo>
                  <a:lnTo>
                    <a:pt x="323849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059430" y="393319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70" h="575310">
                  <a:moveTo>
                    <a:pt x="323849" y="0"/>
                  </a:moveTo>
                  <a:lnTo>
                    <a:pt x="372928" y="3020"/>
                  </a:lnTo>
                  <a:lnTo>
                    <a:pt x="419425" y="11824"/>
                  </a:lnTo>
                  <a:lnTo>
                    <a:pt x="462899" y="26020"/>
                  </a:lnTo>
                  <a:lnTo>
                    <a:pt x="502909" y="45220"/>
                  </a:lnTo>
                  <a:lnTo>
                    <a:pt x="539015" y="69034"/>
                  </a:lnTo>
                  <a:lnTo>
                    <a:pt x="570775" y="97073"/>
                  </a:lnTo>
                  <a:lnTo>
                    <a:pt x="597750" y="128948"/>
                  </a:lnTo>
                  <a:lnTo>
                    <a:pt x="619497" y="164269"/>
                  </a:lnTo>
                  <a:lnTo>
                    <a:pt x="635577" y="202648"/>
                  </a:lnTo>
                  <a:lnTo>
                    <a:pt x="645548" y="243694"/>
                  </a:lnTo>
                  <a:lnTo>
                    <a:pt x="648969" y="287020"/>
                  </a:lnTo>
                  <a:lnTo>
                    <a:pt x="645548" y="330660"/>
                  </a:lnTo>
                  <a:lnTo>
                    <a:pt x="635577" y="371965"/>
                  </a:lnTo>
                  <a:lnTo>
                    <a:pt x="619497" y="410551"/>
                  </a:lnTo>
                  <a:lnTo>
                    <a:pt x="597750" y="446034"/>
                  </a:lnTo>
                  <a:lnTo>
                    <a:pt x="570775" y="478030"/>
                  </a:lnTo>
                  <a:lnTo>
                    <a:pt x="539015" y="506156"/>
                  </a:lnTo>
                  <a:lnTo>
                    <a:pt x="502909" y="530028"/>
                  </a:lnTo>
                  <a:lnTo>
                    <a:pt x="462899" y="549264"/>
                  </a:lnTo>
                  <a:lnTo>
                    <a:pt x="419425" y="563478"/>
                  </a:lnTo>
                  <a:lnTo>
                    <a:pt x="372928" y="572288"/>
                  </a:lnTo>
                  <a:lnTo>
                    <a:pt x="323849" y="575310"/>
                  </a:lnTo>
                  <a:lnTo>
                    <a:pt x="274800" y="572288"/>
                  </a:lnTo>
                  <a:lnTo>
                    <a:pt x="228385" y="563478"/>
                  </a:lnTo>
                  <a:lnTo>
                    <a:pt x="185032" y="549264"/>
                  </a:lnTo>
                  <a:lnTo>
                    <a:pt x="145172" y="530028"/>
                  </a:lnTo>
                  <a:lnTo>
                    <a:pt x="109233" y="506156"/>
                  </a:lnTo>
                  <a:lnTo>
                    <a:pt x="77645" y="478030"/>
                  </a:lnTo>
                  <a:lnTo>
                    <a:pt x="50838" y="446034"/>
                  </a:lnTo>
                  <a:lnTo>
                    <a:pt x="29240" y="410551"/>
                  </a:lnTo>
                  <a:lnTo>
                    <a:pt x="13282" y="371965"/>
                  </a:lnTo>
                  <a:lnTo>
                    <a:pt x="3392" y="330660"/>
                  </a:lnTo>
                  <a:lnTo>
                    <a:pt x="0" y="287020"/>
                  </a:lnTo>
                  <a:lnTo>
                    <a:pt x="3392" y="243694"/>
                  </a:lnTo>
                  <a:lnTo>
                    <a:pt x="13282" y="202648"/>
                  </a:lnTo>
                  <a:lnTo>
                    <a:pt x="29240" y="164269"/>
                  </a:lnTo>
                  <a:lnTo>
                    <a:pt x="50838" y="128948"/>
                  </a:lnTo>
                  <a:lnTo>
                    <a:pt x="77645" y="97073"/>
                  </a:lnTo>
                  <a:lnTo>
                    <a:pt x="109233" y="69034"/>
                  </a:lnTo>
                  <a:lnTo>
                    <a:pt x="145172" y="45220"/>
                  </a:lnTo>
                  <a:lnTo>
                    <a:pt x="185032" y="26020"/>
                  </a:lnTo>
                  <a:lnTo>
                    <a:pt x="228385" y="11824"/>
                  </a:lnTo>
                  <a:lnTo>
                    <a:pt x="274800" y="3020"/>
                  </a:lnTo>
                  <a:lnTo>
                    <a:pt x="323849" y="0"/>
                  </a:lnTo>
                  <a:close/>
                </a:path>
                <a:path w="648970" h="575310">
                  <a:moveTo>
                    <a:pt x="0" y="0"/>
                  </a:moveTo>
                  <a:lnTo>
                    <a:pt x="0" y="0"/>
                  </a:lnTo>
                </a:path>
                <a:path w="648970" h="575310">
                  <a:moveTo>
                    <a:pt x="648969" y="575310"/>
                  </a:moveTo>
                  <a:lnTo>
                    <a:pt x="648969" y="5753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87040" y="5516880"/>
              <a:ext cx="650240" cy="574040"/>
            </a:xfrm>
            <a:custGeom>
              <a:avLst/>
              <a:gdLst/>
              <a:ahLst/>
              <a:cxnLst/>
              <a:rect l="l" t="t" r="r" b="b"/>
              <a:pathLst>
                <a:path w="650239" h="574039">
                  <a:moveTo>
                    <a:pt x="325120" y="0"/>
                  </a:moveTo>
                  <a:lnTo>
                    <a:pt x="276041" y="3020"/>
                  </a:lnTo>
                  <a:lnTo>
                    <a:pt x="229544" y="11824"/>
                  </a:lnTo>
                  <a:lnTo>
                    <a:pt x="186070" y="26020"/>
                  </a:lnTo>
                  <a:lnTo>
                    <a:pt x="146060" y="45220"/>
                  </a:lnTo>
                  <a:lnTo>
                    <a:pt x="109954" y="69034"/>
                  </a:lnTo>
                  <a:lnTo>
                    <a:pt x="78194" y="97073"/>
                  </a:lnTo>
                  <a:lnTo>
                    <a:pt x="51219" y="128948"/>
                  </a:lnTo>
                  <a:lnTo>
                    <a:pt x="29472" y="164269"/>
                  </a:lnTo>
                  <a:lnTo>
                    <a:pt x="13392" y="202648"/>
                  </a:lnTo>
                  <a:lnTo>
                    <a:pt x="3421" y="243694"/>
                  </a:lnTo>
                  <a:lnTo>
                    <a:pt x="0" y="287020"/>
                  </a:lnTo>
                  <a:lnTo>
                    <a:pt x="3421" y="330345"/>
                  </a:lnTo>
                  <a:lnTo>
                    <a:pt x="13392" y="371391"/>
                  </a:lnTo>
                  <a:lnTo>
                    <a:pt x="29472" y="409770"/>
                  </a:lnTo>
                  <a:lnTo>
                    <a:pt x="51219" y="445091"/>
                  </a:lnTo>
                  <a:lnTo>
                    <a:pt x="78194" y="476966"/>
                  </a:lnTo>
                  <a:lnTo>
                    <a:pt x="109954" y="505005"/>
                  </a:lnTo>
                  <a:lnTo>
                    <a:pt x="146060" y="528819"/>
                  </a:lnTo>
                  <a:lnTo>
                    <a:pt x="186070" y="548019"/>
                  </a:lnTo>
                  <a:lnTo>
                    <a:pt x="229544" y="562215"/>
                  </a:lnTo>
                  <a:lnTo>
                    <a:pt x="276041" y="571019"/>
                  </a:lnTo>
                  <a:lnTo>
                    <a:pt x="325120" y="574040"/>
                  </a:lnTo>
                  <a:lnTo>
                    <a:pt x="374198" y="571019"/>
                  </a:lnTo>
                  <a:lnTo>
                    <a:pt x="420695" y="562215"/>
                  </a:lnTo>
                  <a:lnTo>
                    <a:pt x="464169" y="548019"/>
                  </a:lnTo>
                  <a:lnTo>
                    <a:pt x="504179" y="528819"/>
                  </a:lnTo>
                  <a:lnTo>
                    <a:pt x="540285" y="505005"/>
                  </a:lnTo>
                  <a:lnTo>
                    <a:pt x="572045" y="476966"/>
                  </a:lnTo>
                  <a:lnTo>
                    <a:pt x="599020" y="445091"/>
                  </a:lnTo>
                  <a:lnTo>
                    <a:pt x="620767" y="409770"/>
                  </a:lnTo>
                  <a:lnTo>
                    <a:pt x="636847" y="371391"/>
                  </a:lnTo>
                  <a:lnTo>
                    <a:pt x="646818" y="330345"/>
                  </a:lnTo>
                  <a:lnTo>
                    <a:pt x="650239" y="287020"/>
                  </a:lnTo>
                  <a:lnTo>
                    <a:pt x="646818" y="243694"/>
                  </a:lnTo>
                  <a:lnTo>
                    <a:pt x="636847" y="202648"/>
                  </a:lnTo>
                  <a:lnTo>
                    <a:pt x="620767" y="164269"/>
                  </a:lnTo>
                  <a:lnTo>
                    <a:pt x="599020" y="128948"/>
                  </a:lnTo>
                  <a:lnTo>
                    <a:pt x="572045" y="97073"/>
                  </a:lnTo>
                  <a:lnTo>
                    <a:pt x="540285" y="69034"/>
                  </a:lnTo>
                  <a:lnTo>
                    <a:pt x="504179" y="45220"/>
                  </a:lnTo>
                  <a:lnTo>
                    <a:pt x="464169" y="26020"/>
                  </a:lnTo>
                  <a:lnTo>
                    <a:pt x="420695" y="11824"/>
                  </a:lnTo>
                  <a:lnTo>
                    <a:pt x="374198" y="302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87040" y="5516880"/>
              <a:ext cx="650240" cy="575310"/>
            </a:xfrm>
            <a:custGeom>
              <a:avLst/>
              <a:gdLst/>
              <a:ahLst/>
              <a:cxnLst/>
              <a:rect l="l" t="t" r="r" b="b"/>
              <a:pathLst>
                <a:path w="650239" h="575310">
                  <a:moveTo>
                    <a:pt x="325120" y="0"/>
                  </a:moveTo>
                  <a:lnTo>
                    <a:pt x="374198" y="3020"/>
                  </a:lnTo>
                  <a:lnTo>
                    <a:pt x="420695" y="11824"/>
                  </a:lnTo>
                  <a:lnTo>
                    <a:pt x="464169" y="26020"/>
                  </a:lnTo>
                  <a:lnTo>
                    <a:pt x="504179" y="45220"/>
                  </a:lnTo>
                  <a:lnTo>
                    <a:pt x="540285" y="69034"/>
                  </a:lnTo>
                  <a:lnTo>
                    <a:pt x="572045" y="97073"/>
                  </a:lnTo>
                  <a:lnTo>
                    <a:pt x="599020" y="128948"/>
                  </a:lnTo>
                  <a:lnTo>
                    <a:pt x="620767" y="164269"/>
                  </a:lnTo>
                  <a:lnTo>
                    <a:pt x="636847" y="202648"/>
                  </a:lnTo>
                  <a:lnTo>
                    <a:pt x="646818" y="243694"/>
                  </a:lnTo>
                  <a:lnTo>
                    <a:pt x="650239" y="287020"/>
                  </a:lnTo>
                  <a:lnTo>
                    <a:pt x="646818" y="330345"/>
                  </a:lnTo>
                  <a:lnTo>
                    <a:pt x="636847" y="371391"/>
                  </a:lnTo>
                  <a:lnTo>
                    <a:pt x="620767" y="409770"/>
                  </a:lnTo>
                  <a:lnTo>
                    <a:pt x="599020" y="445091"/>
                  </a:lnTo>
                  <a:lnTo>
                    <a:pt x="572045" y="476966"/>
                  </a:lnTo>
                  <a:lnTo>
                    <a:pt x="540285" y="505005"/>
                  </a:lnTo>
                  <a:lnTo>
                    <a:pt x="504179" y="528819"/>
                  </a:lnTo>
                  <a:lnTo>
                    <a:pt x="464169" y="548019"/>
                  </a:lnTo>
                  <a:lnTo>
                    <a:pt x="420695" y="562215"/>
                  </a:lnTo>
                  <a:lnTo>
                    <a:pt x="374198" y="571019"/>
                  </a:lnTo>
                  <a:lnTo>
                    <a:pt x="325120" y="574040"/>
                  </a:lnTo>
                  <a:lnTo>
                    <a:pt x="276041" y="571019"/>
                  </a:lnTo>
                  <a:lnTo>
                    <a:pt x="229544" y="562215"/>
                  </a:lnTo>
                  <a:lnTo>
                    <a:pt x="186070" y="548019"/>
                  </a:lnTo>
                  <a:lnTo>
                    <a:pt x="146060" y="528819"/>
                  </a:lnTo>
                  <a:lnTo>
                    <a:pt x="109954" y="505005"/>
                  </a:lnTo>
                  <a:lnTo>
                    <a:pt x="78194" y="476966"/>
                  </a:lnTo>
                  <a:lnTo>
                    <a:pt x="51219" y="445091"/>
                  </a:lnTo>
                  <a:lnTo>
                    <a:pt x="29472" y="409770"/>
                  </a:lnTo>
                  <a:lnTo>
                    <a:pt x="13392" y="371391"/>
                  </a:lnTo>
                  <a:lnTo>
                    <a:pt x="3421" y="330345"/>
                  </a:lnTo>
                  <a:lnTo>
                    <a:pt x="0" y="287020"/>
                  </a:lnTo>
                  <a:lnTo>
                    <a:pt x="3421" y="243694"/>
                  </a:lnTo>
                  <a:lnTo>
                    <a:pt x="13392" y="202648"/>
                  </a:lnTo>
                  <a:lnTo>
                    <a:pt x="29472" y="164269"/>
                  </a:lnTo>
                  <a:lnTo>
                    <a:pt x="51219" y="128948"/>
                  </a:lnTo>
                  <a:lnTo>
                    <a:pt x="78194" y="97073"/>
                  </a:lnTo>
                  <a:lnTo>
                    <a:pt x="109954" y="69034"/>
                  </a:lnTo>
                  <a:lnTo>
                    <a:pt x="146060" y="45220"/>
                  </a:lnTo>
                  <a:lnTo>
                    <a:pt x="186070" y="26020"/>
                  </a:lnTo>
                  <a:lnTo>
                    <a:pt x="229544" y="11824"/>
                  </a:lnTo>
                  <a:lnTo>
                    <a:pt x="276041" y="3020"/>
                  </a:lnTo>
                  <a:lnTo>
                    <a:pt x="325120" y="0"/>
                  </a:lnTo>
                  <a:close/>
                </a:path>
                <a:path w="650239" h="575310">
                  <a:moveTo>
                    <a:pt x="0" y="0"/>
                  </a:moveTo>
                  <a:lnTo>
                    <a:pt x="0" y="0"/>
                  </a:lnTo>
                </a:path>
                <a:path w="650239" h="575310">
                  <a:moveTo>
                    <a:pt x="650239" y="575310"/>
                  </a:moveTo>
                  <a:lnTo>
                    <a:pt x="650239" y="5753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779519" y="4724400"/>
              <a:ext cx="648970" cy="574040"/>
            </a:xfrm>
            <a:custGeom>
              <a:avLst/>
              <a:gdLst/>
              <a:ahLst/>
              <a:cxnLst/>
              <a:rect l="l" t="t" r="r" b="b"/>
              <a:pathLst>
                <a:path w="648970" h="574039">
                  <a:moveTo>
                    <a:pt x="323850" y="0"/>
                  </a:moveTo>
                  <a:lnTo>
                    <a:pt x="275087" y="2992"/>
                  </a:lnTo>
                  <a:lnTo>
                    <a:pt x="228849" y="11721"/>
                  </a:lnTo>
                  <a:lnTo>
                    <a:pt x="185582" y="25814"/>
                  </a:lnTo>
                  <a:lnTo>
                    <a:pt x="145733" y="44899"/>
                  </a:lnTo>
                  <a:lnTo>
                    <a:pt x="109748" y="68604"/>
                  </a:lnTo>
                  <a:lnTo>
                    <a:pt x="78074" y="96558"/>
                  </a:lnTo>
                  <a:lnTo>
                    <a:pt x="51158" y="128387"/>
                  </a:lnTo>
                  <a:lnTo>
                    <a:pt x="29446" y="163720"/>
                  </a:lnTo>
                  <a:lnTo>
                    <a:pt x="13385" y="202184"/>
                  </a:lnTo>
                  <a:lnTo>
                    <a:pt x="3420" y="243408"/>
                  </a:lnTo>
                  <a:lnTo>
                    <a:pt x="0" y="287019"/>
                  </a:lnTo>
                  <a:lnTo>
                    <a:pt x="3420" y="330345"/>
                  </a:lnTo>
                  <a:lnTo>
                    <a:pt x="13385" y="371391"/>
                  </a:lnTo>
                  <a:lnTo>
                    <a:pt x="29446" y="409770"/>
                  </a:lnTo>
                  <a:lnTo>
                    <a:pt x="51158" y="445091"/>
                  </a:lnTo>
                  <a:lnTo>
                    <a:pt x="78074" y="476966"/>
                  </a:lnTo>
                  <a:lnTo>
                    <a:pt x="109748" y="505005"/>
                  </a:lnTo>
                  <a:lnTo>
                    <a:pt x="145733" y="528819"/>
                  </a:lnTo>
                  <a:lnTo>
                    <a:pt x="185582" y="548019"/>
                  </a:lnTo>
                  <a:lnTo>
                    <a:pt x="228849" y="562215"/>
                  </a:lnTo>
                  <a:lnTo>
                    <a:pt x="275087" y="571019"/>
                  </a:lnTo>
                  <a:lnTo>
                    <a:pt x="323850" y="574040"/>
                  </a:lnTo>
                  <a:lnTo>
                    <a:pt x="372928" y="571019"/>
                  </a:lnTo>
                  <a:lnTo>
                    <a:pt x="419425" y="562215"/>
                  </a:lnTo>
                  <a:lnTo>
                    <a:pt x="462899" y="548019"/>
                  </a:lnTo>
                  <a:lnTo>
                    <a:pt x="502909" y="528819"/>
                  </a:lnTo>
                  <a:lnTo>
                    <a:pt x="539015" y="505005"/>
                  </a:lnTo>
                  <a:lnTo>
                    <a:pt x="570775" y="476966"/>
                  </a:lnTo>
                  <a:lnTo>
                    <a:pt x="597750" y="445091"/>
                  </a:lnTo>
                  <a:lnTo>
                    <a:pt x="619497" y="409770"/>
                  </a:lnTo>
                  <a:lnTo>
                    <a:pt x="635577" y="371391"/>
                  </a:lnTo>
                  <a:lnTo>
                    <a:pt x="645548" y="330345"/>
                  </a:lnTo>
                  <a:lnTo>
                    <a:pt x="648969" y="287019"/>
                  </a:lnTo>
                  <a:lnTo>
                    <a:pt x="645548" y="243408"/>
                  </a:lnTo>
                  <a:lnTo>
                    <a:pt x="635577" y="202184"/>
                  </a:lnTo>
                  <a:lnTo>
                    <a:pt x="619497" y="163720"/>
                  </a:lnTo>
                  <a:lnTo>
                    <a:pt x="597750" y="128387"/>
                  </a:lnTo>
                  <a:lnTo>
                    <a:pt x="570775" y="96558"/>
                  </a:lnTo>
                  <a:lnTo>
                    <a:pt x="539015" y="68604"/>
                  </a:lnTo>
                  <a:lnTo>
                    <a:pt x="502909" y="44899"/>
                  </a:lnTo>
                  <a:lnTo>
                    <a:pt x="462899" y="25814"/>
                  </a:lnTo>
                  <a:lnTo>
                    <a:pt x="419425" y="11721"/>
                  </a:lnTo>
                  <a:lnTo>
                    <a:pt x="372928" y="2992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79519" y="472440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70" h="575310">
                  <a:moveTo>
                    <a:pt x="323850" y="0"/>
                  </a:moveTo>
                  <a:lnTo>
                    <a:pt x="372928" y="2992"/>
                  </a:lnTo>
                  <a:lnTo>
                    <a:pt x="419425" y="11721"/>
                  </a:lnTo>
                  <a:lnTo>
                    <a:pt x="462899" y="25814"/>
                  </a:lnTo>
                  <a:lnTo>
                    <a:pt x="502909" y="44899"/>
                  </a:lnTo>
                  <a:lnTo>
                    <a:pt x="539015" y="68604"/>
                  </a:lnTo>
                  <a:lnTo>
                    <a:pt x="570775" y="96558"/>
                  </a:lnTo>
                  <a:lnTo>
                    <a:pt x="597750" y="128387"/>
                  </a:lnTo>
                  <a:lnTo>
                    <a:pt x="619497" y="163720"/>
                  </a:lnTo>
                  <a:lnTo>
                    <a:pt x="635577" y="202184"/>
                  </a:lnTo>
                  <a:lnTo>
                    <a:pt x="645548" y="243408"/>
                  </a:lnTo>
                  <a:lnTo>
                    <a:pt x="648969" y="287019"/>
                  </a:lnTo>
                  <a:lnTo>
                    <a:pt x="645548" y="330345"/>
                  </a:lnTo>
                  <a:lnTo>
                    <a:pt x="635577" y="371391"/>
                  </a:lnTo>
                  <a:lnTo>
                    <a:pt x="619497" y="409770"/>
                  </a:lnTo>
                  <a:lnTo>
                    <a:pt x="597750" y="445091"/>
                  </a:lnTo>
                  <a:lnTo>
                    <a:pt x="570775" y="476966"/>
                  </a:lnTo>
                  <a:lnTo>
                    <a:pt x="539015" y="505005"/>
                  </a:lnTo>
                  <a:lnTo>
                    <a:pt x="502909" y="528819"/>
                  </a:lnTo>
                  <a:lnTo>
                    <a:pt x="462899" y="548019"/>
                  </a:lnTo>
                  <a:lnTo>
                    <a:pt x="419425" y="562215"/>
                  </a:lnTo>
                  <a:lnTo>
                    <a:pt x="372928" y="571019"/>
                  </a:lnTo>
                  <a:lnTo>
                    <a:pt x="323850" y="574040"/>
                  </a:lnTo>
                  <a:lnTo>
                    <a:pt x="275087" y="571019"/>
                  </a:lnTo>
                  <a:lnTo>
                    <a:pt x="228849" y="562215"/>
                  </a:lnTo>
                  <a:lnTo>
                    <a:pt x="185582" y="548019"/>
                  </a:lnTo>
                  <a:lnTo>
                    <a:pt x="145733" y="528819"/>
                  </a:lnTo>
                  <a:lnTo>
                    <a:pt x="109748" y="505005"/>
                  </a:lnTo>
                  <a:lnTo>
                    <a:pt x="78074" y="476966"/>
                  </a:lnTo>
                  <a:lnTo>
                    <a:pt x="51158" y="445091"/>
                  </a:lnTo>
                  <a:lnTo>
                    <a:pt x="29446" y="409770"/>
                  </a:lnTo>
                  <a:lnTo>
                    <a:pt x="13385" y="371391"/>
                  </a:lnTo>
                  <a:lnTo>
                    <a:pt x="3420" y="330345"/>
                  </a:lnTo>
                  <a:lnTo>
                    <a:pt x="0" y="287019"/>
                  </a:lnTo>
                  <a:lnTo>
                    <a:pt x="3420" y="243408"/>
                  </a:lnTo>
                  <a:lnTo>
                    <a:pt x="13385" y="202184"/>
                  </a:lnTo>
                  <a:lnTo>
                    <a:pt x="29446" y="163720"/>
                  </a:lnTo>
                  <a:lnTo>
                    <a:pt x="51158" y="128387"/>
                  </a:lnTo>
                  <a:lnTo>
                    <a:pt x="78074" y="96558"/>
                  </a:lnTo>
                  <a:lnTo>
                    <a:pt x="109748" y="68604"/>
                  </a:lnTo>
                  <a:lnTo>
                    <a:pt x="145733" y="44899"/>
                  </a:lnTo>
                  <a:lnTo>
                    <a:pt x="185582" y="25814"/>
                  </a:lnTo>
                  <a:lnTo>
                    <a:pt x="228849" y="11721"/>
                  </a:lnTo>
                  <a:lnTo>
                    <a:pt x="275087" y="2992"/>
                  </a:lnTo>
                  <a:lnTo>
                    <a:pt x="323850" y="0"/>
                  </a:lnTo>
                  <a:close/>
                </a:path>
                <a:path w="648970" h="575310">
                  <a:moveTo>
                    <a:pt x="0" y="0"/>
                  </a:moveTo>
                  <a:lnTo>
                    <a:pt x="0" y="0"/>
                  </a:lnTo>
                </a:path>
                <a:path w="648970" h="575310">
                  <a:moveTo>
                    <a:pt x="648969" y="575310"/>
                  </a:moveTo>
                  <a:lnTo>
                    <a:pt x="648969" y="5753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190239" y="4038600"/>
            <a:ext cx="316865" cy="190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  <a:p>
            <a:pPr marL="103505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400" b="1" dirty="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  <a:p>
            <a:pPr marL="12700" marR="76200" indent="20320">
              <a:lnSpc>
                <a:spcPts val="2780"/>
              </a:lnSpc>
              <a:spcBef>
                <a:spcPts val="175"/>
              </a:spcBef>
            </a:pPr>
            <a:r>
              <a:rPr sz="2400" b="1" dirty="0">
                <a:latin typeface="Arial"/>
                <a:cs typeface="Arial"/>
              </a:rPr>
              <a:t>+  K</a:t>
            </a:r>
            <a:endParaRPr sz="2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981450" y="4903470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001770" y="5269229"/>
            <a:ext cx="203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326639" y="4038600"/>
            <a:ext cx="316865" cy="2125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  <a:p>
            <a:pPr marL="12700" marR="26670" indent="91440">
              <a:lnSpc>
                <a:spcPct val="77100"/>
              </a:lnSpc>
              <a:spcBef>
                <a:spcPts val="660"/>
              </a:spcBef>
            </a:pPr>
            <a:r>
              <a:rPr sz="2400" b="1" dirty="0">
                <a:latin typeface="Arial"/>
                <a:cs typeface="Arial"/>
              </a:rPr>
              <a:t>+  K</a:t>
            </a:r>
            <a:endParaRPr sz="2400">
              <a:latin typeface="Arial"/>
              <a:cs typeface="Arial"/>
            </a:endParaRPr>
          </a:p>
          <a:p>
            <a:pPr marL="12700" marR="76200" indent="20320">
              <a:lnSpc>
                <a:spcPts val="2800"/>
              </a:lnSpc>
              <a:spcBef>
                <a:spcPts val="160"/>
              </a:spcBef>
            </a:pPr>
            <a:r>
              <a:rPr sz="2400" b="1" dirty="0">
                <a:latin typeface="Arial"/>
                <a:cs typeface="Arial"/>
              </a:rPr>
              <a:t>+  K</a:t>
            </a:r>
            <a:endParaRPr sz="2400">
              <a:latin typeface="Arial"/>
              <a:cs typeface="Arial"/>
            </a:endParaRPr>
          </a:p>
          <a:p>
            <a:pPr marL="33020">
              <a:lnSpc>
                <a:spcPts val="2800"/>
              </a:lnSpc>
            </a:pPr>
            <a:r>
              <a:rPr sz="2400" b="1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19480" y="5957232"/>
            <a:ext cx="249618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  <a:tabLst>
                <a:tab pos="791845" algn="l"/>
                <a:tab pos="2303145" algn="l"/>
              </a:tabLst>
            </a:pPr>
            <a:r>
              <a:rPr sz="3600" b="1" spc="-1942" baseline="-13888" dirty="0">
                <a:latin typeface="Arial"/>
                <a:cs typeface="Arial"/>
              </a:rPr>
              <a:t>+</a:t>
            </a:r>
            <a:r>
              <a:rPr sz="3600" b="1" baseline="-16203" dirty="0">
                <a:solidFill>
                  <a:srgbClr val="BFBFBF"/>
                </a:solidFill>
                <a:latin typeface="Arial"/>
                <a:cs typeface="Arial"/>
              </a:rPr>
              <a:t>+	</a:t>
            </a:r>
            <a:r>
              <a:rPr sz="2400" b="1" spc="-1295" dirty="0">
                <a:latin typeface="Arial"/>
                <a:cs typeface="Arial"/>
              </a:rPr>
              <a:t>+</a:t>
            </a:r>
            <a:r>
              <a:rPr sz="3600" b="1" baseline="-2314" dirty="0">
                <a:solidFill>
                  <a:srgbClr val="BFBFBF"/>
                </a:solidFill>
                <a:latin typeface="Arial"/>
                <a:cs typeface="Arial"/>
              </a:rPr>
              <a:t>+	</a:t>
            </a:r>
            <a:r>
              <a:rPr sz="2400" b="1" spc="-1295" dirty="0">
                <a:latin typeface="Arial"/>
                <a:cs typeface="Arial"/>
              </a:rPr>
              <a:t>+</a:t>
            </a:r>
            <a:r>
              <a:rPr sz="3600" b="1" baseline="-2314" dirty="0">
                <a:solidFill>
                  <a:srgbClr val="BFBFBF"/>
                </a:solidFill>
                <a:latin typeface="Arial"/>
                <a:cs typeface="Arial"/>
              </a:rPr>
              <a:t>+</a:t>
            </a:r>
            <a:endParaRPr sz="3600" baseline="-2314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534160" y="4254500"/>
            <a:ext cx="390525" cy="1686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  <a:p>
            <a:pPr marL="12700" marR="99060" indent="92710">
              <a:lnSpc>
                <a:spcPct val="77400"/>
              </a:lnSpc>
              <a:spcBef>
                <a:spcPts val="650"/>
              </a:spcBef>
            </a:pPr>
            <a:r>
              <a:rPr sz="2400" b="1" dirty="0">
                <a:latin typeface="Arial"/>
                <a:cs typeface="Arial"/>
              </a:rPr>
              <a:t>+  K</a:t>
            </a:r>
            <a:endParaRPr sz="2400">
              <a:latin typeface="Arial"/>
              <a:cs typeface="Arial"/>
            </a:endParaRPr>
          </a:p>
          <a:p>
            <a:pPr marL="33020">
              <a:lnSpc>
                <a:spcPts val="2545"/>
              </a:lnSpc>
            </a:pPr>
            <a:r>
              <a:rPr sz="2400" b="1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  <a:p>
            <a:pPr marL="156845">
              <a:lnSpc>
                <a:spcPts val="2545"/>
              </a:lnSpc>
            </a:pPr>
            <a:r>
              <a:rPr sz="2400" b="1" dirty="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12800" y="3967479"/>
            <a:ext cx="390525" cy="2047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  <a:p>
            <a:pPr marL="178435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400" b="1" dirty="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  <a:p>
            <a:pPr marL="32384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  <a:spcBef>
                <a:spcPts val="1050"/>
              </a:spcBef>
            </a:pPr>
            <a:r>
              <a:rPr sz="2400" b="1" dirty="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079807" y="4144327"/>
            <a:ext cx="2026285" cy="1952625"/>
            <a:chOff x="6079807" y="4144327"/>
            <a:chExt cx="2026285" cy="1952625"/>
          </a:xfrm>
        </p:grpSpPr>
        <p:sp>
          <p:nvSpPr>
            <p:cNvPr id="59" name="object 59"/>
            <p:cNvSpPr/>
            <p:nvPr/>
          </p:nvSpPr>
          <p:spPr>
            <a:xfrm>
              <a:off x="6084570" y="5300980"/>
              <a:ext cx="648970" cy="574040"/>
            </a:xfrm>
            <a:custGeom>
              <a:avLst/>
              <a:gdLst/>
              <a:ahLst/>
              <a:cxnLst/>
              <a:rect l="l" t="t" r="r" b="b"/>
              <a:pathLst>
                <a:path w="648970" h="574039">
                  <a:moveTo>
                    <a:pt x="325119" y="0"/>
                  </a:moveTo>
                  <a:lnTo>
                    <a:pt x="276041" y="3020"/>
                  </a:lnTo>
                  <a:lnTo>
                    <a:pt x="229544" y="11824"/>
                  </a:lnTo>
                  <a:lnTo>
                    <a:pt x="186070" y="26020"/>
                  </a:lnTo>
                  <a:lnTo>
                    <a:pt x="146060" y="45220"/>
                  </a:lnTo>
                  <a:lnTo>
                    <a:pt x="109954" y="69034"/>
                  </a:lnTo>
                  <a:lnTo>
                    <a:pt x="78194" y="97073"/>
                  </a:lnTo>
                  <a:lnTo>
                    <a:pt x="51219" y="128948"/>
                  </a:lnTo>
                  <a:lnTo>
                    <a:pt x="29472" y="164269"/>
                  </a:lnTo>
                  <a:lnTo>
                    <a:pt x="13392" y="202648"/>
                  </a:lnTo>
                  <a:lnTo>
                    <a:pt x="3421" y="243694"/>
                  </a:lnTo>
                  <a:lnTo>
                    <a:pt x="0" y="287020"/>
                  </a:lnTo>
                  <a:lnTo>
                    <a:pt x="3421" y="330345"/>
                  </a:lnTo>
                  <a:lnTo>
                    <a:pt x="13392" y="371391"/>
                  </a:lnTo>
                  <a:lnTo>
                    <a:pt x="29472" y="409770"/>
                  </a:lnTo>
                  <a:lnTo>
                    <a:pt x="51219" y="445091"/>
                  </a:lnTo>
                  <a:lnTo>
                    <a:pt x="78194" y="476966"/>
                  </a:lnTo>
                  <a:lnTo>
                    <a:pt x="109954" y="505005"/>
                  </a:lnTo>
                  <a:lnTo>
                    <a:pt x="146060" y="528819"/>
                  </a:lnTo>
                  <a:lnTo>
                    <a:pt x="186070" y="548019"/>
                  </a:lnTo>
                  <a:lnTo>
                    <a:pt x="229544" y="562215"/>
                  </a:lnTo>
                  <a:lnTo>
                    <a:pt x="276041" y="571019"/>
                  </a:lnTo>
                  <a:lnTo>
                    <a:pt x="325119" y="574040"/>
                  </a:lnTo>
                  <a:lnTo>
                    <a:pt x="374169" y="571019"/>
                  </a:lnTo>
                  <a:lnTo>
                    <a:pt x="420584" y="562215"/>
                  </a:lnTo>
                  <a:lnTo>
                    <a:pt x="463937" y="548019"/>
                  </a:lnTo>
                  <a:lnTo>
                    <a:pt x="503797" y="528819"/>
                  </a:lnTo>
                  <a:lnTo>
                    <a:pt x="539736" y="505005"/>
                  </a:lnTo>
                  <a:lnTo>
                    <a:pt x="571324" y="476966"/>
                  </a:lnTo>
                  <a:lnTo>
                    <a:pt x="598131" y="445091"/>
                  </a:lnTo>
                  <a:lnTo>
                    <a:pt x="619729" y="409770"/>
                  </a:lnTo>
                  <a:lnTo>
                    <a:pt x="635687" y="371391"/>
                  </a:lnTo>
                  <a:lnTo>
                    <a:pt x="645577" y="330345"/>
                  </a:lnTo>
                  <a:lnTo>
                    <a:pt x="648970" y="287020"/>
                  </a:lnTo>
                  <a:lnTo>
                    <a:pt x="645577" y="243694"/>
                  </a:lnTo>
                  <a:lnTo>
                    <a:pt x="635687" y="202648"/>
                  </a:lnTo>
                  <a:lnTo>
                    <a:pt x="619729" y="164269"/>
                  </a:lnTo>
                  <a:lnTo>
                    <a:pt x="598131" y="128948"/>
                  </a:lnTo>
                  <a:lnTo>
                    <a:pt x="571324" y="97073"/>
                  </a:lnTo>
                  <a:lnTo>
                    <a:pt x="539736" y="69034"/>
                  </a:lnTo>
                  <a:lnTo>
                    <a:pt x="503797" y="45220"/>
                  </a:lnTo>
                  <a:lnTo>
                    <a:pt x="463937" y="26020"/>
                  </a:lnTo>
                  <a:lnTo>
                    <a:pt x="420584" y="11824"/>
                  </a:lnTo>
                  <a:lnTo>
                    <a:pt x="374169" y="3020"/>
                  </a:lnTo>
                  <a:lnTo>
                    <a:pt x="325119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84570" y="5300980"/>
              <a:ext cx="650240" cy="574040"/>
            </a:xfrm>
            <a:custGeom>
              <a:avLst/>
              <a:gdLst/>
              <a:ahLst/>
              <a:cxnLst/>
              <a:rect l="l" t="t" r="r" b="b"/>
              <a:pathLst>
                <a:path w="650240" h="574039">
                  <a:moveTo>
                    <a:pt x="325119" y="0"/>
                  </a:moveTo>
                  <a:lnTo>
                    <a:pt x="374169" y="3020"/>
                  </a:lnTo>
                  <a:lnTo>
                    <a:pt x="420584" y="11824"/>
                  </a:lnTo>
                  <a:lnTo>
                    <a:pt x="463937" y="26020"/>
                  </a:lnTo>
                  <a:lnTo>
                    <a:pt x="503797" y="45220"/>
                  </a:lnTo>
                  <a:lnTo>
                    <a:pt x="539736" y="69034"/>
                  </a:lnTo>
                  <a:lnTo>
                    <a:pt x="571324" y="97073"/>
                  </a:lnTo>
                  <a:lnTo>
                    <a:pt x="598131" y="128948"/>
                  </a:lnTo>
                  <a:lnTo>
                    <a:pt x="619729" y="164269"/>
                  </a:lnTo>
                  <a:lnTo>
                    <a:pt x="635687" y="202648"/>
                  </a:lnTo>
                  <a:lnTo>
                    <a:pt x="645577" y="243694"/>
                  </a:lnTo>
                  <a:lnTo>
                    <a:pt x="648970" y="287020"/>
                  </a:lnTo>
                  <a:lnTo>
                    <a:pt x="645577" y="330345"/>
                  </a:lnTo>
                  <a:lnTo>
                    <a:pt x="635687" y="371391"/>
                  </a:lnTo>
                  <a:lnTo>
                    <a:pt x="619729" y="409770"/>
                  </a:lnTo>
                  <a:lnTo>
                    <a:pt x="598131" y="445091"/>
                  </a:lnTo>
                  <a:lnTo>
                    <a:pt x="571324" y="476966"/>
                  </a:lnTo>
                  <a:lnTo>
                    <a:pt x="539736" y="505005"/>
                  </a:lnTo>
                  <a:lnTo>
                    <a:pt x="503797" y="528819"/>
                  </a:lnTo>
                  <a:lnTo>
                    <a:pt x="463937" y="548019"/>
                  </a:lnTo>
                  <a:lnTo>
                    <a:pt x="420584" y="562215"/>
                  </a:lnTo>
                  <a:lnTo>
                    <a:pt x="374169" y="571019"/>
                  </a:lnTo>
                  <a:lnTo>
                    <a:pt x="325119" y="574040"/>
                  </a:lnTo>
                  <a:lnTo>
                    <a:pt x="276041" y="571019"/>
                  </a:lnTo>
                  <a:lnTo>
                    <a:pt x="229544" y="562215"/>
                  </a:lnTo>
                  <a:lnTo>
                    <a:pt x="186070" y="548019"/>
                  </a:lnTo>
                  <a:lnTo>
                    <a:pt x="146060" y="528819"/>
                  </a:lnTo>
                  <a:lnTo>
                    <a:pt x="109954" y="505005"/>
                  </a:lnTo>
                  <a:lnTo>
                    <a:pt x="78194" y="476966"/>
                  </a:lnTo>
                  <a:lnTo>
                    <a:pt x="51219" y="445091"/>
                  </a:lnTo>
                  <a:lnTo>
                    <a:pt x="29472" y="409770"/>
                  </a:lnTo>
                  <a:lnTo>
                    <a:pt x="13392" y="371391"/>
                  </a:lnTo>
                  <a:lnTo>
                    <a:pt x="3421" y="330345"/>
                  </a:lnTo>
                  <a:lnTo>
                    <a:pt x="0" y="287020"/>
                  </a:lnTo>
                  <a:lnTo>
                    <a:pt x="3421" y="243694"/>
                  </a:lnTo>
                  <a:lnTo>
                    <a:pt x="13392" y="202648"/>
                  </a:lnTo>
                  <a:lnTo>
                    <a:pt x="29472" y="164269"/>
                  </a:lnTo>
                  <a:lnTo>
                    <a:pt x="51219" y="128948"/>
                  </a:lnTo>
                  <a:lnTo>
                    <a:pt x="78194" y="97073"/>
                  </a:lnTo>
                  <a:lnTo>
                    <a:pt x="109954" y="69034"/>
                  </a:lnTo>
                  <a:lnTo>
                    <a:pt x="146060" y="45220"/>
                  </a:lnTo>
                  <a:lnTo>
                    <a:pt x="186070" y="26020"/>
                  </a:lnTo>
                  <a:lnTo>
                    <a:pt x="229544" y="11824"/>
                  </a:lnTo>
                  <a:lnTo>
                    <a:pt x="276041" y="3020"/>
                  </a:lnTo>
                  <a:lnTo>
                    <a:pt x="325119" y="0"/>
                  </a:lnTo>
                  <a:close/>
                </a:path>
                <a:path w="650240" h="574039">
                  <a:moveTo>
                    <a:pt x="0" y="0"/>
                  </a:moveTo>
                  <a:lnTo>
                    <a:pt x="0" y="0"/>
                  </a:lnTo>
                </a:path>
                <a:path w="650240" h="574039">
                  <a:moveTo>
                    <a:pt x="650239" y="574040"/>
                  </a:moveTo>
                  <a:lnTo>
                    <a:pt x="650239" y="57404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164070" y="5516880"/>
              <a:ext cx="650240" cy="574040"/>
            </a:xfrm>
            <a:custGeom>
              <a:avLst/>
              <a:gdLst/>
              <a:ahLst/>
              <a:cxnLst/>
              <a:rect l="l" t="t" r="r" b="b"/>
              <a:pathLst>
                <a:path w="650240" h="574039">
                  <a:moveTo>
                    <a:pt x="325120" y="0"/>
                  </a:moveTo>
                  <a:lnTo>
                    <a:pt x="276041" y="3020"/>
                  </a:lnTo>
                  <a:lnTo>
                    <a:pt x="229544" y="11824"/>
                  </a:lnTo>
                  <a:lnTo>
                    <a:pt x="186070" y="26020"/>
                  </a:lnTo>
                  <a:lnTo>
                    <a:pt x="146060" y="45220"/>
                  </a:lnTo>
                  <a:lnTo>
                    <a:pt x="109954" y="69034"/>
                  </a:lnTo>
                  <a:lnTo>
                    <a:pt x="78194" y="97073"/>
                  </a:lnTo>
                  <a:lnTo>
                    <a:pt x="51219" y="128948"/>
                  </a:lnTo>
                  <a:lnTo>
                    <a:pt x="29472" y="164269"/>
                  </a:lnTo>
                  <a:lnTo>
                    <a:pt x="13392" y="202648"/>
                  </a:lnTo>
                  <a:lnTo>
                    <a:pt x="3421" y="243694"/>
                  </a:lnTo>
                  <a:lnTo>
                    <a:pt x="0" y="287020"/>
                  </a:lnTo>
                  <a:lnTo>
                    <a:pt x="3421" y="330345"/>
                  </a:lnTo>
                  <a:lnTo>
                    <a:pt x="13392" y="371391"/>
                  </a:lnTo>
                  <a:lnTo>
                    <a:pt x="29472" y="409770"/>
                  </a:lnTo>
                  <a:lnTo>
                    <a:pt x="51219" y="445091"/>
                  </a:lnTo>
                  <a:lnTo>
                    <a:pt x="78194" y="476966"/>
                  </a:lnTo>
                  <a:lnTo>
                    <a:pt x="109954" y="505005"/>
                  </a:lnTo>
                  <a:lnTo>
                    <a:pt x="146060" y="528819"/>
                  </a:lnTo>
                  <a:lnTo>
                    <a:pt x="186070" y="548019"/>
                  </a:lnTo>
                  <a:lnTo>
                    <a:pt x="229544" y="562215"/>
                  </a:lnTo>
                  <a:lnTo>
                    <a:pt x="276041" y="571019"/>
                  </a:lnTo>
                  <a:lnTo>
                    <a:pt x="325120" y="574040"/>
                  </a:lnTo>
                  <a:lnTo>
                    <a:pt x="374198" y="571019"/>
                  </a:lnTo>
                  <a:lnTo>
                    <a:pt x="420695" y="562215"/>
                  </a:lnTo>
                  <a:lnTo>
                    <a:pt x="464169" y="548019"/>
                  </a:lnTo>
                  <a:lnTo>
                    <a:pt x="504179" y="528819"/>
                  </a:lnTo>
                  <a:lnTo>
                    <a:pt x="540285" y="505005"/>
                  </a:lnTo>
                  <a:lnTo>
                    <a:pt x="572045" y="476966"/>
                  </a:lnTo>
                  <a:lnTo>
                    <a:pt x="599020" y="445091"/>
                  </a:lnTo>
                  <a:lnTo>
                    <a:pt x="620767" y="409770"/>
                  </a:lnTo>
                  <a:lnTo>
                    <a:pt x="636847" y="371391"/>
                  </a:lnTo>
                  <a:lnTo>
                    <a:pt x="646818" y="330345"/>
                  </a:lnTo>
                  <a:lnTo>
                    <a:pt x="650239" y="287020"/>
                  </a:lnTo>
                  <a:lnTo>
                    <a:pt x="646818" y="243694"/>
                  </a:lnTo>
                  <a:lnTo>
                    <a:pt x="636847" y="202648"/>
                  </a:lnTo>
                  <a:lnTo>
                    <a:pt x="620767" y="164269"/>
                  </a:lnTo>
                  <a:lnTo>
                    <a:pt x="599020" y="128948"/>
                  </a:lnTo>
                  <a:lnTo>
                    <a:pt x="572045" y="97073"/>
                  </a:lnTo>
                  <a:lnTo>
                    <a:pt x="540285" y="69034"/>
                  </a:lnTo>
                  <a:lnTo>
                    <a:pt x="504179" y="45220"/>
                  </a:lnTo>
                  <a:lnTo>
                    <a:pt x="464169" y="26020"/>
                  </a:lnTo>
                  <a:lnTo>
                    <a:pt x="420695" y="11824"/>
                  </a:lnTo>
                  <a:lnTo>
                    <a:pt x="374198" y="302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164070" y="5516880"/>
              <a:ext cx="650240" cy="575310"/>
            </a:xfrm>
            <a:custGeom>
              <a:avLst/>
              <a:gdLst/>
              <a:ahLst/>
              <a:cxnLst/>
              <a:rect l="l" t="t" r="r" b="b"/>
              <a:pathLst>
                <a:path w="650240" h="575310">
                  <a:moveTo>
                    <a:pt x="325120" y="0"/>
                  </a:moveTo>
                  <a:lnTo>
                    <a:pt x="374198" y="3020"/>
                  </a:lnTo>
                  <a:lnTo>
                    <a:pt x="420695" y="11824"/>
                  </a:lnTo>
                  <a:lnTo>
                    <a:pt x="464169" y="26020"/>
                  </a:lnTo>
                  <a:lnTo>
                    <a:pt x="504179" y="45220"/>
                  </a:lnTo>
                  <a:lnTo>
                    <a:pt x="540285" y="69034"/>
                  </a:lnTo>
                  <a:lnTo>
                    <a:pt x="572045" y="97073"/>
                  </a:lnTo>
                  <a:lnTo>
                    <a:pt x="599020" y="128948"/>
                  </a:lnTo>
                  <a:lnTo>
                    <a:pt x="620767" y="164269"/>
                  </a:lnTo>
                  <a:lnTo>
                    <a:pt x="636847" y="202648"/>
                  </a:lnTo>
                  <a:lnTo>
                    <a:pt x="646818" y="243694"/>
                  </a:lnTo>
                  <a:lnTo>
                    <a:pt x="650239" y="287020"/>
                  </a:lnTo>
                  <a:lnTo>
                    <a:pt x="646818" y="330345"/>
                  </a:lnTo>
                  <a:lnTo>
                    <a:pt x="636847" y="371391"/>
                  </a:lnTo>
                  <a:lnTo>
                    <a:pt x="620767" y="409770"/>
                  </a:lnTo>
                  <a:lnTo>
                    <a:pt x="599020" y="445091"/>
                  </a:lnTo>
                  <a:lnTo>
                    <a:pt x="572045" y="476966"/>
                  </a:lnTo>
                  <a:lnTo>
                    <a:pt x="540285" y="505005"/>
                  </a:lnTo>
                  <a:lnTo>
                    <a:pt x="504179" y="528819"/>
                  </a:lnTo>
                  <a:lnTo>
                    <a:pt x="464169" y="548019"/>
                  </a:lnTo>
                  <a:lnTo>
                    <a:pt x="420695" y="562215"/>
                  </a:lnTo>
                  <a:lnTo>
                    <a:pt x="374198" y="571019"/>
                  </a:lnTo>
                  <a:lnTo>
                    <a:pt x="325120" y="574040"/>
                  </a:lnTo>
                  <a:lnTo>
                    <a:pt x="276041" y="571019"/>
                  </a:lnTo>
                  <a:lnTo>
                    <a:pt x="229544" y="562215"/>
                  </a:lnTo>
                  <a:lnTo>
                    <a:pt x="186070" y="548019"/>
                  </a:lnTo>
                  <a:lnTo>
                    <a:pt x="146060" y="528819"/>
                  </a:lnTo>
                  <a:lnTo>
                    <a:pt x="109954" y="505005"/>
                  </a:lnTo>
                  <a:lnTo>
                    <a:pt x="78194" y="476966"/>
                  </a:lnTo>
                  <a:lnTo>
                    <a:pt x="51219" y="445091"/>
                  </a:lnTo>
                  <a:lnTo>
                    <a:pt x="29472" y="409770"/>
                  </a:lnTo>
                  <a:lnTo>
                    <a:pt x="13392" y="371391"/>
                  </a:lnTo>
                  <a:lnTo>
                    <a:pt x="3421" y="330345"/>
                  </a:lnTo>
                  <a:lnTo>
                    <a:pt x="0" y="287020"/>
                  </a:lnTo>
                  <a:lnTo>
                    <a:pt x="3421" y="243694"/>
                  </a:lnTo>
                  <a:lnTo>
                    <a:pt x="13392" y="202648"/>
                  </a:lnTo>
                  <a:lnTo>
                    <a:pt x="29472" y="164269"/>
                  </a:lnTo>
                  <a:lnTo>
                    <a:pt x="51219" y="128948"/>
                  </a:lnTo>
                  <a:lnTo>
                    <a:pt x="78194" y="97073"/>
                  </a:lnTo>
                  <a:lnTo>
                    <a:pt x="109954" y="69034"/>
                  </a:lnTo>
                  <a:lnTo>
                    <a:pt x="146060" y="45220"/>
                  </a:lnTo>
                  <a:lnTo>
                    <a:pt x="186070" y="26020"/>
                  </a:lnTo>
                  <a:lnTo>
                    <a:pt x="229544" y="11824"/>
                  </a:lnTo>
                  <a:lnTo>
                    <a:pt x="276041" y="3020"/>
                  </a:lnTo>
                  <a:lnTo>
                    <a:pt x="325120" y="0"/>
                  </a:lnTo>
                  <a:close/>
                </a:path>
                <a:path w="650240" h="575310">
                  <a:moveTo>
                    <a:pt x="0" y="0"/>
                  </a:moveTo>
                  <a:lnTo>
                    <a:pt x="0" y="0"/>
                  </a:lnTo>
                </a:path>
                <a:path w="650240" h="575310">
                  <a:moveTo>
                    <a:pt x="650239" y="575310"/>
                  </a:moveTo>
                  <a:lnTo>
                    <a:pt x="650239" y="5753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451090" y="4149090"/>
              <a:ext cx="650240" cy="575310"/>
            </a:xfrm>
            <a:custGeom>
              <a:avLst/>
              <a:gdLst/>
              <a:ahLst/>
              <a:cxnLst/>
              <a:rect l="l" t="t" r="r" b="b"/>
              <a:pathLst>
                <a:path w="650240" h="575310">
                  <a:moveTo>
                    <a:pt x="325119" y="0"/>
                  </a:moveTo>
                  <a:lnTo>
                    <a:pt x="276041" y="3050"/>
                  </a:lnTo>
                  <a:lnTo>
                    <a:pt x="229544" y="11934"/>
                  </a:lnTo>
                  <a:lnTo>
                    <a:pt x="186070" y="26252"/>
                  </a:lnTo>
                  <a:lnTo>
                    <a:pt x="146060" y="45601"/>
                  </a:lnTo>
                  <a:lnTo>
                    <a:pt x="109954" y="69582"/>
                  </a:lnTo>
                  <a:lnTo>
                    <a:pt x="78194" y="97794"/>
                  </a:lnTo>
                  <a:lnTo>
                    <a:pt x="51219" y="129836"/>
                  </a:lnTo>
                  <a:lnTo>
                    <a:pt x="29472" y="165308"/>
                  </a:lnTo>
                  <a:lnTo>
                    <a:pt x="13392" y="203807"/>
                  </a:lnTo>
                  <a:lnTo>
                    <a:pt x="3421" y="244935"/>
                  </a:lnTo>
                  <a:lnTo>
                    <a:pt x="0" y="288290"/>
                  </a:lnTo>
                  <a:lnTo>
                    <a:pt x="3421" y="331615"/>
                  </a:lnTo>
                  <a:lnTo>
                    <a:pt x="13392" y="372661"/>
                  </a:lnTo>
                  <a:lnTo>
                    <a:pt x="29472" y="411040"/>
                  </a:lnTo>
                  <a:lnTo>
                    <a:pt x="51219" y="446361"/>
                  </a:lnTo>
                  <a:lnTo>
                    <a:pt x="78194" y="478236"/>
                  </a:lnTo>
                  <a:lnTo>
                    <a:pt x="109954" y="506275"/>
                  </a:lnTo>
                  <a:lnTo>
                    <a:pt x="146060" y="530089"/>
                  </a:lnTo>
                  <a:lnTo>
                    <a:pt x="186070" y="549289"/>
                  </a:lnTo>
                  <a:lnTo>
                    <a:pt x="229544" y="563485"/>
                  </a:lnTo>
                  <a:lnTo>
                    <a:pt x="276041" y="572289"/>
                  </a:lnTo>
                  <a:lnTo>
                    <a:pt x="325119" y="575310"/>
                  </a:lnTo>
                  <a:lnTo>
                    <a:pt x="374198" y="572289"/>
                  </a:lnTo>
                  <a:lnTo>
                    <a:pt x="420695" y="563485"/>
                  </a:lnTo>
                  <a:lnTo>
                    <a:pt x="464169" y="549289"/>
                  </a:lnTo>
                  <a:lnTo>
                    <a:pt x="504179" y="530089"/>
                  </a:lnTo>
                  <a:lnTo>
                    <a:pt x="540285" y="506275"/>
                  </a:lnTo>
                  <a:lnTo>
                    <a:pt x="572045" y="478236"/>
                  </a:lnTo>
                  <a:lnTo>
                    <a:pt x="599020" y="446361"/>
                  </a:lnTo>
                  <a:lnTo>
                    <a:pt x="620767" y="411040"/>
                  </a:lnTo>
                  <a:lnTo>
                    <a:pt x="636847" y="372661"/>
                  </a:lnTo>
                  <a:lnTo>
                    <a:pt x="646818" y="331615"/>
                  </a:lnTo>
                  <a:lnTo>
                    <a:pt x="650239" y="288290"/>
                  </a:lnTo>
                  <a:lnTo>
                    <a:pt x="646818" y="244935"/>
                  </a:lnTo>
                  <a:lnTo>
                    <a:pt x="636847" y="203807"/>
                  </a:lnTo>
                  <a:lnTo>
                    <a:pt x="620767" y="165308"/>
                  </a:lnTo>
                  <a:lnTo>
                    <a:pt x="599020" y="129836"/>
                  </a:lnTo>
                  <a:lnTo>
                    <a:pt x="572045" y="97794"/>
                  </a:lnTo>
                  <a:lnTo>
                    <a:pt x="540285" y="69582"/>
                  </a:lnTo>
                  <a:lnTo>
                    <a:pt x="504179" y="45601"/>
                  </a:lnTo>
                  <a:lnTo>
                    <a:pt x="464169" y="26252"/>
                  </a:lnTo>
                  <a:lnTo>
                    <a:pt x="420695" y="11934"/>
                  </a:lnTo>
                  <a:lnTo>
                    <a:pt x="374198" y="3050"/>
                  </a:lnTo>
                  <a:lnTo>
                    <a:pt x="325119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451090" y="4149090"/>
              <a:ext cx="650240" cy="575310"/>
            </a:xfrm>
            <a:custGeom>
              <a:avLst/>
              <a:gdLst/>
              <a:ahLst/>
              <a:cxnLst/>
              <a:rect l="l" t="t" r="r" b="b"/>
              <a:pathLst>
                <a:path w="650240" h="575310">
                  <a:moveTo>
                    <a:pt x="325119" y="0"/>
                  </a:moveTo>
                  <a:lnTo>
                    <a:pt x="374198" y="3050"/>
                  </a:lnTo>
                  <a:lnTo>
                    <a:pt x="420695" y="11934"/>
                  </a:lnTo>
                  <a:lnTo>
                    <a:pt x="464169" y="26252"/>
                  </a:lnTo>
                  <a:lnTo>
                    <a:pt x="504179" y="45601"/>
                  </a:lnTo>
                  <a:lnTo>
                    <a:pt x="540285" y="69582"/>
                  </a:lnTo>
                  <a:lnTo>
                    <a:pt x="572045" y="97794"/>
                  </a:lnTo>
                  <a:lnTo>
                    <a:pt x="599020" y="129836"/>
                  </a:lnTo>
                  <a:lnTo>
                    <a:pt x="620767" y="165308"/>
                  </a:lnTo>
                  <a:lnTo>
                    <a:pt x="636847" y="203807"/>
                  </a:lnTo>
                  <a:lnTo>
                    <a:pt x="646818" y="244935"/>
                  </a:lnTo>
                  <a:lnTo>
                    <a:pt x="650239" y="288290"/>
                  </a:lnTo>
                  <a:lnTo>
                    <a:pt x="646818" y="331615"/>
                  </a:lnTo>
                  <a:lnTo>
                    <a:pt x="636847" y="372661"/>
                  </a:lnTo>
                  <a:lnTo>
                    <a:pt x="620767" y="411040"/>
                  </a:lnTo>
                  <a:lnTo>
                    <a:pt x="599020" y="446361"/>
                  </a:lnTo>
                  <a:lnTo>
                    <a:pt x="572045" y="478236"/>
                  </a:lnTo>
                  <a:lnTo>
                    <a:pt x="540285" y="506275"/>
                  </a:lnTo>
                  <a:lnTo>
                    <a:pt x="504179" y="530089"/>
                  </a:lnTo>
                  <a:lnTo>
                    <a:pt x="464169" y="549289"/>
                  </a:lnTo>
                  <a:lnTo>
                    <a:pt x="420695" y="563485"/>
                  </a:lnTo>
                  <a:lnTo>
                    <a:pt x="374198" y="572289"/>
                  </a:lnTo>
                  <a:lnTo>
                    <a:pt x="325119" y="575310"/>
                  </a:lnTo>
                  <a:lnTo>
                    <a:pt x="276041" y="572289"/>
                  </a:lnTo>
                  <a:lnTo>
                    <a:pt x="229544" y="563485"/>
                  </a:lnTo>
                  <a:lnTo>
                    <a:pt x="186070" y="549289"/>
                  </a:lnTo>
                  <a:lnTo>
                    <a:pt x="146060" y="530089"/>
                  </a:lnTo>
                  <a:lnTo>
                    <a:pt x="109954" y="506275"/>
                  </a:lnTo>
                  <a:lnTo>
                    <a:pt x="78194" y="478236"/>
                  </a:lnTo>
                  <a:lnTo>
                    <a:pt x="51219" y="446361"/>
                  </a:lnTo>
                  <a:lnTo>
                    <a:pt x="29472" y="411040"/>
                  </a:lnTo>
                  <a:lnTo>
                    <a:pt x="13392" y="372661"/>
                  </a:lnTo>
                  <a:lnTo>
                    <a:pt x="3421" y="331615"/>
                  </a:lnTo>
                  <a:lnTo>
                    <a:pt x="0" y="288290"/>
                  </a:lnTo>
                  <a:lnTo>
                    <a:pt x="3421" y="244935"/>
                  </a:lnTo>
                  <a:lnTo>
                    <a:pt x="13392" y="203807"/>
                  </a:lnTo>
                  <a:lnTo>
                    <a:pt x="29472" y="165308"/>
                  </a:lnTo>
                  <a:lnTo>
                    <a:pt x="51219" y="129836"/>
                  </a:lnTo>
                  <a:lnTo>
                    <a:pt x="78194" y="97794"/>
                  </a:lnTo>
                  <a:lnTo>
                    <a:pt x="109954" y="69582"/>
                  </a:lnTo>
                  <a:lnTo>
                    <a:pt x="146060" y="45601"/>
                  </a:lnTo>
                  <a:lnTo>
                    <a:pt x="186070" y="26252"/>
                  </a:lnTo>
                  <a:lnTo>
                    <a:pt x="229544" y="11934"/>
                  </a:lnTo>
                  <a:lnTo>
                    <a:pt x="276041" y="3050"/>
                  </a:lnTo>
                  <a:lnTo>
                    <a:pt x="325119" y="0"/>
                  </a:lnTo>
                  <a:close/>
                </a:path>
                <a:path w="650240" h="575310">
                  <a:moveTo>
                    <a:pt x="0" y="0"/>
                  </a:moveTo>
                  <a:lnTo>
                    <a:pt x="0" y="0"/>
                  </a:lnTo>
                </a:path>
                <a:path w="650240" h="575310">
                  <a:moveTo>
                    <a:pt x="650239" y="575310"/>
                  </a:moveTo>
                  <a:lnTo>
                    <a:pt x="650239" y="5753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6195059" y="5407659"/>
            <a:ext cx="4279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91CF4F"/>
                </a:solidFill>
                <a:latin typeface="Arial"/>
                <a:cs typeface="Arial"/>
              </a:rPr>
              <a:t>K</a:t>
            </a:r>
            <a:r>
              <a:rPr sz="2000" b="1" spc="-90" dirty="0">
                <a:solidFill>
                  <a:srgbClr val="91CF4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1CF4F"/>
                </a:solidFill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561580" y="4255770"/>
            <a:ext cx="4286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91CF4F"/>
                </a:solidFill>
                <a:latin typeface="Arial"/>
                <a:cs typeface="Arial"/>
              </a:rPr>
              <a:t>K</a:t>
            </a:r>
            <a:r>
              <a:rPr sz="2000" b="1" spc="-80" dirty="0">
                <a:solidFill>
                  <a:srgbClr val="91CF4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1CF4F"/>
                </a:solidFill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274559" y="5551170"/>
            <a:ext cx="4279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91CF4F"/>
                </a:solidFill>
                <a:latin typeface="Arial"/>
                <a:cs typeface="Arial"/>
              </a:rPr>
              <a:t>K</a:t>
            </a:r>
            <a:r>
              <a:rPr sz="2000" b="1" spc="-90" dirty="0">
                <a:solidFill>
                  <a:srgbClr val="91CF4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1CF4F"/>
                </a:solidFill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638357" y="3783647"/>
            <a:ext cx="1379855" cy="2456815"/>
            <a:chOff x="4638357" y="3783647"/>
            <a:chExt cx="1379855" cy="2456815"/>
          </a:xfrm>
        </p:grpSpPr>
        <p:sp>
          <p:nvSpPr>
            <p:cNvPr id="69" name="object 69"/>
            <p:cNvSpPr/>
            <p:nvPr/>
          </p:nvSpPr>
          <p:spPr>
            <a:xfrm>
              <a:off x="4649470" y="5019039"/>
              <a:ext cx="1290320" cy="1216660"/>
            </a:xfrm>
            <a:custGeom>
              <a:avLst/>
              <a:gdLst/>
              <a:ahLst/>
              <a:cxnLst/>
              <a:rect l="l" t="t" r="r" b="b"/>
              <a:pathLst>
                <a:path w="1290320" h="1216660">
                  <a:moveTo>
                    <a:pt x="619426" y="883920"/>
                  </a:moveTo>
                  <a:lnTo>
                    <a:pt x="462279" y="883920"/>
                  </a:lnTo>
                  <a:lnTo>
                    <a:pt x="509269" y="1216660"/>
                  </a:lnTo>
                  <a:lnTo>
                    <a:pt x="619426" y="883920"/>
                  </a:lnTo>
                  <a:close/>
                </a:path>
                <a:path w="1290320" h="1216660">
                  <a:moveTo>
                    <a:pt x="837810" y="844550"/>
                  </a:moveTo>
                  <a:lnTo>
                    <a:pt x="632459" y="844550"/>
                  </a:lnTo>
                  <a:lnTo>
                    <a:pt x="795019" y="1116330"/>
                  </a:lnTo>
                  <a:lnTo>
                    <a:pt x="837810" y="844550"/>
                  </a:lnTo>
                  <a:close/>
                </a:path>
                <a:path w="1290320" h="1216660">
                  <a:moveTo>
                    <a:pt x="1034199" y="817880"/>
                  </a:moveTo>
                  <a:lnTo>
                    <a:pt x="842009" y="817880"/>
                  </a:lnTo>
                  <a:lnTo>
                    <a:pt x="1089659" y="1023620"/>
                  </a:lnTo>
                  <a:lnTo>
                    <a:pt x="1034199" y="817880"/>
                  </a:lnTo>
                  <a:close/>
                </a:path>
                <a:path w="1290320" h="1216660">
                  <a:moveTo>
                    <a:pt x="1026325" y="788670"/>
                  </a:moveTo>
                  <a:lnTo>
                    <a:pt x="340359" y="788670"/>
                  </a:lnTo>
                  <a:lnTo>
                    <a:pt x="285750" y="996950"/>
                  </a:lnTo>
                  <a:lnTo>
                    <a:pt x="462279" y="883920"/>
                  </a:lnTo>
                  <a:lnTo>
                    <a:pt x="619426" y="883920"/>
                  </a:lnTo>
                  <a:lnTo>
                    <a:pt x="632459" y="844550"/>
                  </a:lnTo>
                  <a:lnTo>
                    <a:pt x="837810" y="844550"/>
                  </a:lnTo>
                  <a:lnTo>
                    <a:pt x="842009" y="817880"/>
                  </a:lnTo>
                  <a:lnTo>
                    <a:pt x="1034199" y="817880"/>
                  </a:lnTo>
                  <a:lnTo>
                    <a:pt x="1026325" y="788670"/>
                  </a:lnTo>
                  <a:close/>
                </a:path>
                <a:path w="1290320" h="1216660">
                  <a:moveTo>
                    <a:pt x="21589" y="129540"/>
                  </a:moveTo>
                  <a:lnTo>
                    <a:pt x="276859" y="430530"/>
                  </a:lnTo>
                  <a:lnTo>
                    <a:pt x="0" y="487680"/>
                  </a:lnTo>
                  <a:lnTo>
                    <a:pt x="223519" y="665480"/>
                  </a:lnTo>
                  <a:lnTo>
                    <a:pt x="7619" y="825500"/>
                  </a:lnTo>
                  <a:lnTo>
                    <a:pt x="340359" y="788670"/>
                  </a:lnTo>
                  <a:lnTo>
                    <a:pt x="1026325" y="788670"/>
                  </a:lnTo>
                  <a:lnTo>
                    <a:pt x="1010919" y="731520"/>
                  </a:lnTo>
                  <a:lnTo>
                    <a:pt x="1260408" y="731520"/>
                  </a:lnTo>
                  <a:lnTo>
                    <a:pt x="1056639" y="593090"/>
                  </a:lnTo>
                  <a:lnTo>
                    <a:pt x="1266189" y="459740"/>
                  </a:lnTo>
                  <a:lnTo>
                    <a:pt x="1003300" y="414020"/>
                  </a:lnTo>
                  <a:lnTo>
                    <a:pt x="1037788" y="358140"/>
                  </a:lnTo>
                  <a:lnTo>
                    <a:pt x="438150" y="358140"/>
                  </a:lnTo>
                  <a:lnTo>
                    <a:pt x="21589" y="129540"/>
                  </a:lnTo>
                  <a:close/>
                </a:path>
                <a:path w="1290320" h="1216660">
                  <a:moveTo>
                    <a:pt x="1260408" y="731520"/>
                  </a:moveTo>
                  <a:lnTo>
                    <a:pt x="1010919" y="731520"/>
                  </a:lnTo>
                  <a:lnTo>
                    <a:pt x="1290319" y="751840"/>
                  </a:lnTo>
                  <a:lnTo>
                    <a:pt x="1260408" y="731520"/>
                  </a:lnTo>
                  <a:close/>
                </a:path>
                <a:path w="1290320" h="1216660">
                  <a:moveTo>
                    <a:pt x="501650" y="129540"/>
                  </a:moveTo>
                  <a:lnTo>
                    <a:pt x="438150" y="358140"/>
                  </a:lnTo>
                  <a:lnTo>
                    <a:pt x="1037788" y="358140"/>
                  </a:lnTo>
                  <a:lnTo>
                    <a:pt x="1056600" y="327660"/>
                  </a:lnTo>
                  <a:lnTo>
                    <a:pt x="647700" y="327660"/>
                  </a:lnTo>
                  <a:lnTo>
                    <a:pt x="501650" y="129540"/>
                  </a:lnTo>
                  <a:close/>
                </a:path>
                <a:path w="1290320" h="1216660">
                  <a:moveTo>
                    <a:pt x="871219" y="0"/>
                  </a:moveTo>
                  <a:lnTo>
                    <a:pt x="647700" y="327660"/>
                  </a:lnTo>
                  <a:lnTo>
                    <a:pt x="1056600" y="327660"/>
                  </a:lnTo>
                  <a:lnTo>
                    <a:pt x="1073060" y="300990"/>
                  </a:lnTo>
                  <a:lnTo>
                    <a:pt x="849629" y="300990"/>
                  </a:lnTo>
                  <a:lnTo>
                    <a:pt x="871219" y="0"/>
                  </a:lnTo>
                  <a:close/>
                </a:path>
                <a:path w="1290320" h="1216660">
                  <a:moveTo>
                    <a:pt x="1103629" y="251460"/>
                  </a:moveTo>
                  <a:lnTo>
                    <a:pt x="849629" y="300990"/>
                  </a:lnTo>
                  <a:lnTo>
                    <a:pt x="1073060" y="300990"/>
                  </a:lnTo>
                  <a:lnTo>
                    <a:pt x="1103629" y="25146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643120" y="5012689"/>
              <a:ext cx="1296670" cy="1223010"/>
            </a:xfrm>
            <a:custGeom>
              <a:avLst/>
              <a:gdLst/>
              <a:ahLst/>
              <a:cxnLst/>
              <a:rect l="l" t="t" r="r" b="b"/>
              <a:pathLst>
                <a:path w="1296670" h="1223010">
                  <a:moveTo>
                    <a:pt x="654050" y="334010"/>
                  </a:moveTo>
                  <a:lnTo>
                    <a:pt x="508000" y="135890"/>
                  </a:lnTo>
                  <a:lnTo>
                    <a:pt x="444500" y="364490"/>
                  </a:lnTo>
                  <a:lnTo>
                    <a:pt x="27939" y="135890"/>
                  </a:lnTo>
                  <a:lnTo>
                    <a:pt x="283209" y="436880"/>
                  </a:lnTo>
                  <a:lnTo>
                    <a:pt x="6350" y="494030"/>
                  </a:lnTo>
                  <a:lnTo>
                    <a:pt x="229869" y="671830"/>
                  </a:lnTo>
                  <a:lnTo>
                    <a:pt x="13969" y="831850"/>
                  </a:lnTo>
                  <a:lnTo>
                    <a:pt x="346709" y="795020"/>
                  </a:lnTo>
                  <a:lnTo>
                    <a:pt x="292100" y="1003300"/>
                  </a:lnTo>
                  <a:lnTo>
                    <a:pt x="468629" y="890270"/>
                  </a:lnTo>
                  <a:lnTo>
                    <a:pt x="515619" y="1223010"/>
                  </a:lnTo>
                  <a:lnTo>
                    <a:pt x="638809" y="850900"/>
                  </a:lnTo>
                  <a:lnTo>
                    <a:pt x="801369" y="1122680"/>
                  </a:lnTo>
                  <a:lnTo>
                    <a:pt x="848359" y="824230"/>
                  </a:lnTo>
                  <a:lnTo>
                    <a:pt x="1096009" y="1029970"/>
                  </a:lnTo>
                  <a:lnTo>
                    <a:pt x="1017269" y="737870"/>
                  </a:lnTo>
                  <a:lnTo>
                    <a:pt x="1296669" y="758190"/>
                  </a:lnTo>
                  <a:lnTo>
                    <a:pt x="1062989" y="599440"/>
                  </a:lnTo>
                  <a:lnTo>
                    <a:pt x="1272539" y="466090"/>
                  </a:lnTo>
                  <a:lnTo>
                    <a:pt x="1009650" y="420370"/>
                  </a:lnTo>
                  <a:lnTo>
                    <a:pt x="1109979" y="257810"/>
                  </a:lnTo>
                  <a:lnTo>
                    <a:pt x="855979" y="307340"/>
                  </a:lnTo>
                  <a:lnTo>
                    <a:pt x="877569" y="6350"/>
                  </a:lnTo>
                  <a:lnTo>
                    <a:pt x="654050" y="334010"/>
                  </a:lnTo>
                  <a:close/>
                </a:path>
                <a:path w="1296670" h="122301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721860" y="3794759"/>
              <a:ext cx="1291590" cy="1216660"/>
            </a:xfrm>
            <a:custGeom>
              <a:avLst/>
              <a:gdLst/>
              <a:ahLst/>
              <a:cxnLst/>
              <a:rect l="l" t="t" r="r" b="b"/>
              <a:pathLst>
                <a:path w="1291589" h="1216660">
                  <a:moveTo>
                    <a:pt x="619933" y="883919"/>
                  </a:moveTo>
                  <a:lnTo>
                    <a:pt x="463550" y="883919"/>
                  </a:lnTo>
                  <a:lnTo>
                    <a:pt x="510539" y="1216659"/>
                  </a:lnTo>
                  <a:lnTo>
                    <a:pt x="619933" y="883919"/>
                  </a:lnTo>
                  <a:close/>
                </a:path>
                <a:path w="1291589" h="1216660">
                  <a:moveTo>
                    <a:pt x="837747" y="845819"/>
                  </a:moveTo>
                  <a:lnTo>
                    <a:pt x="632460" y="845819"/>
                  </a:lnTo>
                  <a:lnTo>
                    <a:pt x="796289" y="1117600"/>
                  </a:lnTo>
                  <a:lnTo>
                    <a:pt x="837747" y="845819"/>
                  </a:lnTo>
                  <a:close/>
                </a:path>
                <a:path w="1291589" h="1216660">
                  <a:moveTo>
                    <a:pt x="1033957" y="817879"/>
                  </a:moveTo>
                  <a:lnTo>
                    <a:pt x="842010" y="817879"/>
                  </a:lnTo>
                  <a:lnTo>
                    <a:pt x="1089660" y="1023619"/>
                  </a:lnTo>
                  <a:lnTo>
                    <a:pt x="1033957" y="817879"/>
                  </a:lnTo>
                  <a:close/>
                </a:path>
                <a:path w="1291589" h="1216660">
                  <a:moveTo>
                    <a:pt x="1026049" y="788669"/>
                  </a:moveTo>
                  <a:lnTo>
                    <a:pt x="340360" y="788669"/>
                  </a:lnTo>
                  <a:lnTo>
                    <a:pt x="287019" y="996950"/>
                  </a:lnTo>
                  <a:lnTo>
                    <a:pt x="463550" y="883919"/>
                  </a:lnTo>
                  <a:lnTo>
                    <a:pt x="619933" y="883919"/>
                  </a:lnTo>
                  <a:lnTo>
                    <a:pt x="632460" y="845819"/>
                  </a:lnTo>
                  <a:lnTo>
                    <a:pt x="837747" y="845819"/>
                  </a:lnTo>
                  <a:lnTo>
                    <a:pt x="842010" y="817879"/>
                  </a:lnTo>
                  <a:lnTo>
                    <a:pt x="1033957" y="817879"/>
                  </a:lnTo>
                  <a:lnTo>
                    <a:pt x="1026049" y="788669"/>
                  </a:lnTo>
                  <a:close/>
                </a:path>
                <a:path w="1291589" h="1216660">
                  <a:moveTo>
                    <a:pt x="22860" y="129539"/>
                  </a:moveTo>
                  <a:lnTo>
                    <a:pt x="278129" y="431800"/>
                  </a:lnTo>
                  <a:lnTo>
                    <a:pt x="0" y="487679"/>
                  </a:lnTo>
                  <a:lnTo>
                    <a:pt x="223519" y="666750"/>
                  </a:lnTo>
                  <a:lnTo>
                    <a:pt x="8889" y="825500"/>
                  </a:lnTo>
                  <a:lnTo>
                    <a:pt x="340360" y="788669"/>
                  </a:lnTo>
                  <a:lnTo>
                    <a:pt x="1026049" y="788669"/>
                  </a:lnTo>
                  <a:lnTo>
                    <a:pt x="1010919" y="732789"/>
                  </a:lnTo>
                  <a:lnTo>
                    <a:pt x="1263548" y="732789"/>
                  </a:lnTo>
                  <a:lnTo>
                    <a:pt x="1057910" y="593089"/>
                  </a:lnTo>
                  <a:lnTo>
                    <a:pt x="1267460" y="461009"/>
                  </a:lnTo>
                  <a:lnTo>
                    <a:pt x="1003300" y="414019"/>
                  </a:lnTo>
                  <a:lnTo>
                    <a:pt x="1037788" y="358139"/>
                  </a:lnTo>
                  <a:lnTo>
                    <a:pt x="439419" y="358139"/>
                  </a:lnTo>
                  <a:lnTo>
                    <a:pt x="22860" y="129539"/>
                  </a:lnTo>
                  <a:close/>
                </a:path>
                <a:path w="1291589" h="1216660">
                  <a:moveTo>
                    <a:pt x="1263548" y="732789"/>
                  </a:moveTo>
                  <a:lnTo>
                    <a:pt x="1010919" y="732789"/>
                  </a:lnTo>
                  <a:lnTo>
                    <a:pt x="1291589" y="751839"/>
                  </a:lnTo>
                  <a:lnTo>
                    <a:pt x="1263548" y="732789"/>
                  </a:lnTo>
                  <a:close/>
                </a:path>
                <a:path w="1291589" h="1216660">
                  <a:moveTo>
                    <a:pt x="501650" y="129539"/>
                  </a:moveTo>
                  <a:lnTo>
                    <a:pt x="439419" y="358139"/>
                  </a:lnTo>
                  <a:lnTo>
                    <a:pt x="1037788" y="358139"/>
                  </a:lnTo>
                  <a:lnTo>
                    <a:pt x="1055816" y="328929"/>
                  </a:lnTo>
                  <a:lnTo>
                    <a:pt x="648969" y="328929"/>
                  </a:lnTo>
                  <a:lnTo>
                    <a:pt x="501650" y="129539"/>
                  </a:lnTo>
                  <a:close/>
                </a:path>
                <a:path w="1291589" h="1216660">
                  <a:moveTo>
                    <a:pt x="872489" y="0"/>
                  </a:moveTo>
                  <a:lnTo>
                    <a:pt x="648969" y="328929"/>
                  </a:lnTo>
                  <a:lnTo>
                    <a:pt x="1055816" y="328929"/>
                  </a:lnTo>
                  <a:lnTo>
                    <a:pt x="1073060" y="300989"/>
                  </a:lnTo>
                  <a:lnTo>
                    <a:pt x="849629" y="300989"/>
                  </a:lnTo>
                  <a:lnTo>
                    <a:pt x="872489" y="0"/>
                  </a:lnTo>
                  <a:close/>
                </a:path>
                <a:path w="1291589" h="1216660">
                  <a:moveTo>
                    <a:pt x="1103629" y="251459"/>
                  </a:moveTo>
                  <a:lnTo>
                    <a:pt x="849629" y="300989"/>
                  </a:lnTo>
                  <a:lnTo>
                    <a:pt x="1073060" y="300989"/>
                  </a:lnTo>
                  <a:lnTo>
                    <a:pt x="1103629" y="251459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715510" y="3788409"/>
              <a:ext cx="1297940" cy="1223010"/>
            </a:xfrm>
            <a:custGeom>
              <a:avLst/>
              <a:gdLst/>
              <a:ahLst/>
              <a:cxnLst/>
              <a:rect l="l" t="t" r="r" b="b"/>
              <a:pathLst>
                <a:path w="1297939" h="1223010">
                  <a:moveTo>
                    <a:pt x="655319" y="335279"/>
                  </a:moveTo>
                  <a:lnTo>
                    <a:pt x="508000" y="135889"/>
                  </a:lnTo>
                  <a:lnTo>
                    <a:pt x="445769" y="364489"/>
                  </a:lnTo>
                  <a:lnTo>
                    <a:pt x="29210" y="135889"/>
                  </a:lnTo>
                  <a:lnTo>
                    <a:pt x="284479" y="438150"/>
                  </a:lnTo>
                  <a:lnTo>
                    <a:pt x="6350" y="494029"/>
                  </a:lnTo>
                  <a:lnTo>
                    <a:pt x="229869" y="673100"/>
                  </a:lnTo>
                  <a:lnTo>
                    <a:pt x="15239" y="831850"/>
                  </a:lnTo>
                  <a:lnTo>
                    <a:pt x="346710" y="795019"/>
                  </a:lnTo>
                  <a:lnTo>
                    <a:pt x="293369" y="1003300"/>
                  </a:lnTo>
                  <a:lnTo>
                    <a:pt x="469900" y="890269"/>
                  </a:lnTo>
                  <a:lnTo>
                    <a:pt x="516889" y="1223009"/>
                  </a:lnTo>
                  <a:lnTo>
                    <a:pt x="638810" y="852169"/>
                  </a:lnTo>
                  <a:lnTo>
                    <a:pt x="802639" y="1123950"/>
                  </a:lnTo>
                  <a:lnTo>
                    <a:pt x="848360" y="824229"/>
                  </a:lnTo>
                  <a:lnTo>
                    <a:pt x="1096010" y="1029969"/>
                  </a:lnTo>
                  <a:lnTo>
                    <a:pt x="1017269" y="739139"/>
                  </a:lnTo>
                  <a:lnTo>
                    <a:pt x="1297939" y="758189"/>
                  </a:lnTo>
                  <a:lnTo>
                    <a:pt x="1064260" y="599439"/>
                  </a:lnTo>
                  <a:lnTo>
                    <a:pt x="1273810" y="467359"/>
                  </a:lnTo>
                  <a:lnTo>
                    <a:pt x="1009650" y="420369"/>
                  </a:lnTo>
                  <a:lnTo>
                    <a:pt x="1109979" y="257809"/>
                  </a:lnTo>
                  <a:lnTo>
                    <a:pt x="855979" y="307339"/>
                  </a:lnTo>
                  <a:lnTo>
                    <a:pt x="878839" y="6350"/>
                  </a:lnTo>
                  <a:lnTo>
                    <a:pt x="655319" y="335279"/>
                  </a:lnTo>
                  <a:close/>
                </a:path>
                <a:path w="1297939" h="1223010">
                  <a:moveTo>
                    <a:pt x="0" y="0"/>
                  </a:moveTo>
                  <a:lnTo>
                    <a:pt x="0" y="0"/>
                  </a:lnTo>
                </a:path>
                <a:path w="1297939" h="1223010">
                  <a:moveTo>
                    <a:pt x="1297939" y="1223009"/>
                  </a:moveTo>
                  <a:lnTo>
                    <a:pt x="1297939" y="122300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4874259" y="5321300"/>
            <a:ext cx="83629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3200" b="1" spc="-10" dirty="0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srgbClr val="00AFEF"/>
                </a:solidFill>
                <a:latin typeface="Arial"/>
                <a:cs typeface="Arial"/>
              </a:rPr>
              <a:t>P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3240087" y="1481137"/>
            <a:ext cx="1526540" cy="4188460"/>
            <a:chOff x="3240087" y="1481137"/>
            <a:chExt cx="1526540" cy="4188460"/>
          </a:xfrm>
        </p:grpSpPr>
        <p:sp>
          <p:nvSpPr>
            <p:cNvPr id="75" name="object 75"/>
            <p:cNvSpPr/>
            <p:nvPr/>
          </p:nvSpPr>
          <p:spPr>
            <a:xfrm>
              <a:off x="4208780" y="5516879"/>
              <a:ext cx="434340" cy="0"/>
            </a:xfrm>
            <a:custGeom>
              <a:avLst/>
              <a:gdLst/>
              <a:ahLst/>
              <a:cxnLst/>
              <a:rect l="l" t="t" r="r" b="b"/>
              <a:pathLst>
                <a:path w="434339">
                  <a:moveTo>
                    <a:pt x="434340" y="0"/>
                  </a:moveTo>
                  <a:lnTo>
                    <a:pt x="0" y="0"/>
                  </a:lnTo>
                </a:path>
              </a:pathLst>
            </a:custGeom>
            <a:ln w="101600">
              <a:solidFill>
                <a:srgbClr val="CCF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924300" y="536447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1524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208780" y="4508500"/>
              <a:ext cx="506730" cy="0"/>
            </a:xfrm>
            <a:custGeom>
              <a:avLst/>
              <a:gdLst/>
              <a:ahLst/>
              <a:cxnLst/>
              <a:rect l="l" t="t" r="r" b="b"/>
              <a:pathLst>
                <a:path w="506729">
                  <a:moveTo>
                    <a:pt x="506730" y="0"/>
                  </a:moveTo>
                  <a:lnTo>
                    <a:pt x="0" y="0"/>
                  </a:lnTo>
                </a:path>
              </a:pathLst>
            </a:custGeom>
            <a:ln w="101600">
              <a:solidFill>
                <a:srgbClr val="CCF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924300" y="43561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1524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282950" y="1490979"/>
              <a:ext cx="1290320" cy="1217930"/>
            </a:xfrm>
            <a:custGeom>
              <a:avLst/>
              <a:gdLst/>
              <a:ahLst/>
              <a:cxnLst/>
              <a:rect l="l" t="t" r="r" b="b"/>
              <a:pathLst>
                <a:path w="1290320" h="1217930">
                  <a:moveTo>
                    <a:pt x="619426" y="885190"/>
                  </a:moveTo>
                  <a:lnTo>
                    <a:pt x="463550" y="885190"/>
                  </a:lnTo>
                  <a:lnTo>
                    <a:pt x="509270" y="1217930"/>
                  </a:lnTo>
                  <a:lnTo>
                    <a:pt x="619426" y="885190"/>
                  </a:lnTo>
                  <a:close/>
                </a:path>
                <a:path w="1290320" h="1217930">
                  <a:moveTo>
                    <a:pt x="837810" y="845820"/>
                  </a:moveTo>
                  <a:lnTo>
                    <a:pt x="632460" y="845820"/>
                  </a:lnTo>
                  <a:lnTo>
                    <a:pt x="795020" y="1117600"/>
                  </a:lnTo>
                  <a:lnTo>
                    <a:pt x="837810" y="845820"/>
                  </a:lnTo>
                  <a:close/>
                </a:path>
                <a:path w="1290320" h="1217930">
                  <a:moveTo>
                    <a:pt x="1034199" y="819150"/>
                  </a:moveTo>
                  <a:lnTo>
                    <a:pt x="842010" y="819150"/>
                  </a:lnTo>
                  <a:lnTo>
                    <a:pt x="1089660" y="1024890"/>
                  </a:lnTo>
                  <a:lnTo>
                    <a:pt x="1034199" y="819150"/>
                  </a:lnTo>
                  <a:close/>
                </a:path>
                <a:path w="1290320" h="1217930">
                  <a:moveTo>
                    <a:pt x="1025983" y="788670"/>
                  </a:moveTo>
                  <a:lnTo>
                    <a:pt x="340360" y="788670"/>
                  </a:lnTo>
                  <a:lnTo>
                    <a:pt x="285750" y="996950"/>
                  </a:lnTo>
                  <a:lnTo>
                    <a:pt x="463550" y="885190"/>
                  </a:lnTo>
                  <a:lnTo>
                    <a:pt x="619426" y="885190"/>
                  </a:lnTo>
                  <a:lnTo>
                    <a:pt x="632460" y="845820"/>
                  </a:lnTo>
                  <a:lnTo>
                    <a:pt x="837810" y="845820"/>
                  </a:lnTo>
                  <a:lnTo>
                    <a:pt x="842010" y="819150"/>
                  </a:lnTo>
                  <a:lnTo>
                    <a:pt x="1034199" y="819150"/>
                  </a:lnTo>
                  <a:lnTo>
                    <a:pt x="1025983" y="788670"/>
                  </a:lnTo>
                  <a:close/>
                </a:path>
                <a:path w="1290320" h="1217930">
                  <a:moveTo>
                    <a:pt x="21589" y="130810"/>
                  </a:moveTo>
                  <a:lnTo>
                    <a:pt x="278129" y="431800"/>
                  </a:lnTo>
                  <a:lnTo>
                    <a:pt x="0" y="487680"/>
                  </a:lnTo>
                  <a:lnTo>
                    <a:pt x="223520" y="666750"/>
                  </a:lnTo>
                  <a:lnTo>
                    <a:pt x="7620" y="825500"/>
                  </a:lnTo>
                  <a:lnTo>
                    <a:pt x="340360" y="788670"/>
                  </a:lnTo>
                  <a:lnTo>
                    <a:pt x="1025983" y="788670"/>
                  </a:lnTo>
                  <a:lnTo>
                    <a:pt x="1010920" y="732790"/>
                  </a:lnTo>
                  <a:lnTo>
                    <a:pt x="1260646" y="732790"/>
                  </a:lnTo>
                  <a:lnTo>
                    <a:pt x="1056639" y="593090"/>
                  </a:lnTo>
                  <a:lnTo>
                    <a:pt x="1266189" y="461010"/>
                  </a:lnTo>
                  <a:lnTo>
                    <a:pt x="1003300" y="414020"/>
                  </a:lnTo>
                  <a:lnTo>
                    <a:pt x="1038059" y="358140"/>
                  </a:lnTo>
                  <a:lnTo>
                    <a:pt x="439420" y="358140"/>
                  </a:lnTo>
                  <a:lnTo>
                    <a:pt x="21589" y="130810"/>
                  </a:lnTo>
                  <a:close/>
                </a:path>
                <a:path w="1290320" h="1217930">
                  <a:moveTo>
                    <a:pt x="1260646" y="732790"/>
                  </a:moveTo>
                  <a:lnTo>
                    <a:pt x="1010920" y="732790"/>
                  </a:lnTo>
                  <a:lnTo>
                    <a:pt x="1290320" y="753110"/>
                  </a:lnTo>
                  <a:lnTo>
                    <a:pt x="1260646" y="732790"/>
                  </a:lnTo>
                  <a:close/>
                </a:path>
                <a:path w="1290320" h="1217930">
                  <a:moveTo>
                    <a:pt x="501650" y="130810"/>
                  </a:moveTo>
                  <a:lnTo>
                    <a:pt x="439420" y="358140"/>
                  </a:lnTo>
                  <a:lnTo>
                    <a:pt x="1038059" y="358140"/>
                  </a:lnTo>
                  <a:lnTo>
                    <a:pt x="1056229" y="328930"/>
                  </a:lnTo>
                  <a:lnTo>
                    <a:pt x="647700" y="328930"/>
                  </a:lnTo>
                  <a:lnTo>
                    <a:pt x="501650" y="130810"/>
                  </a:lnTo>
                  <a:close/>
                </a:path>
                <a:path w="1290320" h="1217930">
                  <a:moveTo>
                    <a:pt x="871220" y="0"/>
                  </a:moveTo>
                  <a:lnTo>
                    <a:pt x="647700" y="328930"/>
                  </a:lnTo>
                  <a:lnTo>
                    <a:pt x="1056229" y="328930"/>
                  </a:lnTo>
                  <a:lnTo>
                    <a:pt x="1072820" y="302260"/>
                  </a:lnTo>
                  <a:lnTo>
                    <a:pt x="849629" y="302260"/>
                  </a:lnTo>
                  <a:lnTo>
                    <a:pt x="871220" y="0"/>
                  </a:lnTo>
                  <a:close/>
                </a:path>
                <a:path w="1290320" h="1217930">
                  <a:moveTo>
                    <a:pt x="1103629" y="252730"/>
                  </a:moveTo>
                  <a:lnTo>
                    <a:pt x="849629" y="302260"/>
                  </a:lnTo>
                  <a:lnTo>
                    <a:pt x="1072820" y="302260"/>
                  </a:lnTo>
                  <a:lnTo>
                    <a:pt x="1103629" y="25273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276600" y="1485900"/>
              <a:ext cx="1296670" cy="1223010"/>
            </a:xfrm>
            <a:custGeom>
              <a:avLst/>
              <a:gdLst/>
              <a:ahLst/>
              <a:cxnLst/>
              <a:rect l="l" t="t" r="r" b="b"/>
              <a:pathLst>
                <a:path w="1296670" h="1223010">
                  <a:moveTo>
                    <a:pt x="654050" y="334010"/>
                  </a:moveTo>
                  <a:lnTo>
                    <a:pt x="508000" y="135889"/>
                  </a:lnTo>
                  <a:lnTo>
                    <a:pt x="445770" y="363220"/>
                  </a:lnTo>
                  <a:lnTo>
                    <a:pt x="27939" y="135889"/>
                  </a:lnTo>
                  <a:lnTo>
                    <a:pt x="284479" y="436879"/>
                  </a:lnTo>
                  <a:lnTo>
                    <a:pt x="6350" y="492760"/>
                  </a:lnTo>
                  <a:lnTo>
                    <a:pt x="229870" y="671829"/>
                  </a:lnTo>
                  <a:lnTo>
                    <a:pt x="13970" y="830579"/>
                  </a:lnTo>
                  <a:lnTo>
                    <a:pt x="346710" y="793750"/>
                  </a:lnTo>
                  <a:lnTo>
                    <a:pt x="292100" y="1002029"/>
                  </a:lnTo>
                  <a:lnTo>
                    <a:pt x="469900" y="890270"/>
                  </a:lnTo>
                  <a:lnTo>
                    <a:pt x="515620" y="1223010"/>
                  </a:lnTo>
                  <a:lnTo>
                    <a:pt x="638810" y="850900"/>
                  </a:lnTo>
                  <a:lnTo>
                    <a:pt x="801370" y="1122679"/>
                  </a:lnTo>
                  <a:lnTo>
                    <a:pt x="848360" y="824229"/>
                  </a:lnTo>
                  <a:lnTo>
                    <a:pt x="1096010" y="1029970"/>
                  </a:lnTo>
                  <a:lnTo>
                    <a:pt x="1017270" y="737870"/>
                  </a:lnTo>
                  <a:lnTo>
                    <a:pt x="1296670" y="758189"/>
                  </a:lnTo>
                  <a:lnTo>
                    <a:pt x="1062989" y="598170"/>
                  </a:lnTo>
                  <a:lnTo>
                    <a:pt x="1272539" y="466089"/>
                  </a:lnTo>
                  <a:lnTo>
                    <a:pt x="1009650" y="419100"/>
                  </a:lnTo>
                  <a:lnTo>
                    <a:pt x="1109979" y="257810"/>
                  </a:lnTo>
                  <a:lnTo>
                    <a:pt x="855979" y="307339"/>
                  </a:lnTo>
                  <a:lnTo>
                    <a:pt x="877570" y="5079"/>
                  </a:lnTo>
                  <a:lnTo>
                    <a:pt x="654050" y="334010"/>
                  </a:lnTo>
                  <a:close/>
                </a:path>
                <a:path w="1296670" h="1223010">
                  <a:moveTo>
                    <a:pt x="0" y="0"/>
                  </a:moveTo>
                  <a:lnTo>
                    <a:pt x="0" y="0"/>
                  </a:lnTo>
                </a:path>
                <a:path w="1296670" h="1223010">
                  <a:moveTo>
                    <a:pt x="1296670" y="1223010"/>
                  </a:moveTo>
                  <a:lnTo>
                    <a:pt x="1296670" y="12230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249929" y="2581910"/>
              <a:ext cx="1291590" cy="1216660"/>
            </a:xfrm>
            <a:custGeom>
              <a:avLst/>
              <a:gdLst/>
              <a:ahLst/>
              <a:cxnLst/>
              <a:rect l="l" t="t" r="r" b="b"/>
              <a:pathLst>
                <a:path w="1291589" h="1216660">
                  <a:moveTo>
                    <a:pt x="619933" y="883919"/>
                  </a:moveTo>
                  <a:lnTo>
                    <a:pt x="463549" y="883919"/>
                  </a:lnTo>
                  <a:lnTo>
                    <a:pt x="510540" y="1216659"/>
                  </a:lnTo>
                  <a:lnTo>
                    <a:pt x="619933" y="883919"/>
                  </a:lnTo>
                  <a:close/>
                </a:path>
                <a:path w="1291589" h="1216660">
                  <a:moveTo>
                    <a:pt x="837747" y="845819"/>
                  </a:moveTo>
                  <a:lnTo>
                    <a:pt x="632459" y="845819"/>
                  </a:lnTo>
                  <a:lnTo>
                    <a:pt x="796290" y="1117600"/>
                  </a:lnTo>
                  <a:lnTo>
                    <a:pt x="837747" y="845819"/>
                  </a:lnTo>
                  <a:close/>
                </a:path>
                <a:path w="1291589" h="1216660">
                  <a:moveTo>
                    <a:pt x="1034855" y="817879"/>
                  </a:moveTo>
                  <a:lnTo>
                    <a:pt x="842009" y="817879"/>
                  </a:lnTo>
                  <a:lnTo>
                    <a:pt x="1089659" y="1023619"/>
                  </a:lnTo>
                  <a:lnTo>
                    <a:pt x="1034855" y="817879"/>
                  </a:lnTo>
                  <a:close/>
                </a:path>
                <a:path w="1291589" h="1216660">
                  <a:moveTo>
                    <a:pt x="1027075" y="788669"/>
                  </a:moveTo>
                  <a:lnTo>
                    <a:pt x="341630" y="788669"/>
                  </a:lnTo>
                  <a:lnTo>
                    <a:pt x="287019" y="996950"/>
                  </a:lnTo>
                  <a:lnTo>
                    <a:pt x="463549" y="883919"/>
                  </a:lnTo>
                  <a:lnTo>
                    <a:pt x="619933" y="883919"/>
                  </a:lnTo>
                  <a:lnTo>
                    <a:pt x="632459" y="845819"/>
                  </a:lnTo>
                  <a:lnTo>
                    <a:pt x="837747" y="845819"/>
                  </a:lnTo>
                  <a:lnTo>
                    <a:pt x="842009" y="817879"/>
                  </a:lnTo>
                  <a:lnTo>
                    <a:pt x="1034855" y="817879"/>
                  </a:lnTo>
                  <a:lnTo>
                    <a:pt x="1027075" y="788669"/>
                  </a:lnTo>
                  <a:close/>
                </a:path>
                <a:path w="1291589" h="1216660">
                  <a:moveTo>
                    <a:pt x="22859" y="129539"/>
                  </a:moveTo>
                  <a:lnTo>
                    <a:pt x="278130" y="431800"/>
                  </a:lnTo>
                  <a:lnTo>
                    <a:pt x="0" y="487679"/>
                  </a:lnTo>
                  <a:lnTo>
                    <a:pt x="223519" y="666750"/>
                  </a:lnTo>
                  <a:lnTo>
                    <a:pt x="8890" y="825500"/>
                  </a:lnTo>
                  <a:lnTo>
                    <a:pt x="341630" y="788669"/>
                  </a:lnTo>
                  <a:lnTo>
                    <a:pt x="1027075" y="788669"/>
                  </a:lnTo>
                  <a:lnTo>
                    <a:pt x="1012190" y="732789"/>
                  </a:lnTo>
                  <a:lnTo>
                    <a:pt x="1263548" y="732789"/>
                  </a:lnTo>
                  <a:lnTo>
                    <a:pt x="1057909" y="593089"/>
                  </a:lnTo>
                  <a:lnTo>
                    <a:pt x="1267459" y="461010"/>
                  </a:lnTo>
                  <a:lnTo>
                    <a:pt x="1003299" y="414019"/>
                  </a:lnTo>
                  <a:lnTo>
                    <a:pt x="1038224" y="358139"/>
                  </a:lnTo>
                  <a:lnTo>
                    <a:pt x="439419" y="358139"/>
                  </a:lnTo>
                  <a:lnTo>
                    <a:pt x="22859" y="129539"/>
                  </a:lnTo>
                  <a:close/>
                </a:path>
                <a:path w="1291589" h="1216660">
                  <a:moveTo>
                    <a:pt x="1263548" y="732789"/>
                  </a:moveTo>
                  <a:lnTo>
                    <a:pt x="1012190" y="732789"/>
                  </a:lnTo>
                  <a:lnTo>
                    <a:pt x="1291590" y="751839"/>
                  </a:lnTo>
                  <a:lnTo>
                    <a:pt x="1263548" y="732789"/>
                  </a:lnTo>
                  <a:close/>
                </a:path>
                <a:path w="1291589" h="1216660">
                  <a:moveTo>
                    <a:pt x="502919" y="129539"/>
                  </a:moveTo>
                  <a:lnTo>
                    <a:pt x="439419" y="358139"/>
                  </a:lnTo>
                  <a:lnTo>
                    <a:pt x="1038224" y="358139"/>
                  </a:lnTo>
                  <a:lnTo>
                    <a:pt x="1056481" y="328929"/>
                  </a:lnTo>
                  <a:lnTo>
                    <a:pt x="648969" y="328929"/>
                  </a:lnTo>
                  <a:lnTo>
                    <a:pt x="502919" y="129539"/>
                  </a:lnTo>
                  <a:close/>
                </a:path>
                <a:path w="1291589" h="1216660">
                  <a:moveTo>
                    <a:pt x="872490" y="0"/>
                  </a:moveTo>
                  <a:lnTo>
                    <a:pt x="648969" y="328929"/>
                  </a:lnTo>
                  <a:lnTo>
                    <a:pt x="1056481" y="328929"/>
                  </a:lnTo>
                  <a:lnTo>
                    <a:pt x="1073943" y="300989"/>
                  </a:lnTo>
                  <a:lnTo>
                    <a:pt x="850899" y="300989"/>
                  </a:lnTo>
                  <a:lnTo>
                    <a:pt x="872490" y="0"/>
                  </a:lnTo>
                  <a:close/>
                </a:path>
                <a:path w="1291589" h="1216660">
                  <a:moveTo>
                    <a:pt x="1104899" y="251460"/>
                  </a:moveTo>
                  <a:lnTo>
                    <a:pt x="850899" y="300989"/>
                  </a:lnTo>
                  <a:lnTo>
                    <a:pt x="1073943" y="300989"/>
                  </a:lnTo>
                  <a:lnTo>
                    <a:pt x="1104899" y="25146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244850" y="2575560"/>
              <a:ext cx="1296670" cy="1223010"/>
            </a:xfrm>
            <a:custGeom>
              <a:avLst/>
              <a:gdLst/>
              <a:ahLst/>
              <a:cxnLst/>
              <a:rect l="l" t="t" r="r" b="b"/>
              <a:pathLst>
                <a:path w="1296670" h="1223010">
                  <a:moveTo>
                    <a:pt x="654050" y="335279"/>
                  </a:moveTo>
                  <a:lnTo>
                    <a:pt x="508000" y="135889"/>
                  </a:lnTo>
                  <a:lnTo>
                    <a:pt x="444500" y="364489"/>
                  </a:lnTo>
                  <a:lnTo>
                    <a:pt x="27939" y="135889"/>
                  </a:lnTo>
                  <a:lnTo>
                    <a:pt x="283210" y="438150"/>
                  </a:lnTo>
                  <a:lnTo>
                    <a:pt x="5080" y="494029"/>
                  </a:lnTo>
                  <a:lnTo>
                    <a:pt x="228600" y="673100"/>
                  </a:lnTo>
                  <a:lnTo>
                    <a:pt x="13970" y="831850"/>
                  </a:lnTo>
                  <a:lnTo>
                    <a:pt x="346710" y="795019"/>
                  </a:lnTo>
                  <a:lnTo>
                    <a:pt x="292100" y="1003300"/>
                  </a:lnTo>
                  <a:lnTo>
                    <a:pt x="468629" y="890269"/>
                  </a:lnTo>
                  <a:lnTo>
                    <a:pt x="515620" y="1223009"/>
                  </a:lnTo>
                  <a:lnTo>
                    <a:pt x="637539" y="852169"/>
                  </a:lnTo>
                  <a:lnTo>
                    <a:pt x="801370" y="1123950"/>
                  </a:lnTo>
                  <a:lnTo>
                    <a:pt x="847089" y="824229"/>
                  </a:lnTo>
                  <a:lnTo>
                    <a:pt x="1094739" y="1029969"/>
                  </a:lnTo>
                  <a:lnTo>
                    <a:pt x="1017270" y="739139"/>
                  </a:lnTo>
                  <a:lnTo>
                    <a:pt x="1296670" y="758189"/>
                  </a:lnTo>
                  <a:lnTo>
                    <a:pt x="1062989" y="599439"/>
                  </a:lnTo>
                  <a:lnTo>
                    <a:pt x="1272539" y="467360"/>
                  </a:lnTo>
                  <a:lnTo>
                    <a:pt x="1008379" y="420369"/>
                  </a:lnTo>
                  <a:lnTo>
                    <a:pt x="1109979" y="257810"/>
                  </a:lnTo>
                  <a:lnTo>
                    <a:pt x="855979" y="307339"/>
                  </a:lnTo>
                  <a:lnTo>
                    <a:pt x="877570" y="6350"/>
                  </a:lnTo>
                  <a:lnTo>
                    <a:pt x="654050" y="335279"/>
                  </a:lnTo>
                  <a:close/>
                </a:path>
                <a:path w="1296670" h="1223010">
                  <a:moveTo>
                    <a:pt x="0" y="0"/>
                  </a:moveTo>
                  <a:lnTo>
                    <a:pt x="0" y="0"/>
                  </a:lnTo>
                </a:path>
                <a:path w="1296670" h="1223010">
                  <a:moveTo>
                    <a:pt x="1296670" y="1223009"/>
                  </a:moveTo>
                  <a:lnTo>
                    <a:pt x="1296670" y="122300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3505200" y="1807209"/>
            <a:ext cx="8369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3200" b="1" spc="-15" dirty="0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srgbClr val="00AFEF"/>
                </a:solidFill>
                <a:latin typeface="Arial"/>
                <a:cs typeface="Arial"/>
              </a:rPr>
              <a:t>P</a:t>
            </a:r>
            <a:endParaRPr sz="3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945379" y="4119879"/>
            <a:ext cx="83629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3200" b="1" spc="-10" dirty="0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srgbClr val="00AFEF"/>
                </a:solidFill>
                <a:latin typeface="Arial"/>
                <a:cs typeface="Arial"/>
              </a:rPr>
              <a:t>P</a:t>
            </a:r>
            <a:endParaRPr sz="32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506470" y="2872740"/>
            <a:ext cx="8369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3200" b="1" spc="-15" dirty="0">
                <a:solidFill>
                  <a:srgbClr val="00AFEF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srgbClr val="00AFEF"/>
                </a:solidFill>
                <a:latin typeface="Arial"/>
                <a:cs typeface="Arial"/>
              </a:rPr>
              <a:t>P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534987" y="1408747"/>
            <a:ext cx="8004175" cy="2312035"/>
            <a:chOff x="534987" y="1408747"/>
            <a:chExt cx="8004175" cy="2312035"/>
          </a:xfrm>
        </p:grpSpPr>
        <p:sp>
          <p:nvSpPr>
            <p:cNvPr id="87" name="object 87"/>
            <p:cNvSpPr/>
            <p:nvPr/>
          </p:nvSpPr>
          <p:spPr>
            <a:xfrm>
              <a:off x="4859020" y="1413510"/>
              <a:ext cx="650240" cy="574040"/>
            </a:xfrm>
            <a:custGeom>
              <a:avLst/>
              <a:gdLst/>
              <a:ahLst/>
              <a:cxnLst/>
              <a:rect l="l" t="t" r="r" b="b"/>
              <a:pathLst>
                <a:path w="650239" h="574039">
                  <a:moveTo>
                    <a:pt x="325119" y="0"/>
                  </a:moveTo>
                  <a:lnTo>
                    <a:pt x="276041" y="3020"/>
                  </a:lnTo>
                  <a:lnTo>
                    <a:pt x="229544" y="11824"/>
                  </a:lnTo>
                  <a:lnTo>
                    <a:pt x="186070" y="26020"/>
                  </a:lnTo>
                  <a:lnTo>
                    <a:pt x="146060" y="45220"/>
                  </a:lnTo>
                  <a:lnTo>
                    <a:pt x="109954" y="69034"/>
                  </a:lnTo>
                  <a:lnTo>
                    <a:pt x="78194" y="97073"/>
                  </a:lnTo>
                  <a:lnTo>
                    <a:pt x="51219" y="128948"/>
                  </a:lnTo>
                  <a:lnTo>
                    <a:pt x="29472" y="164269"/>
                  </a:lnTo>
                  <a:lnTo>
                    <a:pt x="13392" y="202648"/>
                  </a:lnTo>
                  <a:lnTo>
                    <a:pt x="3421" y="243694"/>
                  </a:lnTo>
                  <a:lnTo>
                    <a:pt x="0" y="287019"/>
                  </a:lnTo>
                  <a:lnTo>
                    <a:pt x="3421" y="330345"/>
                  </a:lnTo>
                  <a:lnTo>
                    <a:pt x="13392" y="371391"/>
                  </a:lnTo>
                  <a:lnTo>
                    <a:pt x="29472" y="409770"/>
                  </a:lnTo>
                  <a:lnTo>
                    <a:pt x="51219" y="445091"/>
                  </a:lnTo>
                  <a:lnTo>
                    <a:pt x="78194" y="476966"/>
                  </a:lnTo>
                  <a:lnTo>
                    <a:pt x="109954" y="505005"/>
                  </a:lnTo>
                  <a:lnTo>
                    <a:pt x="146060" y="528819"/>
                  </a:lnTo>
                  <a:lnTo>
                    <a:pt x="186070" y="548019"/>
                  </a:lnTo>
                  <a:lnTo>
                    <a:pt x="229544" y="562215"/>
                  </a:lnTo>
                  <a:lnTo>
                    <a:pt x="276041" y="571019"/>
                  </a:lnTo>
                  <a:lnTo>
                    <a:pt x="325119" y="574039"/>
                  </a:lnTo>
                  <a:lnTo>
                    <a:pt x="374198" y="571019"/>
                  </a:lnTo>
                  <a:lnTo>
                    <a:pt x="420695" y="562215"/>
                  </a:lnTo>
                  <a:lnTo>
                    <a:pt x="464169" y="548019"/>
                  </a:lnTo>
                  <a:lnTo>
                    <a:pt x="504179" y="528819"/>
                  </a:lnTo>
                  <a:lnTo>
                    <a:pt x="540285" y="505005"/>
                  </a:lnTo>
                  <a:lnTo>
                    <a:pt x="572045" y="476966"/>
                  </a:lnTo>
                  <a:lnTo>
                    <a:pt x="599020" y="445091"/>
                  </a:lnTo>
                  <a:lnTo>
                    <a:pt x="620767" y="409770"/>
                  </a:lnTo>
                  <a:lnTo>
                    <a:pt x="636847" y="371391"/>
                  </a:lnTo>
                  <a:lnTo>
                    <a:pt x="646818" y="330345"/>
                  </a:lnTo>
                  <a:lnTo>
                    <a:pt x="650239" y="287019"/>
                  </a:lnTo>
                  <a:lnTo>
                    <a:pt x="646818" y="243694"/>
                  </a:lnTo>
                  <a:lnTo>
                    <a:pt x="636847" y="202648"/>
                  </a:lnTo>
                  <a:lnTo>
                    <a:pt x="620767" y="164269"/>
                  </a:lnTo>
                  <a:lnTo>
                    <a:pt x="599020" y="128948"/>
                  </a:lnTo>
                  <a:lnTo>
                    <a:pt x="572045" y="97073"/>
                  </a:lnTo>
                  <a:lnTo>
                    <a:pt x="540285" y="69034"/>
                  </a:lnTo>
                  <a:lnTo>
                    <a:pt x="504179" y="45220"/>
                  </a:lnTo>
                  <a:lnTo>
                    <a:pt x="464169" y="26020"/>
                  </a:lnTo>
                  <a:lnTo>
                    <a:pt x="420695" y="11824"/>
                  </a:lnTo>
                  <a:lnTo>
                    <a:pt x="374198" y="3020"/>
                  </a:lnTo>
                  <a:lnTo>
                    <a:pt x="325119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859020" y="1413510"/>
              <a:ext cx="650240" cy="574040"/>
            </a:xfrm>
            <a:custGeom>
              <a:avLst/>
              <a:gdLst/>
              <a:ahLst/>
              <a:cxnLst/>
              <a:rect l="l" t="t" r="r" b="b"/>
              <a:pathLst>
                <a:path w="650239" h="574039">
                  <a:moveTo>
                    <a:pt x="325119" y="0"/>
                  </a:moveTo>
                  <a:lnTo>
                    <a:pt x="374198" y="3020"/>
                  </a:lnTo>
                  <a:lnTo>
                    <a:pt x="420695" y="11824"/>
                  </a:lnTo>
                  <a:lnTo>
                    <a:pt x="464169" y="26020"/>
                  </a:lnTo>
                  <a:lnTo>
                    <a:pt x="504179" y="45220"/>
                  </a:lnTo>
                  <a:lnTo>
                    <a:pt x="540285" y="69034"/>
                  </a:lnTo>
                  <a:lnTo>
                    <a:pt x="572045" y="97073"/>
                  </a:lnTo>
                  <a:lnTo>
                    <a:pt x="599020" y="128948"/>
                  </a:lnTo>
                  <a:lnTo>
                    <a:pt x="620767" y="164269"/>
                  </a:lnTo>
                  <a:lnTo>
                    <a:pt x="636847" y="202648"/>
                  </a:lnTo>
                  <a:lnTo>
                    <a:pt x="646818" y="243694"/>
                  </a:lnTo>
                  <a:lnTo>
                    <a:pt x="650239" y="287019"/>
                  </a:lnTo>
                  <a:lnTo>
                    <a:pt x="646818" y="330345"/>
                  </a:lnTo>
                  <a:lnTo>
                    <a:pt x="636847" y="371391"/>
                  </a:lnTo>
                  <a:lnTo>
                    <a:pt x="620767" y="409770"/>
                  </a:lnTo>
                  <a:lnTo>
                    <a:pt x="599020" y="445091"/>
                  </a:lnTo>
                  <a:lnTo>
                    <a:pt x="572045" y="476966"/>
                  </a:lnTo>
                  <a:lnTo>
                    <a:pt x="540285" y="505005"/>
                  </a:lnTo>
                  <a:lnTo>
                    <a:pt x="504179" y="528819"/>
                  </a:lnTo>
                  <a:lnTo>
                    <a:pt x="464169" y="548019"/>
                  </a:lnTo>
                  <a:lnTo>
                    <a:pt x="420695" y="562215"/>
                  </a:lnTo>
                  <a:lnTo>
                    <a:pt x="374198" y="571019"/>
                  </a:lnTo>
                  <a:lnTo>
                    <a:pt x="325119" y="574039"/>
                  </a:lnTo>
                  <a:lnTo>
                    <a:pt x="276041" y="571019"/>
                  </a:lnTo>
                  <a:lnTo>
                    <a:pt x="229544" y="562215"/>
                  </a:lnTo>
                  <a:lnTo>
                    <a:pt x="186070" y="548019"/>
                  </a:lnTo>
                  <a:lnTo>
                    <a:pt x="146060" y="528819"/>
                  </a:lnTo>
                  <a:lnTo>
                    <a:pt x="109954" y="505005"/>
                  </a:lnTo>
                  <a:lnTo>
                    <a:pt x="78194" y="476966"/>
                  </a:lnTo>
                  <a:lnTo>
                    <a:pt x="51219" y="445091"/>
                  </a:lnTo>
                  <a:lnTo>
                    <a:pt x="29472" y="409770"/>
                  </a:lnTo>
                  <a:lnTo>
                    <a:pt x="13392" y="371391"/>
                  </a:lnTo>
                  <a:lnTo>
                    <a:pt x="3421" y="330345"/>
                  </a:lnTo>
                  <a:lnTo>
                    <a:pt x="0" y="287019"/>
                  </a:lnTo>
                  <a:lnTo>
                    <a:pt x="3421" y="243694"/>
                  </a:lnTo>
                  <a:lnTo>
                    <a:pt x="13392" y="202648"/>
                  </a:lnTo>
                  <a:lnTo>
                    <a:pt x="29472" y="164269"/>
                  </a:lnTo>
                  <a:lnTo>
                    <a:pt x="51219" y="128948"/>
                  </a:lnTo>
                  <a:lnTo>
                    <a:pt x="78194" y="97073"/>
                  </a:lnTo>
                  <a:lnTo>
                    <a:pt x="109954" y="69034"/>
                  </a:lnTo>
                  <a:lnTo>
                    <a:pt x="146060" y="45220"/>
                  </a:lnTo>
                  <a:lnTo>
                    <a:pt x="186070" y="26020"/>
                  </a:lnTo>
                  <a:lnTo>
                    <a:pt x="229544" y="11824"/>
                  </a:lnTo>
                  <a:lnTo>
                    <a:pt x="276041" y="3020"/>
                  </a:lnTo>
                  <a:lnTo>
                    <a:pt x="325119" y="0"/>
                  </a:lnTo>
                  <a:close/>
                </a:path>
                <a:path w="650239" h="574039">
                  <a:moveTo>
                    <a:pt x="0" y="0"/>
                  </a:moveTo>
                  <a:lnTo>
                    <a:pt x="0" y="0"/>
                  </a:lnTo>
                </a:path>
                <a:path w="650239" h="574039">
                  <a:moveTo>
                    <a:pt x="650239" y="574039"/>
                  </a:moveTo>
                  <a:lnTo>
                    <a:pt x="650239" y="574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340610" y="263652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69" h="575310">
                  <a:moveTo>
                    <a:pt x="323850" y="0"/>
                  </a:moveTo>
                  <a:lnTo>
                    <a:pt x="274800" y="3021"/>
                  </a:lnTo>
                  <a:lnTo>
                    <a:pt x="228385" y="11831"/>
                  </a:lnTo>
                  <a:lnTo>
                    <a:pt x="185032" y="26045"/>
                  </a:lnTo>
                  <a:lnTo>
                    <a:pt x="145172" y="45281"/>
                  </a:lnTo>
                  <a:lnTo>
                    <a:pt x="109233" y="69153"/>
                  </a:lnTo>
                  <a:lnTo>
                    <a:pt x="77645" y="97279"/>
                  </a:lnTo>
                  <a:lnTo>
                    <a:pt x="50838" y="129275"/>
                  </a:lnTo>
                  <a:lnTo>
                    <a:pt x="29240" y="164758"/>
                  </a:lnTo>
                  <a:lnTo>
                    <a:pt x="13282" y="203344"/>
                  </a:lnTo>
                  <a:lnTo>
                    <a:pt x="3392" y="244649"/>
                  </a:lnTo>
                  <a:lnTo>
                    <a:pt x="0" y="288289"/>
                  </a:lnTo>
                  <a:lnTo>
                    <a:pt x="3392" y="331615"/>
                  </a:lnTo>
                  <a:lnTo>
                    <a:pt x="13282" y="372661"/>
                  </a:lnTo>
                  <a:lnTo>
                    <a:pt x="29240" y="411040"/>
                  </a:lnTo>
                  <a:lnTo>
                    <a:pt x="50838" y="446361"/>
                  </a:lnTo>
                  <a:lnTo>
                    <a:pt x="77645" y="478236"/>
                  </a:lnTo>
                  <a:lnTo>
                    <a:pt x="109233" y="506275"/>
                  </a:lnTo>
                  <a:lnTo>
                    <a:pt x="145172" y="530089"/>
                  </a:lnTo>
                  <a:lnTo>
                    <a:pt x="185032" y="549289"/>
                  </a:lnTo>
                  <a:lnTo>
                    <a:pt x="228385" y="563485"/>
                  </a:lnTo>
                  <a:lnTo>
                    <a:pt x="274800" y="572289"/>
                  </a:lnTo>
                  <a:lnTo>
                    <a:pt x="323850" y="575309"/>
                  </a:lnTo>
                  <a:lnTo>
                    <a:pt x="372928" y="572289"/>
                  </a:lnTo>
                  <a:lnTo>
                    <a:pt x="419425" y="563485"/>
                  </a:lnTo>
                  <a:lnTo>
                    <a:pt x="462899" y="549289"/>
                  </a:lnTo>
                  <a:lnTo>
                    <a:pt x="502909" y="530089"/>
                  </a:lnTo>
                  <a:lnTo>
                    <a:pt x="539015" y="506275"/>
                  </a:lnTo>
                  <a:lnTo>
                    <a:pt x="570775" y="478236"/>
                  </a:lnTo>
                  <a:lnTo>
                    <a:pt x="597750" y="446361"/>
                  </a:lnTo>
                  <a:lnTo>
                    <a:pt x="619497" y="411040"/>
                  </a:lnTo>
                  <a:lnTo>
                    <a:pt x="635577" y="372661"/>
                  </a:lnTo>
                  <a:lnTo>
                    <a:pt x="645548" y="331615"/>
                  </a:lnTo>
                  <a:lnTo>
                    <a:pt x="648969" y="288289"/>
                  </a:lnTo>
                  <a:lnTo>
                    <a:pt x="645548" y="244649"/>
                  </a:lnTo>
                  <a:lnTo>
                    <a:pt x="635577" y="203344"/>
                  </a:lnTo>
                  <a:lnTo>
                    <a:pt x="619497" y="164758"/>
                  </a:lnTo>
                  <a:lnTo>
                    <a:pt x="597750" y="129275"/>
                  </a:lnTo>
                  <a:lnTo>
                    <a:pt x="570775" y="97279"/>
                  </a:lnTo>
                  <a:lnTo>
                    <a:pt x="539015" y="69153"/>
                  </a:lnTo>
                  <a:lnTo>
                    <a:pt x="502909" y="45281"/>
                  </a:lnTo>
                  <a:lnTo>
                    <a:pt x="462899" y="26045"/>
                  </a:lnTo>
                  <a:lnTo>
                    <a:pt x="419425" y="11831"/>
                  </a:lnTo>
                  <a:lnTo>
                    <a:pt x="372928" y="3021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340610" y="263652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69" h="575310">
                  <a:moveTo>
                    <a:pt x="323850" y="0"/>
                  </a:moveTo>
                  <a:lnTo>
                    <a:pt x="372928" y="3021"/>
                  </a:lnTo>
                  <a:lnTo>
                    <a:pt x="419425" y="11831"/>
                  </a:lnTo>
                  <a:lnTo>
                    <a:pt x="462899" y="26045"/>
                  </a:lnTo>
                  <a:lnTo>
                    <a:pt x="502909" y="45281"/>
                  </a:lnTo>
                  <a:lnTo>
                    <a:pt x="539015" y="69153"/>
                  </a:lnTo>
                  <a:lnTo>
                    <a:pt x="570775" y="97279"/>
                  </a:lnTo>
                  <a:lnTo>
                    <a:pt x="597750" y="129275"/>
                  </a:lnTo>
                  <a:lnTo>
                    <a:pt x="619497" y="164758"/>
                  </a:lnTo>
                  <a:lnTo>
                    <a:pt x="635577" y="203344"/>
                  </a:lnTo>
                  <a:lnTo>
                    <a:pt x="645548" y="244649"/>
                  </a:lnTo>
                  <a:lnTo>
                    <a:pt x="648969" y="288289"/>
                  </a:lnTo>
                  <a:lnTo>
                    <a:pt x="645548" y="331615"/>
                  </a:lnTo>
                  <a:lnTo>
                    <a:pt x="635577" y="372661"/>
                  </a:lnTo>
                  <a:lnTo>
                    <a:pt x="619497" y="411040"/>
                  </a:lnTo>
                  <a:lnTo>
                    <a:pt x="597750" y="446361"/>
                  </a:lnTo>
                  <a:lnTo>
                    <a:pt x="570775" y="478236"/>
                  </a:lnTo>
                  <a:lnTo>
                    <a:pt x="539015" y="506275"/>
                  </a:lnTo>
                  <a:lnTo>
                    <a:pt x="502909" y="530089"/>
                  </a:lnTo>
                  <a:lnTo>
                    <a:pt x="462899" y="549289"/>
                  </a:lnTo>
                  <a:lnTo>
                    <a:pt x="419425" y="563485"/>
                  </a:lnTo>
                  <a:lnTo>
                    <a:pt x="372928" y="572289"/>
                  </a:lnTo>
                  <a:lnTo>
                    <a:pt x="323850" y="575309"/>
                  </a:lnTo>
                  <a:lnTo>
                    <a:pt x="274800" y="572289"/>
                  </a:lnTo>
                  <a:lnTo>
                    <a:pt x="228385" y="563485"/>
                  </a:lnTo>
                  <a:lnTo>
                    <a:pt x="185032" y="549289"/>
                  </a:lnTo>
                  <a:lnTo>
                    <a:pt x="145172" y="530089"/>
                  </a:lnTo>
                  <a:lnTo>
                    <a:pt x="109233" y="506275"/>
                  </a:lnTo>
                  <a:lnTo>
                    <a:pt x="77645" y="478236"/>
                  </a:lnTo>
                  <a:lnTo>
                    <a:pt x="50838" y="446361"/>
                  </a:lnTo>
                  <a:lnTo>
                    <a:pt x="29240" y="411040"/>
                  </a:lnTo>
                  <a:lnTo>
                    <a:pt x="13282" y="372661"/>
                  </a:lnTo>
                  <a:lnTo>
                    <a:pt x="3392" y="331615"/>
                  </a:lnTo>
                  <a:lnTo>
                    <a:pt x="0" y="288289"/>
                  </a:lnTo>
                  <a:lnTo>
                    <a:pt x="3392" y="244649"/>
                  </a:lnTo>
                  <a:lnTo>
                    <a:pt x="13282" y="203344"/>
                  </a:lnTo>
                  <a:lnTo>
                    <a:pt x="29240" y="164758"/>
                  </a:lnTo>
                  <a:lnTo>
                    <a:pt x="50838" y="129275"/>
                  </a:lnTo>
                  <a:lnTo>
                    <a:pt x="77645" y="97279"/>
                  </a:lnTo>
                  <a:lnTo>
                    <a:pt x="109233" y="69153"/>
                  </a:lnTo>
                  <a:lnTo>
                    <a:pt x="145172" y="45281"/>
                  </a:lnTo>
                  <a:lnTo>
                    <a:pt x="185032" y="26045"/>
                  </a:lnTo>
                  <a:lnTo>
                    <a:pt x="228385" y="11831"/>
                  </a:lnTo>
                  <a:lnTo>
                    <a:pt x="274800" y="3021"/>
                  </a:lnTo>
                  <a:lnTo>
                    <a:pt x="323850" y="0"/>
                  </a:lnTo>
                  <a:close/>
                </a:path>
                <a:path w="648969" h="575310">
                  <a:moveTo>
                    <a:pt x="0" y="0"/>
                  </a:moveTo>
                  <a:lnTo>
                    <a:pt x="0" y="0"/>
                  </a:lnTo>
                </a:path>
                <a:path w="648969" h="575310">
                  <a:moveTo>
                    <a:pt x="648969" y="575309"/>
                  </a:moveTo>
                  <a:lnTo>
                    <a:pt x="648969" y="57530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475739" y="2277110"/>
              <a:ext cx="650240" cy="574040"/>
            </a:xfrm>
            <a:custGeom>
              <a:avLst/>
              <a:gdLst/>
              <a:ahLst/>
              <a:cxnLst/>
              <a:rect l="l" t="t" r="r" b="b"/>
              <a:pathLst>
                <a:path w="650239" h="574039">
                  <a:moveTo>
                    <a:pt x="325120" y="0"/>
                  </a:moveTo>
                  <a:lnTo>
                    <a:pt x="276041" y="3020"/>
                  </a:lnTo>
                  <a:lnTo>
                    <a:pt x="229544" y="11824"/>
                  </a:lnTo>
                  <a:lnTo>
                    <a:pt x="186070" y="26020"/>
                  </a:lnTo>
                  <a:lnTo>
                    <a:pt x="146060" y="45220"/>
                  </a:lnTo>
                  <a:lnTo>
                    <a:pt x="109954" y="69034"/>
                  </a:lnTo>
                  <a:lnTo>
                    <a:pt x="78194" y="97073"/>
                  </a:lnTo>
                  <a:lnTo>
                    <a:pt x="51219" y="128948"/>
                  </a:lnTo>
                  <a:lnTo>
                    <a:pt x="29472" y="164269"/>
                  </a:lnTo>
                  <a:lnTo>
                    <a:pt x="13392" y="202648"/>
                  </a:lnTo>
                  <a:lnTo>
                    <a:pt x="3421" y="243694"/>
                  </a:lnTo>
                  <a:lnTo>
                    <a:pt x="0" y="287019"/>
                  </a:lnTo>
                  <a:lnTo>
                    <a:pt x="3421" y="330345"/>
                  </a:lnTo>
                  <a:lnTo>
                    <a:pt x="13392" y="371391"/>
                  </a:lnTo>
                  <a:lnTo>
                    <a:pt x="29472" y="409770"/>
                  </a:lnTo>
                  <a:lnTo>
                    <a:pt x="51219" y="445091"/>
                  </a:lnTo>
                  <a:lnTo>
                    <a:pt x="78194" y="476966"/>
                  </a:lnTo>
                  <a:lnTo>
                    <a:pt x="109954" y="505005"/>
                  </a:lnTo>
                  <a:lnTo>
                    <a:pt x="146060" y="528819"/>
                  </a:lnTo>
                  <a:lnTo>
                    <a:pt x="186070" y="548019"/>
                  </a:lnTo>
                  <a:lnTo>
                    <a:pt x="229544" y="562215"/>
                  </a:lnTo>
                  <a:lnTo>
                    <a:pt x="276041" y="571019"/>
                  </a:lnTo>
                  <a:lnTo>
                    <a:pt x="325120" y="574039"/>
                  </a:lnTo>
                  <a:lnTo>
                    <a:pt x="374198" y="571019"/>
                  </a:lnTo>
                  <a:lnTo>
                    <a:pt x="420695" y="562215"/>
                  </a:lnTo>
                  <a:lnTo>
                    <a:pt x="464169" y="548019"/>
                  </a:lnTo>
                  <a:lnTo>
                    <a:pt x="504179" y="528819"/>
                  </a:lnTo>
                  <a:lnTo>
                    <a:pt x="540285" y="505005"/>
                  </a:lnTo>
                  <a:lnTo>
                    <a:pt x="572045" y="476966"/>
                  </a:lnTo>
                  <a:lnTo>
                    <a:pt x="599020" y="445091"/>
                  </a:lnTo>
                  <a:lnTo>
                    <a:pt x="620767" y="409770"/>
                  </a:lnTo>
                  <a:lnTo>
                    <a:pt x="636847" y="371391"/>
                  </a:lnTo>
                  <a:lnTo>
                    <a:pt x="646818" y="330345"/>
                  </a:lnTo>
                  <a:lnTo>
                    <a:pt x="650240" y="287019"/>
                  </a:lnTo>
                  <a:lnTo>
                    <a:pt x="646818" y="243694"/>
                  </a:lnTo>
                  <a:lnTo>
                    <a:pt x="636847" y="202648"/>
                  </a:lnTo>
                  <a:lnTo>
                    <a:pt x="620767" y="164269"/>
                  </a:lnTo>
                  <a:lnTo>
                    <a:pt x="599020" y="128948"/>
                  </a:lnTo>
                  <a:lnTo>
                    <a:pt x="572045" y="97073"/>
                  </a:lnTo>
                  <a:lnTo>
                    <a:pt x="540285" y="69034"/>
                  </a:lnTo>
                  <a:lnTo>
                    <a:pt x="504179" y="45220"/>
                  </a:lnTo>
                  <a:lnTo>
                    <a:pt x="464169" y="26020"/>
                  </a:lnTo>
                  <a:lnTo>
                    <a:pt x="420695" y="11824"/>
                  </a:lnTo>
                  <a:lnTo>
                    <a:pt x="374198" y="302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475739" y="2277110"/>
              <a:ext cx="650240" cy="574040"/>
            </a:xfrm>
            <a:custGeom>
              <a:avLst/>
              <a:gdLst/>
              <a:ahLst/>
              <a:cxnLst/>
              <a:rect l="l" t="t" r="r" b="b"/>
              <a:pathLst>
                <a:path w="650239" h="574039">
                  <a:moveTo>
                    <a:pt x="325120" y="0"/>
                  </a:moveTo>
                  <a:lnTo>
                    <a:pt x="374198" y="3020"/>
                  </a:lnTo>
                  <a:lnTo>
                    <a:pt x="420695" y="11824"/>
                  </a:lnTo>
                  <a:lnTo>
                    <a:pt x="464169" y="26020"/>
                  </a:lnTo>
                  <a:lnTo>
                    <a:pt x="504179" y="45220"/>
                  </a:lnTo>
                  <a:lnTo>
                    <a:pt x="540285" y="69034"/>
                  </a:lnTo>
                  <a:lnTo>
                    <a:pt x="572045" y="97073"/>
                  </a:lnTo>
                  <a:lnTo>
                    <a:pt x="599020" y="128948"/>
                  </a:lnTo>
                  <a:lnTo>
                    <a:pt x="620767" y="164269"/>
                  </a:lnTo>
                  <a:lnTo>
                    <a:pt x="636847" y="202648"/>
                  </a:lnTo>
                  <a:lnTo>
                    <a:pt x="646818" y="243694"/>
                  </a:lnTo>
                  <a:lnTo>
                    <a:pt x="650240" y="287019"/>
                  </a:lnTo>
                  <a:lnTo>
                    <a:pt x="646818" y="330345"/>
                  </a:lnTo>
                  <a:lnTo>
                    <a:pt x="636847" y="371391"/>
                  </a:lnTo>
                  <a:lnTo>
                    <a:pt x="620767" y="409770"/>
                  </a:lnTo>
                  <a:lnTo>
                    <a:pt x="599020" y="445091"/>
                  </a:lnTo>
                  <a:lnTo>
                    <a:pt x="572045" y="476966"/>
                  </a:lnTo>
                  <a:lnTo>
                    <a:pt x="540285" y="505005"/>
                  </a:lnTo>
                  <a:lnTo>
                    <a:pt x="504179" y="528819"/>
                  </a:lnTo>
                  <a:lnTo>
                    <a:pt x="464169" y="548019"/>
                  </a:lnTo>
                  <a:lnTo>
                    <a:pt x="420695" y="562215"/>
                  </a:lnTo>
                  <a:lnTo>
                    <a:pt x="374198" y="571019"/>
                  </a:lnTo>
                  <a:lnTo>
                    <a:pt x="325120" y="574039"/>
                  </a:lnTo>
                  <a:lnTo>
                    <a:pt x="276041" y="571019"/>
                  </a:lnTo>
                  <a:lnTo>
                    <a:pt x="229544" y="562215"/>
                  </a:lnTo>
                  <a:lnTo>
                    <a:pt x="186070" y="548019"/>
                  </a:lnTo>
                  <a:lnTo>
                    <a:pt x="146060" y="528819"/>
                  </a:lnTo>
                  <a:lnTo>
                    <a:pt x="109954" y="505005"/>
                  </a:lnTo>
                  <a:lnTo>
                    <a:pt x="78194" y="476966"/>
                  </a:lnTo>
                  <a:lnTo>
                    <a:pt x="51219" y="445091"/>
                  </a:lnTo>
                  <a:lnTo>
                    <a:pt x="29472" y="409770"/>
                  </a:lnTo>
                  <a:lnTo>
                    <a:pt x="13392" y="371391"/>
                  </a:lnTo>
                  <a:lnTo>
                    <a:pt x="3421" y="330345"/>
                  </a:lnTo>
                  <a:lnTo>
                    <a:pt x="0" y="287019"/>
                  </a:lnTo>
                  <a:lnTo>
                    <a:pt x="3421" y="243694"/>
                  </a:lnTo>
                  <a:lnTo>
                    <a:pt x="13392" y="202648"/>
                  </a:lnTo>
                  <a:lnTo>
                    <a:pt x="29472" y="164269"/>
                  </a:lnTo>
                  <a:lnTo>
                    <a:pt x="51219" y="128948"/>
                  </a:lnTo>
                  <a:lnTo>
                    <a:pt x="78194" y="97073"/>
                  </a:lnTo>
                  <a:lnTo>
                    <a:pt x="109954" y="69034"/>
                  </a:lnTo>
                  <a:lnTo>
                    <a:pt x="146060" y="45220"/>
                  </a:lnTo>
                  <a:lnTo>
                    <a:pt x="186070" y="26020"/>
                  </a:lnTo>
                  <a:lnTo>
                    <a:pt x="229544" y="11824"/>
                  </a:lnTo>
                  <a:lnTo>
                    <a:pt x="276041" y="3020"/>
                  </a:lnTo>
                  <a:lnTo>
                    <a:pt x="325120" y="0"/>
                  </a:lnTo>
                  <a:close/>
                </a:path>
                <a:path w="650239" h="574039">
                  <a:moveTo>
                    <a:pt x="0" y="0"/>
                  </a:moveTo>
                  <a:lnTo>
                    <a:pt x="0" y="0"/>
                  </a:lnTo>
                </a:path>
                <a:path w="650239" h="574039">
                  <a:moveTo>
                    <a:pt x="650240" y="574039"/>
                  </a:moveTo>
                  <a:lnTo>
                    <a:pt x="650240" y="574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39750" y="1413510"/>
              <a:ext cx="648970" cy="574040"/>
            </a:xfrm>
            <a:custGeom>
              <a:avLst/>
              <a:gdLst/>
              <a:ahLst/>
              <a:cxnLst/>
              <a:rect l="l" t="t" r="r" b="b"/>
              <a:pathLst>
                <a:path w="648969" h="574039">
                  <a:moveTo>
                    <a:pt x="325119" y="0"/>
                  </a:moveTo>
                  <a:lnTo>
                    <a:pt x="276041" y="3020"/>
                  </a:lnTo>
                  <a:lnTo>
                    <a:pt x="229544" y="11824"/>
                  </a:lnTo>
                  <a:lnTo>
                    <a:pt x="186070" y="26020"/>
                  </a:lnTo>
                  <a:lnTo>
                    <a:pt x="146060" y="45220"/>
                  </a:lnTo>
                  <a:lnTo>
                    <a:pt x="109954" y="69034"/>
                  </a:lnTo>
                  <a:lnTo>
                    <a:pt x="78194" y="97073"/>
                  </a:lnTo>
                  <a:lnTo>
                    <a:pt x="51219" y="128948"/>
                  </a:lnTo>
                  <a:lnTo>
                    <a:pt x="29472" y="164269"/>
                  </a:lnTo>
                  <a:lnTo>
                    <a:pt x="13392" y="202648"/>
                  </a:lnTo>
                  <a:lnTo>
                    <a:pt x="3421" y="243694"/>
                  </a:lnTo>
                  <a:lnTo>
                    <a:pt x="0" y="287019"/>
                  </a:lnTo>
                  <a:lnTo>
                    <a:pt x="3421" y="330345"/>
                  </a:lnTo>
                  <a:lnTo>
                    <a:pt x="13392" y="371391"/>
                  </a:lnTo>
                  <a:lnTo>
                    <a:pt x="29472" y="409770"/>
                  </a:lnTo>
                  <a:lnTo>
                    <a:pt x="51219" y="445091"/>
                  </a:lnTo>
                  <a:lnTo>
                    <a:pt x="78194" y="476966"/>
                  </a:lnTo>
                  <a:lnTo>
                    <a:pt x="109954" y="505005"/>
                  </a:lnTo>
                  <a:lnTo>
                    <a:pt x="146060" y="528819"/>
                  </a:lnTo>
                  <a:lnTo>
                    <a:pt x="186070" y="548019"/>
                  </a:lnTo>
                  <a:lnTo>
                    <a:pt x="229544" y="562215"/>
                  </a:lnTo>
                  <a:lnTo>
                    <a:pt x="276041" y="571019"/>
                  </a:lnTo>
                  <a:lnTo>
                    <a:pt x="325119" y="574039"/>
                  </a:lnTo>
                  <a:lnTo>
                    <a:pt x="373882" y="571019"/>
                  </a:lnTo>
                  <a:lnTo>
                    <a:pt x="420120" y="562215"/>
                  </a:lnTo>
                  <a:lnTo>
                    <a:pt x="463387" y="548019"/>
                  </a:lnTo>
                  <a:lnTo>
                    <a:pt x="503236" y="528819"/>
                  </a:lnTo>
                  <a:lnTo>
                    <a:pt x="539221" y="505005"/>
                  </a:lnTo>
                  <a:lnTo>
                    <a:pt x="570895" y="476966"/>
                  </a:lnTo>
                  <a:lnTo>
                    <a:pt x="597811" y="445091"/>
                  </a:lnTo>
                  <a:lnTo>
                    <a:pt x="619523" y="409770"/>
                  </a:lnTo>
                  <a:lnTo>
                    <a:pt x="635584" y="371391"/>
                  </a:lnTo>
                  <a:lnTo>
                    <a:pt x="645549" y="330345"/>
                  </a:lnTo>
                  <a:lnTo>
                    <a:pt x="648969" y="287019"/>
                  </a:lnTo>
                  <a:lnTo>
                    <a:pt x="645549" y="243694"/>
                  </a:lnTo>
                  <a:lnTo>
                    <a:pt x="635584" y="202648"/>
                  </a:lnTo>
                  <a:lnTo>
                    <a:pt x="619523" y="164269"/>
                  </a:lnTo>
                  <a:lnTo>
                    <a:pt x="597811" y="128948"/>
                  </a:lnTo>
                  <a:lnTo>
                    <a:pt x="570895" y="97073"/>
                  </a:lnTo>
                  <a:lnTo>
                    <a:pt x="539221" y="69034"/>
                  </a:lnTo>
                  <a:lnTo>
                    <a:pt x="503236" y="45220"/>
                  </a:lnTo>
                  <a:lnTo>
                    <a:pt x="463387" y="26020"/>
                  </a:lnTo>
                  <a:lnTo>
                    <a:pt x="420120" y="11824"/>
                  </a:lnTo>
                  <a:lnTo>
                    <a:pt x="373882" y="3020"/>
                  </a:lnTo>
                  <a:lnTo>
                    <a:pt x="325119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39750" y="1413510"/>
              <a:ext cx="650240" cy="574040"/>
            </a:xfrm>
            <a:custGeom>
              <a:avLst/>
              <a:gdLst/>
              <a:ahLst/>
              <a:cxnLst/>
              <a:rect l="l" t="t" r="r" b="b"/>
              <a:pathLst>
                <a:path w="650240" h="574039">
                  <a:moveTo>
                    <a:pt x="325119" y="0"/>
                  </a:moveTo>
                  <a:lnTo>
                    <a:pt x="373882" y="3020"/>
                  </a:lnTo>
                  <a:lnTo>
                    <a:pt x="420120" y="11824"/>
                  </a:lnTo>
                  <a:lnTo>
                    <a:pt x="463387" y="26020"/>
                  </a:lnTo>
                  <a:lnTo>
                    <a:pt x="503236" y="45220"/>
                  </a:lnTo>
                  <a:lnTo>
                    <a:pt x="539221" y="69034"/>
                  </a:lnTo>
                  <a:lnTo>
                    <a:pt x="570895" y="97073"/>
                  </a:lnTo>
                  <a:lnTo>
                    <a:pt x="597811" y="128948"/>
                  </a:lnTo>
                  <a:lnTo>
                    <a:pt x="619523" y="164269"/>
                  </a:lnTo>
                  <a:lnTo>
                    <a:pt x="635584" y="202648"/>
                  </a:lnTo>
                  <a:lnTo>
                    <a:pt x="645549" y="243694"/>
                  </a:lnTo>
                  <a:lnTo>
                    <a:pt x="648969" y="287019"/>
                  </a:lnTo>
                  <a:lnTo>
                    <a:pt x="645549" y="330345"/>
                  </a:lnTo>
                  <a:lnTo>
                    <a:pt x="635584" y="371391"/>
                  </a:lnTo>
                  <a:lnTo>
                    <a:pt x="619523" y="409770"/>
                  </a:lnTo>
                  <a:lnTo>
                    <a:pt x="597811" y="445091"/>
                  </a:lnTo>
                  <a:lnTo>
                    <a:pt x="570895" y="476966"/>
                  </a:lnTo>
                  <a:lnTo>
                    <a:pt x="539221" y="505005"/>
                  </a:lnTo>
                  <a:lnTo>
                    <a:pt x="503236" y="528819"/>
                  </a:lnTo>
                  <a:lnTo>
                    <a:pt x="463387" y="548019"/>
                  </a:lnTo>
                  <a:lnTo>
                    <a:pt x="420120" y="562215"/>
                  </a:lnTo>
                  <a:lnTo>
                    <a:pt x="373882" y="571019"/>
                  </a:lnTo>
                  <a:lnTo>
                    <a:pt x="325119" y="574039"/>
                  </a:lnTo>
                  <a:lnTo>
                    <a:pt x="276041" y="571019"/>
                  </a:lnTo>
                  <a:lnTo>
                    <a:pt x="229544" y="562215"/>
                  </a:lnTo>
                  <a:lnTo>
                    <a:pt x="186070" y="548019"/>
                  </a:lnTo>
                  <a:lnTo>
                    <a:pt x="146060" y="528819"/>
                  </a:lnTo>
                  <a:lnTo>
                    <a:pt x="109954" y="505005"/>
                  </a:lnTo>
                  <a:lnTo>
                    <a:pt x="78194" y="476966"/>
                  </a:lnTo>
                  <a:lnTo>
                    <a:pt x="51219" y="445091"/>
                  </a:lnTo>
                  <a:lnTo>
                    <a:pt x="29472" y="409770"/>
                  </a:lnTo>
                  <a:lnTo>
                    <a:pt x="13392" y="371391"/>
                  </a:lnTo>
                  <a:lnTo>
                    <a:pt x="3421" y="330345"/>
                  </a:lnTo>
                  <a:lnTo>
                    <a:pt x="0" y="287019"/>
                  </a:lnTo>
                  <a:lnTo>
                    <a:pt x="3421" y="243694"/>
                  </a:lnTo>
                  <a:lnTo>
                    <a:pt x="13392" y="202648"/>
                  </a:lnTo>
                  <a:lnTo>
                    <a:pt x="29472" y="164269"/>
                  </a:lnTo>
                  <a:lnTo>
                    <a:pt x="51219" y="128948"/>
                  </a:lnTo>
                  <a:lnTo>
                    <a:pt x="78194" y="97073"/>
                  </a:lnTo>
                  <a:lnTo>
                    <a:pt x="109954" y="69034"/>
                  </a:lnTo>
                  <a:lnTo>
                    <a:pt x="146060" y="45220"/>
                  </a:lnTo>
                  <a:lnTo>
                    <a:pt x="186070" y="26020"/>
                  </a:lnTo>
                  <a:lnTo>
                    <a:pt x="229544" y="11824"/>
                  </a:lnTo>
                  <a:lnTo>
                    <a:pt x="276041" y="3020"/>
                  </a:lnTo>
                  <a:lnTo>
                    <a:pt x="325119" y="0"/>
                  </a:lnTo>
                  <a:close/>
                </a:path>
                <a:path w="650240" h="574039">
                  <a:moveTo>
                    <a:pt x="0" y="0"/>
                  </a:moveTo>
                  <a:lnTo>
                    <a:pt x="0" y="0"/>
                  </a:lnTo>
                </a:path>
                <a:path w="650240" h="574039">
                  <a:moveTo>
                    <a:pt x="650240" y="574039"/>
                  </a:moveTo>
                  <a:lnTo>
                    <a:pt x="650240" y="574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340610" y="1413510"/>
              <a:ext cx="648970" cy="574040"/>
            </a:xfrm>
            <a:custGeom>
              <a:avLst/>
              <a:gdLst/>
              <a:ahLst/>
              <a:cxnLst/>
              <a:rect l="l" t="t" r="r" b="b"/>
              <a:pathLst>
                <a:path w="648969" h="574039">
                  <a:moveTo>
                    <a:pt x="323850" y="0"/>
                  </a:moveTo>
                  <a:lnTo>
                    <a:pt x="274800" y="3020"/>
                  </a:lnTo>
                  <a:lnTo>
                    <a:pt x="228385" y="11824"/>
                  </a:lnTo>
                  <a:lnTo>
                    <a:pt x="185032" y="26020"/>
                  </a:lnTo>
                  <a:lnTo>
                    <a:pt x="145172" y="45220"/>
                  </a:lnTo>
                  <a:lnTo>
                    <a:pt x="109233" y="69034"/>
                  </a:lnTo>
                  <a:lnTo>
                    <a:pt x="77645" y="97073"/>
                  </a:lnTo>
                  <a:lnTo>
                    <a:pt x="50838" y="128948"/>
                  </a:lnTo>
                  <a:lnTo>
                    <a:pt x="29240" y="164269"/>
                  </a:lnTo>
                  <a:lnTo>
                    <a:pt x="13282" y="202648"/>
                  </a:lnTo>
                  <a:lnTo>
                    <a:pt x="3392" y="243694"/>
                  </a:lnTo>
                  <a:lnTo>
                    <a:pt x="0" y="287019"/>
                  </a:lnTo>
                  <a:lnTo>
                    <a:pt x="3392" y="330345"/>
                  </a:lnTo>
                  <a:lnTo>
                    <a:pt x="13282" y="371391"/>
                  </a:lnTo>
                  <a:lnTo>
                    <a:pt x="29240" y="409770"/>
                  </a:lnTo>
                  <a:lnTo>
                    <a:pt x="50838" y="445091"/>
                  </a:lnTo>
                  <a:lnTo>
                    <a:pt x="77645" y="476966"/>
                  </a:lnTo>
                  <a:lnTo>
                    <a:pt x="109233" y="505005"/>
                  </a:lnTo>
                  <a:lnTo>
                    <a:pt x="145172" y="528819"/>
                  </a:lnTo>
                  <a:lnTo>
                    <a:pt x="185032" y="548019"/>
                  </a:lnTo>
                  <a:lnTo>
                    <a:pt x="228385" y="562215"/>
                  </a:lnTo>
                  <a:lnTo>
                    <a:pt x="274800" y="571019"/>
                  </a:lnTo>
                  <a:lnTo>
                    <a:pt x="323850" y="574039"/>
                  </a:lnTo>
                  <a:lnTo>
                    <a:pt x="372928" y="571019"/>
                  </a:lnTo>
                  <a:lnTo>
                    <a:pt x="419425" y="562215"/>
                  </a:lnTo>
                  <a:lnTo>
                    <a:pt x="462899" y="548019"/>
                  </a:lnTo>
                  <a:lnTo>
                    <a:pt x="502909" y="528819"/>
                  </a:lnTo>
                  <a:lnTo>
                    <a:pt x="539015" y="505005"/>
                  </a:lnTo>
                  <a:lnTo>
                    <a:pt x="570775" y="476966"/>
                  </a:lnTo>
                  <a:lnTo>
                    <a:pt x="597750" y="445091"/>
                  </a:lnTo>
                  <a:lnTo>
                    <a:pt x="619497" y="409770"/>
                  </a:lnTo>
                  <a:lnTo>
                    <a:pt x="635577" y="371391"/>
                  </a:lnTo>
                  <a:lnTo>
                    <a:pt x="645548" y="330345"/>
                  </a:lnTo>
                  <a:lnTo>
                    <a:pt x="648969" y="287019"/>
                  </a:lnTo>
                  <a:lnTo>
                    <a:pt x="645548" y="243694"/>
                  </a:lnTo>
                  <a:lnTo>
                    <a:pt x="635577" y="202648"/>
                  </a:lnTo>
                  <a:lnTo>
                    <a:pt x="619497" y="164269"/>
                  </a:lnTo>
                  <a:lnTo>
                    <a:pt x="597750" y="128948"/>
                  </a:lnTo>
                  <a:lnTo>
                    <a:pt x="570775" y="97073"/>
                  </a:lnTo>
                  <a:lnTo>
                    <a:pt x="539015" y="69034"/>
                  </a:lnTo>
                  <a:lnTo>
                    <a:pt x="502909" y="45220"/>
                  </a:lnTo>
                  <a:lnTo>
                    <a:pt x="462899" y="26020"/>
                  </a:lnTo>
                  <a:lnTo>
                    <a:pt x="419425" y="11824"/>
                  </a:lnTo>
                  <a:lnTo>
                    <a:pt x="372928" y="3020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340610" y="1413510"/>
              <a:ext cx="648970" cy="574040"/>
            </a:xfrm>
            <a:custGeom>
              <a:avLst/>
              <a:gdLst/>
              <a:ahLst/>
              <a:cxnLst/>
              <a:rect l="l" t="t" r="r" b="b"/>
              <a:pathLst>
                <a:path w="648969" h="574039">
                  <a:moveTo>
                    <a:pt x="323850" y="0"/>
                  </a:moveTo>
                  <a:lnTo>
                    <a:pt x="372928" y="3020"/>
                  </a:lnTo>
                  <a:lnTo>
                    <a:pt x="419425" y="11824"/>
                  </a:lnTo>
                  <a:lnTo>
                    <a:pt x="462899" y="26020"/>
                  </a:lnTo>
                  <a:lnTo>
                    <a:pt x="502909" y="45220"/>
                  </a:lnTo>
                  <a:lnTo>
                    <a:pt x="539015" y="69034"/>
                  </a:lnTo>
                  <a:lnTo>
                    <a:pt x="570775" y="97073"/>
                  </a:lnTo>
                  <a:lnTo>
                    <a:pt x="597750" y="128948"/>
                  </a:lnTo>
                  <a:lnTo>
                    <a:pt x="619497" y="164269"/>
                  </a:lnTo>
                  <a:lnTo>
                    <a:pt x="635577" y="202648"/>
                  </a:lnTo>
                  <a:lnTo>
                    <a:pt x="645548" y="243694"/>
                  </a:lnTo>
                  <a:lnTo>
                    <a:pt x="648969" y="287019"/>
                  </a:lnTo>
                  <a:lnTo>
                    <a:pt x="645548" y="330345"/>
                  </a:lnTo>
                  <a:lnTo>
                    <a:pt x="635577" y="371391"/>
                  </a:lnTo>
                  <a:lnTo>
                    <a:pt x="619497" y="409770"/>
                  </a:lnTo>
                  <a:lnTo>
                    <a:pt x="597750" y="445091"/>
                  </a:lnTo>
                  <a:lnTo>
                    <a:pt x="570775" y="476966"/>
                  </a:lnTo>
                  <a:lnTo>
                    <a:pt x="539015" y="505005"/>
                  </a:lnTo>
                  <a:lnTo>
                    <a:pt x="502909" y="528819"/>
                  </a:lnTo>
                  <a:lnTo>
                    <a:pt x="462899" y="548019"/>
                  </a:lnTo>
                  <a:lnTo>
                    <a:pt x="419425" y="562215"/>
                  </a:lnTo>
                  <a:lnTo>
                    <a:pt x="372928" y="571019"/>
                  </a:lnTo>
                  <a:lnTo>
                    <a:pt x="323850" y="574039"/>
                  </a:lnTo>
                  <a:lnTo>
                    <a:pt x="274800" y="571019"/>
                  </a:lnTo>
                  <a:lnTo>
                    <a:pt x="228385" y="562215"/>
                  </a:lnTo>
                  <a:lnTo>
                    <a:pt x="185032" y="548019"/>
                  </a:lnTo>
                  <a:lnTo>
                    <a:pt x="145172" y="528819"/>
                  </a:lnTo>
                  <a:lnTo>
                    <a:pt x="109233" y="505005"/>
                  </a:lnTo>
                  <a:lnTo>
                    <a:pt x="77645" y="476966"/>
                  </a:lnTo>
                  <a:lnTo>
                    <a:pt x="50838" y="445091"/>
                  </a:lnTo>
                  <a:lnTo>
                    <a:pt x="29240" y="409770"/>
                  </a:lnTo>
                  <a:lnTo>
                    <a:pt x="13282" y="371391"/>
                  </a:lnTo>
                  <a:lnTo>
                    <a:pt x="3392" y="330345"/>
                  </a:lnTo>
                  <a:lnTo>
                    <a:pt x="0" y="287019"/>
                  </a:lnTo>
                  <a:lnTo>
                    <a:pt x="3392" y="243694"/>
                  </a:lnTo>
                  <a:lnTo>
                    <a:pt x="13282" y="202648"/>
                  </a:lnTo>
                  <a:lnTo>
                    <a:pt x="29240" y="164269"/>
                  </a:lnTo>
                  <a:lnTo>
                    <a:pt x="50838" y="128948"/>
                  </a:lnTo>
                  <a:lnTo>
                    <a:pt x="77645" y="97073"/>
                  </a:lnTo>
                  <a:lnTo>
                    <a:pt x="109233" y="69034"/>
                  </a:lnTo>
                  <a:lnTo>
                    <a:pt x="145172" y="45220"/>
                  </a:lnTo>
                  <a:lnTo>
                    <a:pt x="185032" y="26020"/>
                  </a:lnTo>
                  <a:lnTo>
                    <a:pt x="228385" y="11824"/>
                  </a:lnTo>
                  <a:lnTo>
                    <a:pt x="274800" y="3020"/>
                  </a:lnTo>
                  <a:lnTo>
                    <a:pt x="323850" y="0"/>
                  </a:lnTo>
                  <a:close/>
                </a:path>
                <a:path w="648969" h="574039">
                  <a:moveTo>
                    <a:pt x="0" y="0"/>
                  </a:moveTo>
                  <a:lnTo>
                    <a:pt x="0" y="0"/>
                  </a:lnTo>
                </a:path>
                <a:path w="648969" h="574039">
                  <a:moveTo>
                    <a:pt x="648969" y="574039"/>
                  </a:moveTo>
                  <a:lnTo>
                    <a:pt x="648969" y="574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39750" y="242062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69" h="575310">
                  <a:moveTo>
                    <a:pt x="325119" y="0"/>
                  </a:moveTo>
                  <a:lnTo>
                    <a:pt x="276041" y="3021"/>
                  </a:lnTo>
                  <a:lnTo>
                    <a:pt x="229544" y="11831"/>
                  </a:lnTo>
                  <a:lnTo>
                    <a:pt x="186070" y="26045"/>
                  </a:lnTo>
                  <a:lnTo>
                    <a:pt x="146060" y="45281"/>
                  </a:lnTo>
                  <a:lnTo>
                    <a:pt x="109954" y="69153"/>
                  </a:lnTo>
                  <a:lnTo>
                    <a:pt x="78194" y="97279"/>
                  </a:lnTo>
                  <a:lnTo>
                    <a:pt x="51219" y="129275"/>
                  </a:lnTo>
                  <a:lnTo>
                    <a:pt x="29472" y="164758"/>
                  </a:lnTo>
                  <a:lnTo>
                    <a:pt x="13392" y="203344"/>
                  </a:lnTo>
                  <a:lnTo>
                    <a:pt x="3421" y="244649"/>
                  </a:lnTo>
                  <a:lnTo>
                    <a:pt x="0" y="288289"/>
                  </a:lnTo>
                  <a:lnTo>
                    <a:pt x="3421" y="331615"/>
                  </a:lnTo>
                  <a:lnTo>
                    <a:pt x="13392" y="372661"/>
                  </a:lnTo>
                  <a:lnTo>
                    <a:pt x="29472" y="411040"/>
                  </a:lnTo>
                  <a:lnTo>
                    <a:pt x="51219" y="446361"/>
                  </a:lnTo>
                  <a:lnTo>
                    <a:pt x="78194" y="478236"/>
                  </a:lnTo>
                  <a:lnTo>
                    <a:pt x="109954" y="506275"/>
                  </a:lnTo>
                  <a:lnTo>
                    <a:pt x="146060" y="530089"/>
                  </a:lnTo>
                  <a:lnTo>
                    <a:pt x="186070" y="549289"/>
                  </a:lnTo>
                  <a:lnTo>
                    <a:pt x="229544" y="563485"/>
                  </a:lnTo>
                  <a:lnTo>
                    <a:pt x="276041" y="572289"/>
                  </a:lnTo>
                  <a:lnTo>
                    <a:pt x="325119" y="575309"/>
                  </a:lnTo>
                  <a:lnTo>
                    <a:pt x="373882" y="572289"/>
                  </a:lnTo>
                  <a:lnTo>
                    <a:pt x="420120" y="563485"/>
                  </a:lnTo>
                  <a:lnTo>
                    <a:pt x="463387" y="549289"/>
                  </a:lnTo>
                  <a:lnTo>
                    <a:pt x="503236" y="530089"/>
                  </a:lnTo>
                  <a:lnTo>
                    <a:pt x="539221" y="506275"/>
                  </a:lnTo>
                  <a:lnTo>
                    <a:pt x="570895" y="478236"/>
                  </a:lnTo>
                  <a:lnTo>
                    <a:pt x="597811" y="446361"/>
                  </a:lnTo>
                  <a:lnTo>
                    <a:pt x="619523" y="411040"/>
                  </a:lnTo>
                  <a:lnTo>
                    <a:pt x="635584" y="372661"/>
                  </a:lnTo>
                  <a:lnTo>
                    <a:pt x="645549" y="331615"/>
                  </a:lnTo>
                  <a:lnTo>
                    <a:pt x="648969" y="288289"/>
                  </a:lnTo>
                  <a:lnTo>
                    <a:pt x="645549" y="244649"/>
                  </a:lnTo>
                  <a:lnTo>
                    <a:pt x="635584" y="203344"/>
                  </a:lnTo>
                  <a:lnTo>
                    <a:pt x="619523" y="164758"/>
                  </a:lnTo>
                  <a:lnTo>
                    <a:pt x="597811" y="129275"/>
                  </a:lnTo>
                  <a:lnTo>
                    <a:pt x="570895" y="97279"/>
                  </a:lnTo>
                  <a:lnTo>
                    <a:pt x="539221" y="69153"/>
                  </a:lnTo>
                  <a:lnTo>
                    <a:pt x="503236" y="45281"/>
                  </a:lnTo>
                  <a:lnTo>
                    <a:pt x="463387" y="26045"/>
                  </a:lnTo>
                  <a:lnTo>
                    <a:pt x="420120" y="11831"/>
                  </a:lnTo>
                  <a:lnTo>
                    <a:pt x="373882" y="3021"/>
                  </a:lnTo>
                  <a:lnTo>
                    <a:pt x="325119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39750" y="2420620"/>
              <a:ext cx="650240" cy="575310"/>
            </a:xfrm>
            <a:custGeom>
              <a:avLst/>
              <a:gdLst/>
              <a:ahLst/>
              <a:cxnLst/>
              <a:rect l="l" t="t" r="r" b="b"/>
              <a:pathLst>
                <a:path w="650240" h="575310">
                  <a:moveTo>
                    <a:pt x="325119" y="0"/>
                  </a:moveTo>
                  <a:lnTo>
                    <a:pt x="373882" y="3021"/>
                  </a:lnTo>
                  <a:lnTo>
                    <a:pt x="420120" y="11831"/>
                  </a:lnTo>
                  <a:lnTo>
                    <a:pt x="463387" y="26045"/>
                  </a:lnTo>
                  <a:lnTo>
                    <a:pt x="503236" y="45281"/>
                  </a:lnTo>
                  <a:lnTo>
                    <a:pt x="539221" y="69153"/>
                  </a:lnTo>
                  <a:lnTo>
                    <a:pt x="570895" y="97279"/>
                  </a:lnTo>
                  <a:lnTo>
                    <a:pt x="597811" y="129275"/>
                  </a:lnTo>
                  <a:lnTo>
                    <a:pt x="619523" y="164758"/>
                  </a:lnTo>
                  <a:lnTo>
                    <a:pt x="635584" y="203344"/>
                  </a:lnTo>
                  <a:lnTo>
                    <a:pt x="645549" y="244649"/>
                  </a:lnTo>
                  <a:lnTo>
                    <a:pt x="648969" y="288289"/>
                  </a:lnTo>
                  <a:lnTo>
                    <a:pt x="645549" y="331615"/>
                  </a:lnTo>
                  <a:lnTo>
                    <a:pt x="635584" y="372661"/>
                  </a:lnTo>
                  <a:lnTo>
                    <a:pt x="619523" y="411040"/>
                  </a:lnTo>
                  <a:lnTo>
                    <a:pt x="597811" y="446361"/>
                  </a:lnTo>
                  <a:lnTo>
                    <a:pt x="570895" y="478236"/>
                  </a:lnTo>
                  <a:lnTo>
                    <a:pt x="539221" y="506275"/>
                  </a:lnTo>
                  <a:lnTo>
                    <a:pt x="503236" y="530089"/>
                  </a:lnTo>
                  <a:lnTo>
                    <a:pt x="463387" y="549289"/>
                  </a:lnTo>
                  <a:lnTo>
                    <a:pt x="420120" y="563485"/>
                  </a:lnTo>
                  <a:lnTo>
                    <a:pt x="373882" y="572289"/>
                  </a:lnTo>
                  <a:lnTo>
                    <a:pt x="325119" y="575309"/>
                  </a:lnTo>
                  <a:lnTo>
                    <a:pt x="276041" y="572289"/>
                  </a:lnTo>
                  <a:lnTo>
                    <a:pt x="229544" y="563485"/>
                  </a:lnTo>
                  <a:lnTo>
                    <a:pt x="186070" y="549289"/>
                  </a:lnTo>
                  <a:lnTo>
                    <a:pt x="146060" y="530089"/>
                  </a:lnTo>
                  <a:lnTo>
                    <a:pt x="109954" y="506275"/>
                  </a:lnTo>
                  <a:lnTo>
                    <a:pt x="78194" y="478236"/>
                  </a:lnTo>
                  <a:lnTo>
                    <a:pt x="51219" y="446361"/>
                  </a:lnTo>
                  <a:lnTo>
                    <a:pt x="29472" y="411040"/>
                  </a:lnTo>
                  <a:lnTo>
                    <a:pt x="13392" y="372661"/>
                  </a:lnTo>
                  <a:lnTo>
                    <a:pt x="3421" y="331615"/>
                  </a:lnTo>
                  <a:lnTo>
                    <a:pt x="0" y="288289"/>
                  </a:lnTo>
                  <a:lnTo>
                    <a:pt x="3421" y="244649"/>
                  </a:lnTo>
                  <a:lnTo>
                    <a:pt x="13392" y="203344"/>
                  </a:lnTo>
                  <a:lnTo>
                    <a:pt x="29472" y="164758"/>
                  </a:lnTo>
                  <a:lnTo>
                    <a:pt x="51219" y="129275"/>
                  </a:lnTo>
                  <a:lnTo>
                    <a:pt x="78194" y="97279"/>
                  </a:lnTo>
                  <a:lnTo>
                    <a:pt x="109954" y="69153"/>
                  </a:lnTo>
                  <a:lnTo>
                    <a:pt x="146060" y="45281"/>
                  </a:lnTo>
                  <a:lnTo>
                    <a:pt x="186070" y="26045"/>
                  </a:lnTo>
                  <a:lnTo>
                    <a:pt x="229544" y="11831"/>
                  </a:lnTo>
                  <a:lnTo>
                    <a:pt x="276041" y="3021"/>
                  </a:lnTo>
                  <a:lnTo>
                    <a:pt x="325119" y="0"/>
                  </a:lnTo>
                  <a:close/>
                </a:path>
                <a:path w="650240" h="575310">
                  <a:moveTo>
                    <a:pt x="0" y="0"/>
                  </a:moveTo>
                  <a:lnTo>
                    <a:pt x="0" y="0"/>
                  </a:lnTo>
                </a:path>
                <a:path w="650240" h="575310">
                  <a:moveTo>
                    <a:pt x="650240" y="575309"/>
                  </a:moveTo>
                  <a:lnTo>
                    <a:pt x="650240" y="57530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332230" y="306832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69" h="575310">
                  <a:moveTo>
                    <a:pt x="323850" y="0"/>
                  </a:moveTo>
                  <a:lnTo>
                    <a:pt x="274800" y="3020"/>
                  </a:lnTo>
                  <a:lnTo>
                    <a:pt x="228385" y="11824"/>
                  </a:lnTo>
                  <a:lnTo>
                    <a:pt x="185032" y="26020"/>
                  </a:lnTo>
                  <a:lnTo>
                    <a:pt x="145172" y="45220"/>
                  </a:lnTo>
                  <a:lnTo>
                    <a:pt x="109233" y="69034"/>
                  </a:lnTo>
                  <a:lnTo>
                    <a:pt x="77645" y="97073"/>
                  </a:lnTo>
                  <a:lnTo>
                    <a:pt x="50838" y="128948"/>
                  </a:lnTo>
                  <a:lnTo>
                    <a:pt x="29240" y="164269"/>
                  </a:lnTo>
                  <a:lnTo>
                    <a:pt x="13282" y="202648"/>
                  </a:lnTo>
                  <a:lnTo>
                    <a:pt x="3392" y="243694"/>
                  </a:lnTo>
                  <a:lnTo>
                    <a:pt x="0" y="287019"/>
                  </a:lnTo>
                  <a:lnTo>
                    <a:pt x="3392" y="330660"/>
                  </a:lnTo>
                  <a:lnTo>
                    <a:pt x="13282" y="371965"/>
                  </a:lnTo>
                  <a:lnTo>
                    <a:pt x="29240" y="410551"/>
                  </a:lnTo>
                  <a:lnTo>
                    <a:pt x="50838" y="446034"/>
                  </a:lnTo>
                  <a:lnTo>
                    <a:pt x="77645" y="478030"/>
                  </a:lnTo>
                  <a:lnTo>
                    <a:pt x="109233" y="506156"/>
                  </a:lnTo>
                  <a:lnTo>
                    <a:pt x="145172" y="530028"/>
                  </a:lnTo>
                  <a:lnTo>
                    <a:pt x="185032" y="549264"/>
                  </a:lnTo>
                  <a:lnTo>
                    <a:pt x="228385" y="563478"/>
                  </a:lnTo>
                  <a:lnTo>
                    <a:pt x="274800" y="572288"/>
                  </a:lnTo>
                  <a:lnTo>
                    <a:pt x="323850" y="575309"/>
                  </a:lnTo>
                  <a:lnTo>
                    <a:pt x="372928" y="572288"/>
                  </a:lnTo>
                  <a:lnTo>
                    <a:pt x="419425" y="563478"/>
                  </a:lnTo>
                  <a:lnTo>
                    <a:pt x="462899" y="549264"/>
                  </a:lnTo>
                  <a:lnTo>
                    <a:pt x="502909" y="530028"/>
                  </a:lnTo>
                  <a:lnTo>
                    <a:pt x="539015" y="506156"/>
                  </a:lnTo>
                  <a:lnTo>
                    <a:pt x="570775" y="478030"/>
                  </a:lnTo>
                  <a:lnTo>
                    <a:pt x="597750" y="446034"/>
                  </a:lnTo>
                  <a:lnTo>
                    <a:pt x="619497" y="410551"/>
                  </a:lnTo>
                  <a:lnTo>
                    <a:pt x="635577" y="371965"/>
                  </a:lnTo>
                  <a:lnTo>
                    <a:pt x="645548" y="330660"/>
                  </a:lnTo>
                  <a:lnTo>
                    <a:pt x="648969" y="287019"/>
                  </a:lnTo>
                  <a:lnTo>
                    <a:pt x="645548" y="243694"/>
                  </a:lnTo>
                  <a:lnTo>
                    <a:pt x="635577" y="202648"/>
                  </a:lnTo>
                  <a:lnTo>
                    <a:pt x="619497" y="164269"/>
                  </a:lnTo>
                  <a:lnTo>
                    <a:pt x="597750" y="128948"/>
                  </a:lnTo>
                  <a:lnTo>
                    <a:pt x="570775" y="97073"/>
                  </a:lnTo>
                  <a:lnTo>
                    <a:pt x="539015" y="69034"/>
                  </a:lnTo>
                  <a:lnTo>
                    <a:pt x="502909" y="45220"/>
                  </a:lnTo>
                  <a:lnTo>
                    <a:pt x="462899" y="26020"/>
                  </a:lnTo>
                  <a:lnTo>
                    <a:pt x="419425" y="11824"/>
                  </a:lnTo>
                  <a:lnTo>
                    <a:pt x="372928" y="3020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332230" y="306832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69" h="575310">
                  <a:moveTo>
                    <a:pt x="323850" y="0"/>
                  </a:moveTo>
                  <a:lnTo>
                    <a:pt x="372928" y="3020"/>
                  </a:lnTo>
                  <a:lnTo>
                    <a:pt x="419425" y="11824"/>
                  </a:lnTo>
                  <a:lnTo>
                    <a:pt x="462899" y="26020"/>
                  </a:lnTo>
                  <a:lnTo>
                    <a:pt x="502909" y="45220"/>
                  </a:lnTo>
                  <a:lnTo>
                    <a:pt x="539015" y="69034"/>
                  </a:lnTo>
                  <a:lnTo>
                    <a:pt x="570775" y="97073"/>
                  </a:lnTo>
                  <a:lnTo>
                    <a:pt x="597750" y="128948"/>
                  </a:lnTo>
                  <a:lnTo>
                    <a:pt x="619497" y="164269"/>
                  </a:lnTo>
                  <a:lnTo>
                    <a:pt x="635577" y="202648"/>
                  </a:lnTo>
                  <a:lnTo>
                    <a:pt x="645548" y="243694"/>
                  </a:lnTo>
                  <a:lnTo>
                    <a:pt x="648969" y="287019"/>
                  </a:lnTo>
                  <a:lnTo>
                    <a:pt x="645548" y="330660"/>
                  </a:lnTo>
                  <a:lnTo>
                    <a:pt x="635577" y="371965"/>
                  </a:lnTo>
                  <a:lnTo>
                    <a:pt x="619497" y="410551"/>
                  </a:lnTo>
                  <a:lnTo>
                    <a:pt x="597750" y="446034"/>
                  </a:lnTo>
                  <a:lnTo>
                    <a:pt x="570775" y="478030"/>
                  </a:lnTo>
                  <a:lnTo>
                    <a:pt x="539015" y="506156"/>
                  </a:lnTo>
                  <a:lnTo>
                    <a:pt x="502909" y="530028"/>
                  </a:lnTo>
                  <a:lnTo>
                    <a:pt x="462899" y="549264"/>
                  </a:lnTo>
                  <a:lnTo>
                    <a:pt x="419425" y="563478"/>
                  </a:lnTo>
                  <a:lnTo>
                    <a:pt x="372928" y="572288"/>
                  </a:lnTo>
                  <a:lnTo>
                    <a:pt x="323850" y="575309"/>
                  </a:lnTo>
                  <a:lnTo>
                    <a:pt x="274800" y="572288"/>
                  </a:lnTo>
                  <a:lnTo>
                    <a:pt x="228385" y="563478"/>
                  </a:lnTo>
                  <a:lnTo>
                    <a:pt x="185032" y="549264"/>
                  </a:lnTo>
                  <a:lnTo>
                    <a:pt x="145172" y="530028"/>
                  </a:lnTo>
                  <a:lnTo>
                    <a:pt x="109233" y="506156"/>
                  </a:lnTo>
                  <a:lnTo>
                    <a:pt x="77645" y="478030"/>
                  </a:lnTo>
                  <a:lnTo>
                    <a:pt x="50838" y="446034"/>
                  </a:lnTo>
                  <a:lnTo>
                    <a:pt x="29240" y="410551"/>
                  </a:lnTo>
                  <a:lnTo>
                    <a:pt x="13282" y="371965"/>
                  </a:lnTo>
                  <a:lnTo>
                    <a:pt x="3392" y="330660"/>
                  </a:lnTo>
                  <a:lnTo>
                    <a:pt x="0" y="287019"/>
                  </a:lnTo>
                  <a:lnTo>
                    <a:pt x="3392" y="243694"/>
                  </a:lnTo>
                  <a:lnTo>
                    <a:pt x="13282" y="202648"/>
                  </a:lnTo>
                  <a:lnTo>
                    <a:pt x="29240" y="164269"/>
                  </a:lnTo>
                  <a:lnTo>
                    <a:pt x="50838" y="128948"/>
                  </a:lnTo>
                  <a:lnTo>
                    <a:pt x="77645" y="97073"/>
                  </a:lnTo>
                  <a:lnTo>
                    <a:pt x="109233" y="69034"/>
                  </a:lnTo>
                  <a:lnTo>
                    <a:pt x="145172" y="45220"/>
                  </a:lnTo>
                  <a:lnTo>
                    <a:pt x="185032" y="26020"/>
                  </a:lnTo>
                  <a:lnTo>
                    <a:pt x="228385" y="11824"/>
                  </a:lnTo>
                  <a:lnTo>
                    <a:pt x="274800" y="3020"/>
                  </a:lnTo>
                  <a:lnTo>
                    <a:pt x="323850" y="0"/>
                  </a:lnTo>
                  <a:close/>
                </a:path>
                <a:path w="648969" h="575310">
                  <a:moveTo>
                    <a:pt x="0" y="0"/>
                  </a:moveTo>
                  <a:lnTo>
                    <a:pt x="0" y="0"/>
                  </a:lnTo>
                </a:path>
                <a:path w="648969" h="575310">
                  <a:moveTo>
                    <a:pt x="648969" y="575309"/>
                  </a:moveTo>
                  <a:lnTo>
                    <a:pt x="648969" y="57530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580379" y="306832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70" h="575310">
                  <a:moveTo>
                    <a:pt x="323850" y="0"/>
                  </a:moveTo>
                  <a:lnTo>
                    <a:pt x="275087" y="3020"/>
                  </a:lnTo>
                  <a:lnTo>
                    <a:pt x="228849" y="11824"/>
                  </a:lnTo>
                  <a:lnTo>
                    <a:pt x="185582" y="26020"/>
                  </a:lnTo>
                  <a:lnTo>
                    <a:pt x="145733" y="45220"/>
                  </a:lnTo>
                  <a:lnTo>
                    <a:pt x="109748" y="69034"/>
                  </a:lnTo>
                  <a:lnTo>
                    <a:pt x="78074" y="97073"/>
                  </a:lnTo>
                  <a:lnTo>
                    <a:pt x="51158" y="128948"/>
                  </a:lnTo>
                  <a:lnTo>
                    <a:pt x="29446" y="164269"/>
                  </a:lnTo>
                  <a:lnTo>
                    <a:pt x="13385" y="202648"/>
                  </a:lnTo>
                  <a:lnTo>
                    <a:pt x="3420" y="243694"/>
                  </a:lnTo>
                  <a:lnTo>
                    <a:pt x="0" y="287019"/>
                  </a:lnTo>
                  <a:lnTo>
                    <a:pt x="3420" y="330660"/>
                  </a:lnTo>
                  <a:lnTo>
                    <a:pt x="13385" y="371965"/>
                  </a:lnTo>
                  <a:lnTo>
                    <a:pt x="29446" y="410551"/>
                  </a:lnTo>
                  <a:lnTo>
                    <a:pt x="51158" y="446034"/>
                  </a:lnTo>
                  <a:lnTo>
                    <a:pt x="78074" y="478030"/>
                  </a:lnTo>
                  <a:lnTo>
                    <a:pt x="109748" y="506156"/>
                  </a:lnTo>
                  <a:lnTo>
                    <a:pt x="145733" y="530028"/>
                  </a:lnTo>
                  <a:lnTo>
                    <a:pt x="185582" y="549264"/>
                  </a:lnTo>
                  <a:lnTo>
                    <a:pt x="228849" y="563478"/>
                  </a:lnTo>
                  <a:lnTo>
                    <a:pt x="275087" y="572288"/>
                  </a:lnTo>
                  <a:lnTo>
                    <a:pt x="323850" y="575309"/>
                  </a:lnTo>
                  <a:lnTo>
                    <a:pt x="372928" y="572288"/>
                  </a:lnTo>
                  <a:lnTo>
                    <a:pt x="419425" y="563478"/>
                  </a:lnTo>
                  <a:lnTo>
                    <a:pt x="462899" y="549264"/>
                  </a:lnTo>
                  <a:lnTo>
                    <a:pt x="502909" y="530028"/>
                  </a:lnTo>
                  <a:lnTo>
                    <a:pt x="539015" y="506156"/>
                  </a:lnTo>
                  <a:lnTo>
                    <a:pt x="570775" y="478030"/>
                  </a:lnTo>
                  <a:lnTo>
                    <a:pt x="597750" y="446034"/>
                  </a:lnTo>
                  <a:lnTo>
                    <a:pt x="619497" y="410551"/>
                  </a:lnTo>
                  <a:lnTo>
                    <a:pt x="635577" y="371965"/>
                  </a:lnTo>
                  <a:lnTo>
                    <a:pt x="645548" y="330660"/>
                  </a:lnTo>
                  <a:lnTo>
                    <a:pt x="648970" y="287019"/>
                  </a:lnTo>
                  <a:lnTo>
                    <a:pt x="645548" y="243694"/>
                  </a:lnTo>
                  <a:lnTo>
                    <a:pt x="635577" y="202648"/>
                  </a:lnTo>
                  <a:lnTo>
                    <a:pt x="619497" y="164269"/>
                  </a:lnTo>
                  <a:lnTo>
                    <a:pt x="597750" y="128948"/>
                  </a:lnTo>
                  <a:lnTo>
                    <a:pt x="570775" y="97073"/>
                  </a:lnTo>
                  <a:lnTo>
                    <a:pt x="539015" y="69034"/>
                  </a:lnTo>
                  <a:lnTo>
                    <a:pt x="502909" y="45220"/>
                  </a:lnTo>
                  <a:lnTo>
                    <a:pt x="462899" y="26020"/>
                  </a:lnTo>
                  <a:lnTo>
                    <a:pt x="419425" y="11824"/>
                  </a:lnTo>
                  <a:lnTo>
                    <a:pt x="372928" y="3020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580379" y="306832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70" h="575310">
                  <a:moveTo>
                    <a:pt x="323850" y="0"/>
                  </a:moveTo>
                  <a:lnTo>
                    <a:pt x="372928" y="3020"/>
                  </a:lnTo>
                  <a:lnTo>
                    <a:pt x="419425" y="11824"/>
                  </a:lnTo>
                  <a:lnTo>
                    <a:pt x="462899" y="26020"/>
                  </a:lnTo>
                  <a:lnTo>
                    <a:pt x="502909" y="45220"/>
                  </a:lnTo>
                  <a:lnTo>
                    <a:pt x="539015" y="69034"/>
                  </a:lnTo>
                  <a:lnTo>
                    <a:pt x="570775" y="97073"/>
                  </a:lnTo>
                  <a:lnTo>
                    <a:pt x="597750" y="128948"/>
                  </a:lnTo>
                  <a:lnTo>
                    <a:pt x="619497" y="164269"/>
                  </a:lnTo>
                  <a:lnTo>
                    <a:pt x="635577" y="202648"/>
                  </a:lnTo>
                  <a:lnTo>
                    <a:pt x="645548" y="243694"/>
                  </a:lnTo>
                  <a:lnTo>
                    <a:pt x="648970" y="287019"/>
                  </a:lnTo>
                  <a:lnTo>
                    <a:pt x="645548" y="330660"/>
                  </a:lnTo>
                  <a:lnTo>
                    <a:pt x="635577" y="371965"/>
                  </a:lnTo>
                  <a:lnTo>
                    <a:pt x="619497" y="410551"/>
                  </a:lnTo>
                  <a:lnTo>
                    <a:pt x="597750" y="446034"/>
                  </a:lnTo>
                  <a:lnTo>
                    <a:pt x="570775" y="478030"/>
                  </a:lnTo>
                  <a:lnTo>
                    <a:pt x="539015" y="506156"/>
                  </a:lnTo>
                  <a:lnTo>
                    <a:pt x="502909" y="530028"/>
                  </a:lnTo>
                  <a:lnTo>
                    <a:pt x="462899" y="549264"/>
                  </a:lnTo>
                  <a:lnTo>
                    <a:pt x="419425" y="563478"/>
                  </a:lnTo>
                  <a:lnTo>
                    <a:pt x="372928" y="572288"/>
                  </a:lnTo>
                  <a:lnTo>
                    <a:pt x="323850" y="575309"/>
                  </a:lnTo>
                  <a:lnTo>
                    <a:pt x="275087" y="572288"/>
                  </a:lnTo>
                  <a:lnTo>
                    <a:pt x="228849" y="563478"/>
                  </a:lnTo>
                  <a:lnTo>
                    <a:pt x="185582" y="549264"/>
                  </a:lnTo>
                  <a:lnTo>
                    <a:pt x="145733" y="530028"/>
                  </a:lnTo>
                  <a:lnTo>
                    <a:pt x="109748" y="506156"/>
                  </a:lnTo>
                  <a:lnTo>
                    <a:pt x="78074" y="478030"/>
                  </a:lnTo>
                  <a:lnTo>
                    <a:pt x="51158" y="446034"/>
                  </a:lnTo>
                  <a:lnTo>
                    <a:pt x="29446" y="410551"/>
                  </a:lnTo>
                  <a:lnTo>
                    <a:pt x="13385" y="371965"/>
                  </a:lnTo>
                  <a:lnTo>
                    <a:pt x="3420" y="330660"/>
                  </a:lnTo>
                  <a:lnTo>
                    <a:pt x="0" y="287019"/>
                  </a:lnTo>
                  <a:lnTo>
                    <a:pt x="3420" y="243694"/>
                  </a:lnTo>
                  <a:lnTo>
                    <a:pt x="13385" y="202648"/>
                  </a:lnTo>
                  <a:lnTo>
                    <a:pt x="29446" y="164269"/>
                  </a:lnTo>
                  <a:lnTo>
                    <a:pt x="51158" y="128948"/>
                  </a:lnTo>
                  <a:lnTo>
                    <a:pt x="78074" y="97073"/>
                  </a:lnTo>
                  <a:lnTo>
                    <a:pt x="109748" y="69034"/>
                  </a:lnTo>
                  <a:lnTo>
                    <a:pt x="145733" y="45220"/>
                  </a:lnTo>
                  <a:lnTo>
                    <a:pt x="185582" y="26020"/>
                  </a:lnTo>
                  <a:lnTo>
                    <a:pt x="228849" y="11824"/>
                  </a:lnTo>
                  <a:lnTo>
                    <a:pt x="275087" y="3020"/>
                  </a:lnTo>
                  <a:lnTo>
                    <a:pt x="323850" y="0"/>
                  </a:lnTo>
                  <a:close/>
                </a:path>
                <a:path w="648970" h="575310">
                  <a:moveTo>
                    <a:pt x="0" y="0"/>
                  </a:moveTo>
                  <a:lnTo>
                    <a:pt x="0" y="0"/>
                  </a:lnTo>
                </a:path>
                <a:path w="648970" h="575310">
                  <a:moveTo>
                    <a:pt x="648970" y="575309"/>
                  </a:moveTo>
                  <a:lnTo>
                    <a:pt x="648970" y="57530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019290" y="3141980"/>
              <a:ext cx="648970" cy="574040"/>
            </a:xfrm>
            <a:custGeom>
              <a:avLst/>
              <a:gdLst/>
              <a:ahLst/>
              <a:cxnLst/>
              <a:rect l="l" t="t" r="r" b="b"/>
              <a:pathLst>
                <a:path w="648970" h="574039">
                  <a:moveTo>
                    <a:pt x="325119" y="0"/>
                  </a:moveTo>
                  <a:lnTo>
                    <a:pt x="276041" y="3020"/>
                  </a:lnTo>
                  <a:lnTo>
                    <a:pt x="229544" y="11824"/>
                  </a:lnTo>
                  <a:lnTo>
                    <a:pt x="186070" y="26020"/>
                  </a:lnTo>
                  <a:lnTo>
                    <a:pt x="146060" y="45220"/>
                  </a:lnTo>
                  <a:lnTo>
                    <a:pt x="109954" y="69034"/>
                  </a:lnTo>
                  <a:lnTo>
                    <a:pt x="78194" y="97073"/>
                  </a:lnTo>
                  <a:lnTo>
                    <a:pt x="51219" y="128948"/>
                  </a:lnTo>
                  <a:lnTo>
                    <a:pt x="29472" y="164269"/>
                  </a:lnTo>
                  <a:lnTo>
                    <a:pt x="13392" y="202648"/>
                  </a:lnTo>
                  <a:lnTo>
                    <a:pt x="3421" y="243694"/>
                  </a:lnTo>
                  <a:lnTo>
                    <a:pt x="0" y="287020"/>
                  </a:lnTo>
                  <a:lnTo>
                    <a:pt x="3421" y="330345"/>
                  </a:lnTo>
                  <a:lnTo>
                    <a:pt x="13392" y="371391"/>
                  </a:lnTo>
                  <a:lnTo>
                    <a:pt x="29472" y="409770"/>
                  </a:lnTo>
                  <a:lnTo>
                    <a:pt x="51219" y="445091"/>
                  </a:lnTo>
                  <a:lnTo>
                    <a:pt x="78194" y="476966"/>
                  </a:lnTo>
                  <a:lnTo>
                    <a:pt x="109954" y="505005"/>
                  </a:lnTo>
                  <a:lnTo>
                    <a:pt x="146060" y="528819"/>
                  </a:lnTo>
                  <a:lnTo>
                    <a:pt x="186070" y="548019"/>
                  </a:lnTo>
                  <a:lnTo>
                    <a:pt x="229544" y="562215"/>
                  </a:lnTo>
                  <a:lnTo>
                    <a:pt x="276041" y="571019"/>
                  </a:lnTo>
                  <a:lnTo>
                    <a:pt x="325119" y="574040"/>
                  </a:lnTo>
                  <a:lnTo>
                    <a:pt x="374169" y="571019"/>
                  </a:lnTo>
                  <a:lnTo>
                    <a:pt x="420584" y="562215"/>
                  </a:lnTo>
                  <a:lnTo>
                    <a:pt x="463937" y="548019"/>
                  </a:lnTo>
                  <a:lnTo>
                    <a:pt x="503797" y="528819"/>
                  </a:lnTo>
                  <a:lnTo>
                    <a:pt x="539736" y="505005"/>
                  </a:lnTo>
                  <a:lnTo>
                    <a:pt x="571324" y="476966"/>
                  </a:lnTo>
                  <a:lnTo>
                    <a:pt x="598131" y="445091"/>
                  </a:lnTo>
                  <a:lnTo>
                    <a:pt x="619729" y="409770"/>
                  </a:lnTo>
                  <a:lnTo>
                    <a:pt x="635687" y="371391"/>
                  </a:lnTo>
                  <a:lnTo>
                    <a:pt x="645577" y="330345"/>
                  </a:lnTo>
                  <a:lnTo>
                    <a:pt x="648969" y="287020"/>
                  </a:lnTo>
                  <a:lnTo>
                    <a:pt x="645577" y="243694"/>
                  </a:lnTo>
                  <a:lnTo>
                    <a:pt x="635687" y="202648"/>
                  </a:lnTo>
                  <a:lnTo>
                    <a:pt x="619729" y="164269"/>
                  </a:lnTo>
                  <a:lnTo>
                    <a:pt x="598131" y="128948"/>
                  </a:lnTo>
                  <a:lnTo>
                    <a:pt x="571324" y="97073"/>
                  </a:lnTo>
                  <a:lnTo>
                    <a:pt x="539736" y="69034"/>
                  </a:lnTo>
                  <a:lnTo>
                    <a:pt x="503797" y="45220"/>
                  </a:lnTo>
                  <a:lnTo>
                    <a:pt x="463937" y="26020"/>
                  </a:lnTo>
                  <a:lnTo>
                    <a:pt x="420584" y="11824"/>
                  </a:lnTo>
                  <a:lnTo>
                    <a:pt x="374169" y="3020"/>
                  </a:lnTo>
                  <a:lnTo>
                    <a:pt x="325119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019290" y="3141980"/>
              <a:ext cx="650240" cy="574040"/>
            </a:xfrm>
            <a:custGeom>
              <a:avLst/>
              <a:gdLst/>
              <a:ahLst/>
              <a:cxnLst/>
              <a:rect l="l" t="t" r="r" b="b"/>
              <a:pathLst>
                <a:path w="650240" h="574039">
                  <a:moveTo>
                    <a:pt x="325119" y="0"/>
                  </a:moveTo>
                  <a:lnTo>
                    <a:pt x="374169" y="3020"/>
                  </a:lnTo>
                  <a:lnTo>
                    <a:pt x="420584" y="11824"/>
                  </a:lnTo>
                  <a:lnTo>
                    <a:pt x="463937" y="26020"/>
                  </a:lnTo>
                  <a:lnTo>
                    <a:pt x="503797" y="45220"/>
                  </a:lnTo>
                  <a:lnTo>
                    <a:pt x="539736" y="69034"/>
                  </a:lnTo>
                  <a:lnTo>
                    <a:pt x="571324" y="97073"/>
                  </a:lnTo>
                  <a:lnTo>
                    <a:pt x="598131" y="128948"/>
                  </a:lnTo>
                  <a:lnTo>
                    <a:pt x="619729" y="164269"/>
                  </a:lnTo>
                  <a:lnTo>
                    <a:pt x="635687" y="202648"/>
                  </a:lnTo>
                  <a:lnTo>
                    <a:pt x="645577" y="243694"/>
                  </a:lnTo>
                  <a:lnTo>
                    <a:pt x="648969" y="287020"/>
                  </a:lnTo>
                  <a:lnTo>
                    <a:pt x="645577" y="330345"/>
                  </a:lnTo>
                  <a:lnTo>
                    <a:pt x="635687" y="371391"/>
                  </a:lnTo>
                  <a:lnTo>
                    <a:pt x="619729" y="409770"/>
                  </a:lnTo>
                  <a:lnTo>
                    <a:pt x="598131" y="445091"/>
                  </a:lnTo>
                  <a:lnTo>
                    <a:pt x="571324" y="476966"/>
                  </a:lnTo>
                  <a:lnTo>
                    <a:pt x="539736" y="505005"/>
                  </a:lnTo>
                  <a:lnTo>
                    <a:pt x="503797" y="528819"/>
                  </a:lnTo>
                  <a:lnTo>
                    <a:pt x="463937" y="548019"/>
                  </a:lnTo>
                  <a:lnTo>
                    <a:pt x="420584" y="562215"/>
                  </a:lnTo>
                  <a:lnTo>
                    <a:pt x="374169" y="571019"/>
                  </a:lnTo>
                  <a:lnTo>
                    <a:pt x="325119" y="574040"/>
                  </a:lnTo>
                  <a:lnTo>
                    <a:pt x="276041" y="571019"/>
                  </a:lnTo>
                  <a:lnTo>
                    <a:pt x="229544" y="562215"/>
                  </a:lnTo>
                  <a:lnTo>
                    <a:pt x="186070" y="548019"/>
                  </a:lnTo>
                  <a:lnTo>
                    <a:pt x="146060" y="528819"/>
                  </a:lnTo>
                  <a:lnTo>
                    <a:pt x="109954" y="505005"/>
                  </a:lnTo>
                  <a:lnTo>
                    <a:pt x="78194" y="476966"/>
                  </a:lnTo>
                  <a:lnTo>
                    <a:pt x="51219" y="445091"/>
                  </a:lnTo>
                  <a:lnTo>
                    <a:pt x="29472" y="409770"/>
                  </a:lnTo>
                  <a:lnTo>
                    <a:pt x="13392" y="371391"/>
                  </a:lnTo>
                  <a:lnTo>
                    <a:pt x="3421" y="330345"/>
                  </a:lnTo>
                  <a:lnTo>
                    <a:pt x="0" y="287020"/>
                  </a:lnTo>
                  <a:lnTo>
                    <a:pt x="3421" y="243694"/>
                  </a:lnTo>
                  <a:lnTo>
                    <a:pt x="13392" y="202648"/>
                  </a:lnTo>
                  <a:lnTo>
                    <a:pt x="29472" y="164269"/>
                  </a:lnTo>
                  <a:lnTo>
                    <a:pt x="51219" y="128948"/>
                  </a:lnTo>
                  <a:lnTo>
                    <a:pt x="78194" y="97073"/>
                  </a:lnTo>
                  <a:lnTo>
                    <a:pt x="109954" y="69034"/>
                  </a:lnTo>
                  <a:lnTo>
                    <a:pt x="146060" y="45220"/>
                  </a:lnTo>
                  <a:lnTo>
                    <a:pt x="186070" y="26020"/>
                  </a:lnTo>
                  <a:lnTo>
                    <a:pt x="229544" y="11824"/>
                  </a:lnTo>
                  <a:lnTo>
                    <a:pt x="276041" y="3020"/>
                  </a:lnTo>
                  <a:lnTo>
                    <a:pt x="325119" y="0"/>
                  </a:lnTo>
                  <a:close/>
                </a:path>
                <a:path w="650240" h="574039">
                  <a:moveTo>
                    <a:pt x="0" y="0"/>
                  </a:moveTo>
                  <a:lnTo>
                    <a:pt x="0" y="0"/>
                  </a:lnTo>
                </a:path>
                <a:path w="650240" h="574039">
                  <a:moveTo>
                    <a:pt x="650239" y="574040"/>
                  </a:moveTo>
                  <a:lnTo>
                    <a:pt x="650239" y="57404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443979" y="220472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70" h="575310">
                  <a:moveTo>
                    <a:pt x="323850" y="0"/>
                  </a:moveTo>
                  <a:lnTo>
                    <a:pt x="275087" y="3020"/>
                  </a:lnTo>
                  <a:lnTo>
                    <a:pt x="228849" y="11824"/>
                  </a:lnTo>
                  <a:lnTo>
                    <a:pt x="185582" y="26020"/>
                  </a:lnTo>
                  <a:lnTo>
                    <a:pt x="145733" y="45220"/>
                  </a:lnTo>
                  <a:lnTo>
                    <a:pt x="109748" y="69034"/>
                  </a:lnTo>
                  <a:lnTo>
                    <a:pt x="78074" y="97073"/>
                  </a:lnTo>
                  <a:lnTo>
                    <a:pt x="51158" y="128948"/>
                  </a:lnTo>
                  <a:lnTo>
                    <a:pt x="29446" y="164269"/>
                  </a:lnTo>
                  <a:lnTo>
                    <a:pt x="13385" y="202648"/>
                  </a:lnTo>
                  <a:lnTo>
                    <a:pt x="3420" y="243694"/>
                  </a:lnTo>
                  <a:lnTo>
                    <a:pt x="0" y="287019"/>
                  </a:lnTo>
                  <a:lnTo>
                    <a:pt x="3420" y="330660"/>
                  </a:lnTo>
                  <a:lnTo>
                    <a:pt x="13385" y="371965"/>
                  </a:lnTo>
                  <a:lnTo>
                    <a:pt x="29446" y="410551"/>
                  </a:lnTo>
                  <a:lnTo>
                    <a:pt x="51158" y="446034"/>
                  </a:lnTo>
                  <a:lnTo>
                    <a:pt x="78074" y="478030"/>
                  </a:lnTo>
                  <a:lnTo>
                    <a:pt x="109748" y="506156"/>
                  </a:lnTo>
                  <a:lnTo>
                    <a:pt x="145733" y="530028"/>
                  </a:lnTo>
                  <a:lnTo>
                    <a:pt x="185582" y="549264"/>
                  </a:lnTo>
                  <a:lnTo>
                    <a:pt x="228849" y="563478"/>
                  </a:lnTo>
                  <a:lnTo>
                    <a:pt x="275087" y="572288"/>
                  </a:lnTo>
                  <a:lnTo>
                    <a:pt x="323850" y="575309"/>
                  </a:lnTo>
                  <a:lnTo>
                    <a:pt x="372928" y="572288"/>
                  </a:lnTo>
                  <a:lnTo>
                    <a:pt x="419425" y="563478"/>
                  </a:lnTo>
                  <a:lnTo>
                    <a:pt x="462899" y="549264"/>
                  </a:lnTo>
                  <a:lnTo>
                    <a:pt x="502909" y="530028"/>
                  </a:lnTo>
                  <a:lnTo>
                    <a:pt x="539015" y="506156"/>
                  </a:lnTo>
                  <a:lnTo>
                    <a:pt x="570775" y="478030"/>
                  </a:lnTo>
                  <a:lnTo>
                    <a:pt x="597750" y="446034"/>
                  </a:lnTo>
                  <a:lnTo>
                    <a:pt x="619497" y="410551"/>
                  </a:lnTo>
                  <a:lnTo>
                    <a:pt x="635577" y="371965"/>
                  </a:lnTo>
                  <a:lnTo>
                    <a:pt x="645548" y="330660"/>
                  </a:lnTo>
                  <a:lnTo>
                    <a:pt x="648970" y="287019"/>
                  </a:lnTo>
                  <a:lnTo>
                    <a:pt x="645548" y="243694"/>
                  </a:lnTo>
                  <a:lnTo>
                    <a:pt x="635577" y="202648"/>
                  </a:lnTo>
                  <a:lnTo>
                    <a:pt x="619497" y="164269"/>
                  </a:lnTo>
                  <a:lnTo>
                    <a:pt x="597750" y="128948"/>
                  </a:lnTo>
                  <a:lnTo>
                    <a:pt x="570775" y="97073"/>
                  </a:lnTo>
                  <a:lnTo>
                    <a:pt x="539015" y="69034"/>
                  </a:lnTo>
                  <a:lnTo>
                    <a:pt x="502909" y="45220"/>
                  </a:lnTo>
                  <a:lnTo>
                    <a:pt x="462899" y="26020"/>
                  </a:lnTo>
                  <a:lnTo>
                    <a:pt x="419425" y="11824"/>
                  </a:lnTo>
                  <a:lnTo>
                    <a:pt x="372928" y="3020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443979" y="220472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70" h="575310">
                  <a:moveTo>
                    <a:pt x="323850" y="0"/>
                  </a:moveTo>
                  <a:lnTo>
                    <a:pt x="372928" y="3020"/>
                  </a:lnTo>
                  <a:lnTo>
                    <a:pt x="419425" y="11824"/>
                  </a:lnTo>
                  <a:lnTo>
                    <a:pt x="462899" y="26020"/>
                  </a:lnTo>
                  <a:lnTo>
                    <a:pt x="502909" y="45220"/>
                  </a:lnTo>
                  <a:lnTo>
                    <a:pt x="539015" y="69034"/>
                  </a:lnTo>
                  <a:lnTo>
                    <a:pt x="570775" y="97073"/>
                  </a:lnTo>
                  <a:lnTo>
                    <a:pt x="597750" y="128948"/>
                  </a:lnTo>
                  <a:lnTo>
                    <a:pt x="619497" y="164269"/>
                  </a:lnTo>
                  <a:lnTo>
                    <a:pt x="635577" y="202648"/>
                  </a:lnTo>
                  <a:lnTo>
                    <a:pt x="645548" y="243694"/>
                  </a:lnTo>
                  <a:lnTo>
                    <a:pt x="648970" y="287019"/>
                  </a:lnTo>
                  <a:lnTo>
                    <a:pt x="645548" y="330660"/>
                  </a:lnTo>
                  <a:lnTo>
                    <a:pt x="635577" y="371965"/>
                  </a:lnTo>
                  <a:lnTo>
                    <a:pt x="619497" y="410551"/>
                  </a:lnTo>
                  <a:lnTo>
                    <a:pt x="597750" y="446034"/>
                  </a:lnTo>
                  <a:lnTo>
                    <a:pt x="570775" y="478030"/>
                  </a:lnTo>
                  <a:lnTo>
                    <a:pt x="539015" y="506156"/>
                  </a:lnTo>
                  <a:lnTo>
                    <a:pt x="502909" y="530028"/>
                  </a:lnTo>
                  <a:lnTo>
                    <a:pt x="462899" y="549264"/>
                  </a:lnTo>
                  <a:lnTo>
                    <a:pt x="419425" y="563478"/>
                  </a:lnTo>
                  <a:lnTo>
                    <a:pt x="372928" y="572288"/>
                  </a:lnTo>
                  <a:lnTo>
                    <a:pt x="323850" y="575309"/>
                  </a:lnTo>
                  <a:lnTo>
                    <a:pt x="275087" y="572288"/>
                  </a:lnTo>
                  <a:lnTo>
                    <a:pt x="228849" y="563478"/>
                  </a:lnTo>
                  <a:lnTo>
                    <a:pt x="185582" y="549264"/>
                  </a:lnTo>
                  <a:lnTo>
                    <a:pt x="145733" y="530028"/>
                  </a:lnTo>
                  <a:lnTo>
                    <a:pt x="109748" y="506156"/>
                  </a:lnTo>
                  <a:lnTo>
                    <a:pt x="78074" y="478030"/>
                  </a:lnTo>
                  <a:lnTo>
                    <a:pt x="51158" y="446034"/>
                  </a:lnTo>
                  <a:lnTo>
                    <a:pt x="29446" y="410551"/>
                  </a:lnTo>
                  <a:lnTo>
                    <a:pt x="13385" y="371965"/>
                  </a:lnTo>
                  <a:lnTo>
                    <a:pt x="3420" y="330660"/>
                  </a:lnTo>
                  <a:lnTo>
                    <a:pt x="0" y="287019"/>
                  </a:lnTo>
                  <a:lnTo>
                    <a:pt x="3420" y="243694"/>
                  </a:lnTo>
                  <a:lnTo>
                    <a:pt x="13385" y="202648"/>
                  </a:lnTo>
                  <a:lnTo>
                    <a:pt x="29446" y="164269"/>
                  </a:lnTo>
                  <a:lnTo>
                    <a:pt x="51158" y="128948"/>
                  </a:lnTo>
                  <a:lnTo>
                    <a:pt x="78074" y="97073"/>
                  </a:lnTo>
                  <a:lnTo>
                    <a:pt x="109748" y="69034"/>
                  </a:lnTo>
                  <a:lnTo>
                    <a:pt x="145733" y="45220"/>
                  </a:lnTo>
                  <a:lnTo>
                    <a:pt x="185582" y="26020"/>
                  </a:lnTo>
                  <a:lnTo>
                    <a:pt x="228849" y="11824"/>
                  </a:lnTo>
                  <a:lnTo>
                    <a:pt x="275087" y="3020"/>
                  </a:lnTo>
                  <a:lnTo>
                    <a:pt x="323850" y="0"/>
                  </a:lnTo>
                  <a:close/>
                </a:path>
                <a:path w="648970" h="575310">
                  <a:moveTo>
                    <a:pt x="0" y="0"/>
                  </a:moveTo>
                  <a:lnTo>
                    <a:pt x="0" y="0"/>
                  </a:lnTo>
                </a:path>
                <a:path w="648970" h="575310">
                  <a:moveTo>
                    <a:pt x="648970" y="575309"/>
                  </a:moveTo>
                  <a:lnTo>
                    <a:pt x="648970" y="57530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371590" y="1484630"/>
              <a:ext cx="648970" cy="574040"/>
            </a:xfrm>
            <a:custGeom>
              <a:avLst/>
              <a:gdLst/>
              <a:ahLst/>
              <a:cxnLst/>
              <a:rect l="l" t="t" r="r" b="b"/>
              <a:pathLst>
                <a:path w="648970" h="574039">
                  <a:moveTo>
                    <a:pt x="325119" y="0"/>
                  </a:moveTo>
                  <a:lnTo>
                    <a:pt x="276041" y="3020"/>
                  </a:lnTo>
                  <a:lnTo>
                    <a:pt x="229544" y="11824"/>
                  </a:lnTo>
                  <a:lnTo>
                    <a:pt x="186070" y="26020"/>
                  </a:lnTo>
                  <a:lnTo>
                    <a:pt x="146060" y="45220"/>
                  </a:lnTo>
                  <a:lnTo>
                    <a:pt x="109954" y="69034"/>
                  </a:lnTo>
                  <a:lnTo>
                    <a:pt x="78194" y="97073"/>
                  </a:lnTo>
                  <a:lnTo>
                    <a:pt x="51219" y="128948"/>
                  </a:lnTo>
                  <a:lnTo>
                    <a:pt x="29472" y="164269"/>
                  </a:lnTo>
                  <a:lnTo>
                    <a:pt x="13392" y="202648"/>
                  </a:lnTo>
                  <a:lnTo>
                    <a:pt x="3421" y="243694"/>
                  </a:lnTo>
                  <a:lnTo>
                    <a:pt x="0" y="287020"/>
                  </a:lnTo>
                  <a:lnTo>
                    <a:pt x="3421" y="330345"/>
                  </a:lnTo>
                  <a:lnTo>
                    <a:pt x="13392" y="371391"/>
                  </a:lnTo>
                  <a:lnTo>
                    <a:pt x="29472" y="409770"/>
                  </a:lnTo>
                  <a:lnTo>
                    <a:pt x="51219" y="445091"/>
                  </a:lnTo>
                  <a:lnTo>
                    <a:pt x="78194" y="476966"/>
                  </a:lnTo>
                  <a:lnTo>
                    <a:pt x="109954" y="505005"/>
                  </a:lnTo>
                  <a:lnTo>
                    <a:pt x="146060" y="528819"/>
                  </a:lnTo>
                  <a:lnTo>
                    <a:pt x="186070" y="548019"/>
                  </a:lnTo>
                  <a:lnTo>
                    <a:pt x="229544" y="562215"/>
                  </a:lnTo>
                  <a:lnTo>
                    <a:pt x="276041" y="571019"/>
                  </a:lnTo>
                  <a:lnTo>
                    <a:pt x="325119" y="574040"/>
                  </a:lnTo>
                  <a:lnTo>
                    <a:pt x="374169" y="571019"/>
                  </a:lnTo>
                  <a:lnTo>
                    <a:pt x="420584" y="562215"/>
                  </a:lnTo>
                  <a:lnTo>
                    <a:pt x="463937" y="548019"/>
                  </a:lnTo>
                  <a:lnTo>
                    <a:pt x="503797" y="528819"/>
                  </a:lnTo>
                  <a:lnTo>
                    <a:pt x="539736" y="505005"/>
                  </a:lnTo>
                  <a:lnTo>
                    <a:pt x="571324" y="476966"/>
                  </a:lnTo>
                  <a:lnTo>
                    <a:pt x="598131" y="445091"/>
                  </a:lnTo>
                  <a:lnTo>
                    <a:pt x="619729" y="409770"/>
                  </a:lnTo>
                  <a:lnTo>
                    <a:pt x="635687" y="371391"/>
                  </a:lnTo>
                  <a:lnTo>
                    <a:pt x="645577" y="330345"/>
                  </a:lnTo>
                  <a:lnTo>
                    <a:pt x="648969" y="287020"/>
                  </a:lnTo>
                  <a:lnTo>
                    <a:pt x="645577" y="243694"/>
                  </a:lnTo>
                  <a:lnTo>
                    <a:pt x="635687" y="202648"/>
                  </a:lnTo>
                  <a:lnTo>
                    <a:pt x="619729" y="164269"/>
                  </a:lnTo>
                  <a:lnTo>
                    <a:pt x="598131" y="128948"/>
                  </a:lnTo>
                  <a:lnTo>
                    <a:pt x="571324" y="97073"/>
                  </a:lnTo>
                  <a:lnTo>
                    <a:pt x="539736" y="69034"/>
                  </a:lnTo>
                  <a:lnTo>
                    <a:pt x="503797" y="45220"/>
                  </a:lnTo>
                  <a:lnTo>
                    <a:pt x="463937" y="26020"/>
                  </a:lnTo>
                  <a:lnTo>
                    <a:pt x="420584" y="11824"/>
                  </a:lnTo>
                  <a:lnTo>
                    <a:pt x="374169" y="3020"/>
                  </a:lnTo>
                  <a:lnTo>
                    <a:pt x="325119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371590" y="1484630"/>
              <a:ext cx="650240" cy="574040"/>
            </a:xfrm>
            <a:custGeom>
              <a:avLst/>
              <a:gdLst/>
              <a:ahLst/>
              <a:cxnLst/>
              <a:rect l="l" t="t" r="r" b="b"/>
              <a:pathLst>
                <a:path w="650240" h="574039">
                  <a:moveTo>
                    <a:pt x="325119" y="0"/>
                  </a:moveTo>
                  <a:lnTo>
                    <a:pt x="374169" y="3020"/>
                  </a:lnTo>
                  <a:lnTo>
                    <a:pt x="420584" y="11824"/>
                  </a:lnTo>
                  <a:lnTo>
                    <a:pt x="463937" y="26020"/>
                  </a:lnTo>
                  <a:lnTo>
                    <a:pt x="503797" y="45220"/>
                  </a:lnTo>
                  <a:lnTo>
                    <a:pt x="539736" y="69034"/>
                  </a:lnTo>
                  <a:lnTo>
                    <a:pt x="571324" y="97073"/>
                  </a:lnTo>
                  <a:lnTo>
                    <a:pt x="598131" y="128948"/>
                  </a:lnTo>
                  <a:lnTo>
                    <a:pt x="619729" y="164269"/>
                  </a:lnTo>
                  <a:lnTo>
                    <a:pt x="635687" y="202648"/>
                  </a:lnTo>
                  <a:lnTo>
                    <a:pt x="645577" y="243694"/>
                  </a:lnTo>
                  <a:lnTo>
                    <a:pt x="648969" y="287020"/>
                  </a:lnTo>
                  <a:lnTo>
                    <a:pt x="645577" y="330345"/>
                  </a:lnTo>
                  <a:lnTo>
                    <a:pt x="635687" y="371391"/>
                  </a:lnTo>
                  <a:lnTo>
                    <a:pt x="619729" y="409770"/>
                  </a:lnTo>
                  <a:lnTo>
                    <a:pt x="598131" y="445091"/>
                  </a:lnTo>
                  <a:lnTo>
                    <a:pt x="571324" y="476966"/>
                  </a:lnTo>
                  <a:lnTo>
                    <a:pt x="539736" y="505005"/>
                  </a:lnTo>
                  <a:lnTo>
                    <a:pt x="503797" y="528819"/>
                  </a:lnTo>
                  <a:lnTo>
                    <a:pt x="463937" y="548019"/>
                  </a:lnTo>
                  <a:lnTo>
                    <a:pt x="420584" y="562215"/>
                  </a:lnTo>
                  <a:lnTo>
                    <a:pt x="374169" y="571019"/>
                  </a:lnTo>
                  <a:lnTo>
                    <a:pt x="325119" y="574040"/>
                  </a:lnTo>
                  <a:lnTo>
                    <a:pt x="276041" y="571019"/>
                  </a:lnTo>
                  <a:lnTo>
                    <a:pt x="229544" y="562215"/>
                  </a:lnTo>
                  <a:lnTo>
                    <a:pt x="186070" y="548019"/>
                  </a:lnTo>
                  <a:lnTo>
                    <a:pt x="146060" y="528819"/>
                  </a:lnTo>
                  <a:lnTo>
                    <a:pt x="109954" y="505005"/>
                  </a:lnTo>
                  <a:lnTo>
                    <a:pt x="78194" y="476966"/>
                  </a:lnTo>
                  <a:lnTo>
                    <a:pt x="51219" y="445091"/>
                  </a:lnTo>
                  <a:lnTo>
                    <a:pt x="29472" y="409770"/>
                  </a:lnTo>
                  <a:lnTo>
                    <a:pt x="13392" y="371391"/>
                  </a:lnTo>
                  <a:lnTo>
                    <a:pt x="3421" y="330345"/>
                  </a:lnTo>
                  <a:lnTo>
                    <a:pt x="0" y="287020"/>
                  </a:lnTo>
                  <a:lnTo>
                    <a:pt x="3421" y="243694"/>
                  </a:lnTo>
                  <a:lnTo>
                    <a:pt x="13392" y="202648"/>
                  </a:lnTo>
                  <a:lnTo>
                    <a:pt x="29472" y="164269"/>
                  </a:lnTo>
                  <a:lnTo>
                    <a:pt x="51219" y="128948"/>
                  </a:lnTo>
                  <a:lnTo>
                    <a:pt x="78194" y="97073"/>
                  </a:lnTo>
                  <a:lnTo>
                    <a:pt x="109954" y="69034"/>
                  </a:lnTo>
                  <a:lnTo>
                    <a:pt x="146060" y="45220"/>
                  </a:lnTo>
                  <a:lnTo>
                    <a:pt x="186070" y="26020"/>
                  </a:lnTo>
                  <a:lnTo>
                    <a:pt x="229544" y="11824"/>
                  </a:lnTo>
                  <a:lnTo>
                    <a:pt x="276041" y="3020"/>
                  </a:lnTo>
                  <a:lnTo>
                    <a:pt x="325119" y="0"/>
                  </a:lnTo>
                  <a:close/>
                </a:path>
                <a:path w="650240" h="574039">
                  <a:moveTo>
                    <a:pt x="0" y="0"/>
                  </a:moveTo>
                  <a:lnTo>
                    <a:pt x="0" y="0"/>
                  </a:lnTo>
                </a:path>
                <a:path w="650240" h="574039">
                  <a:moveTo>
                    <a:pt x="650239" y="574040"/>
                  </a:moveTo>
                  <a:lnTo>
                    <a:pt x="650239" y="57404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885430" y="2924810"/>
              <a:ext cx="648970" cy="574040"/>
            </a:xfrm>
            <a:custGeom>
              <a:avLst/>
              <a:gdLst/>
              <a:ahLst/>
              <a:cxnLst/>
              <a:rect l="l" t="t" r="r" b="b"/>
              <a:pathLst>
                <a:path w="648970" h="574039">
                  <a:moveTo>
                    <a:pt x="323850" y="0"/>
                  </a:moveTo>
                  <a:lnTo>
                    <a:pt x="275087" y="3020"/>
                  </a:lnTo>
                  <a:lnTo>
                    <a:pt x="228849" y="11824"/>
                  </a:lnTo>
                  <a:lnTo>
                    <a:pt x="185582" y="26020"/>
                  </a:lnTo>
                  <a:lnTo>
                    <a:pt x="145733" y="45220"/>
                  </a:lnTo>
                  <a:lnTo>
                    <a:pt x="109748" y="69034"/>
                  </a:lnTo>
                  <a:lnTo>
                    <a:pt x="78074" y="97073"/>
                  </a:lnTo>
                  <a:lnTo>
                    <a:pt x="51158" y="128948"/>
                  </a:lnTo>
                  <a:lnTo>
                    <a:pt x="29446" y="164269"/>
                  </a:lnTo>
                  <a:lnTo>
                    <a:pt x="13385" y="202648"/>
                  </a:lnTo>
                  <a:lnTo>
                    <a:pt x="3420" y="243694"/>
                  </a:lnTo>
                  <a:lnTo>
                    <a:pt x="0" y="287019"/>
                  </a:lnTo>
                  <a:lnTo>
                    <a:pt x="3420" y="330345"/>
                  </a:lnTo>
                  <a:lnTo>
                    <a:pt x="13385" y="371391"/>
                  </a:lnTo>
                  <a:lnTo>
                    <a:pt x="29446" y="409770"/>
                  </a:lnTo>
                  <a:lnTo>
                    <a:pt x="51158" y="445091"/>
                  </a:lnTo>
                  <a:lnTo>
                    <a:pt x="78074" y="476966"/>
                  </a:lnTo>
                  <a:lnTo>
                    <a:pt x="109748" y="505005"/>
                  </a:lnTo>
                  <a:lnTo>
                    <a:pt x="145733" y="528819"/>
                  </a:lnTo>
                  <a:lnTo>
                    <a:pt x="185582" y="548019"/>
                  </a:lnTo>
                  <a:lnTo>
                    <a:pt x="228849" y="562215"/>
                  </a:lnTo>
                  <a:lnTo>
                    <a:pt x="275087" y="571019"/>
                  </a:lnTo>
                  <a:lnTo>
                    <a:pt x="323850" y="574039"/>
                  </a:lnTo>
                  <a:lnTo>
                    <a:pt x="372928" y="571019"/>
                  </a:lnTo>
                  <a:lnTo>
                    <a:pt x="419425" y="562215"/>
                  </a:lnTo>
                  <a:lnTo>
                    <a:pt x="462899" y="548019"/>
                  </a:lnTo>
                  <a:lnTo>
                    <a:pt x="502909" y="528819"/>
                  </a:lnTo>
                  <a:lnTo>
                    <a:pt x="539015" y="505005"/>
                  </a:lnTo>
                  <a:lnTo>
                    <a:pt x="570775" y="476966"/>
                  </a:lnTo>
                  <a:lnTo>
                    <a:pt x="597750" y="445091"/>
                  </a:lnTo>
                  <a:lnTo>
                    <a:pt x="619497" y="409770"/>
                  </a:lnTo>
                  <a:lnTo>
                    <a:pt x="635577" y="371391"/>
                  </a:lnTo>
                  <a:lnTo>
                    <a:pt x="645548" y="330345"/>
                  </a:lnTo>
                  <a:lnTo>
                    <a:pt x="648970" y="287019"/>
                  </a:lnTo>
                  <a:lnTo>
                    <a:pt x="645548" y="243694"/>
                  </a:lnTo>
                  <a:lnTo>
                    <a:pt x="635577" y="202648"/>
                  </a:lnTo>
                  <a:lnTo>
                    <a:pt x="619497" y="164269"/>
                  </a:lnTo>
                  <a:lnTo>
                    <a:pt x="597750" y="128948"/>
                  </a:lnTo>
                  <a:lnTo>
                    <a:pt x="570775" y="97073"/>
                  </a:lnTo>
                  <a:lnTo>
                    <a:pt x="539015" y="69034"/>
                  </a:lnTo>
                  <a:lnTo>
                    <a:pt x="502909" y="45220"/>
                  </a:lnTo>
                  <a:lnTo>
                    <a:pt x="462899" y="26020"/>
                  </a:lnTo>
                  <a:lnTo>
                    <a:pt x="419425" y="11824"/>
                  </a:lnTo>
                  <a:lnTo>
                    <a:pt x="372928" y="3020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885430" y="2924810"/>
              <a:ext cx="648970" cy="574040"/>
            </a:xfrm>
            <a:custGeom>
              <a:avLst/>
              <a:gdLst/>
              <a:ahLst/>
              <a:cxnLst/>
              <a:rect l="l" t="t" r="r" b="b"/>
              <a:pathLst>
                <a:path w="648970" h="574039">
                  <a:moveTo>
                    <a:pt x="323850" y="0"/>
                  </a:moveTo>
                  <a:lnTo>
                    <a:pt x="372928" y="3020"/>
                  </a:lnTo>
                  <a:lnTo>
                    <a:pt x="419425" y="11824"/>
                  </a:lnTo>
                  <a:lnTo>
                    <a:pt x="462899" y="26020"/>
                  </a:lnTo>
                  <a:lnTo>
                    <a:pt x="502909" y="45220"/>
                  </a:lnTo>
                  <a:lnTo>
                    <a:pt x="539015" y="69034"/>
                  </a:lnTo>
                  <a:lnTo>
                    <a:pt x="570775" y="97073"/>
                  </a:lnTo>
                  <a:lnTo>
                    <a:pt x="597750" y="128948"/>
                  </a:lnTo>
                  <a:lnTo>
                    <a:pt x="619497" y="164269"/>
                  </a:lnTo>
                  <a:lnTo>
                    <a:pt x="635577" y="202648"/>
                  </a:lnTo>
                  <a:lnTo>
                    <a:pt x="645548" y="243694"/>
                  </a:lnTo>
                  <a:lnTo>
                    <a:pt x="648970" y="287019"/>
                  </a:lnTo>
                  <a:lnTo>
                    <a:pt x="645548" y="330345"/>
                  </a:lnTo>
                  <a:lnTo>
                    <a:pt x="635577" y="371391"/>
                  </a:lnTo>
                  <a:lnTo>
                    <a:pt x="619497" y="409770"/>
                  </a:lnTo>
                  <a:lnTo>
                    <a:pt x="597750" y="445091"/>
                  </a:lnTo>
                  <a:lnTo>
                    <a:pt x="570775" y="476966"/>
                  </a:lnTo>
                  <a:lnTo>
                    <a:pt x="539015" y="505005"/>
                  </a:lnTo>
                  <a:lnTo>
                    <a:pt x="502909" y="528819"/>
                  </a:lnTo>
                  <a:lnTo>
                    <a:pt x="462899" y="548019"/>
                  </a:lnTo>
                  <a:lnTo>
                    <a:pt x="419425" y="562215"/>
                  </a:lnTo>
                  <a:lnTo>
                    <a:pt x="372928" y="571019"/>
                  </a:lnTo>
                  <a:lnTo>
                    <a:pt x="323850" y="574039"/>
                  </a:lnTo>
                  <a:lnTo>
                    <a:pt x="275087" y="571019"/>
                  </a:lnTo>
                  <a:lnTo>
                    <a:pt x="228849" y="562215"/>
                  </a:lnTo>
                  <a:lnTo>
                    <a:pt x="185582" y="548019"/>
                  </a:lnTo>
                  <a:lnTo>
                    <a:pt x="145733" y="528819"/>
                  </a:lnTo>
                  <a:lnTo>
                    <a:pt x="109748" y="505005"/>
                  </a:lnTo>
                  <a:lnTo>
                    <a:pt x="78074" y="476966"/>
                  </a:lnTo>
                  <a:lnTo>
                    <a:pt x="51158" y="445091"/>
                  </a:lnTo>
                  <a:lnTo>
                    <a:pt x="29446" y="409770"/>
                  </a:lnTo>
                  <a:lnTo>
                    <a:pt x="13385" y="371391"/>
                  </a:lnTo>
                  <a:lnTo>
                    <a:pt x="3420" y="330345"/>
                  </a:lnTo>
                  <a:lnTo>
                    <a:pt x="0" y="287019"/>
                  </a:lnTo>
                  <a:lnTo>
                    <a:pt x="3420" y="243694"/>
                  </a:lnTo>
                  <a:lnTo>
                    <a:pt x="13385" y="202648"/>
                  </a:lnTo>
                  <a:lnTo>
                    <a:pt x="29446" y="164269"/>
                  </a:lnTo>
                  <a:lnTo>
                    <a:pt x="51158" y="128948"/>
                  </a:lnTo>
                  <a:lnTo>
                    <a:pt x="78074" y="97073"/>
                  </a:lnTo>
                  <a:lnTo>
                    <a:pt x="109748" y="69034"/>
                  </a:lnTo>
                  <a:lnTo>
                    <a:pt x="145733" y="45220"/>
                  </a:lnTo>
                  <a:lnTo>
                    <a:pt x="185582" y="26020"/>
                  </a:lnTo>
                  <a:lnTo>
                    <a:pt x="228849" y="11824"/>
                  </a:lnTo>
                  <a:lnTo>
                    <a:pt x="275087" y="3020"/>
                  </a:lnTo>
                  <a:lnTo>
                    <a:pt x="323850" y="0"/>
                  </a:lnTo>
                  <a:close/>
                </a:path>
                <a:path w="648970" h="574039">
                  <a:moveTo>
                    <a:pt x="0" y="0"/>
                  </a:moveTo>
                  <a:lnTo>
                    <a:pt x="0" y="0"/>
                  </a:lnTo>
                </a:path>
                <a:path w="648970" h="574039">
                  <a:moveTo>
                    <a:pt x="648970" y="574039"/>
                  </a:moveTo>
                  <a:lnTo>
                    <a:pt x="648970" y="574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885430" y="220472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70" h="575310">
                  <a:moveTo>
                    <a:pt x="323850" y="0"/>
                  </a:moveTo>
                  <a:lnTo>
                    <a:pt x="275087" y="3020"/>
                  </a:lnTo>
                  <a:lnTo>
                    <a:pt x="228849" y="11824"/>
                  </a:lnTo>
                  <a:lnTo>
                    <a:pt x="185582" y="26020"/>
                  </a:lnTo>
                  <a:lnTo>
                    <a:pt x="145733" y="45220"/>
                  </a:lnTo>
                  <a:lnTo>
                    <a:pt x="109748" y="69034"/>
                  </a:lnTo>
                  <a:lnTo>
                    <a:pt x="78074" y="97073"/>
                  </a:lnTo>
                  <a:lnTo>
                    <a:pt x="51158" y="128948"/>
                  </a:lnTo>
                  <a:lnTo>
                    <a:pt x="29446" y="164269"/>
                  </a:lnTo>
                  <a:lnTo>
                    <a:pt x="13385" y="202648"/>
                  </a:lnTo>
                  <a:lnTo>
                    <a:pt x="3420" y="243694"/>
                  </a:lnTo>
                  <a:lnTo>
                    <a:pt x="0" y="287019"/>
                  </a:lnTo>
                  <a:lnTo>
                    <a:pt x="3420" y="330660"/>
                  </a:lnTo>
                  <a:lnTo>
                    <a:pt x="13385" y="371965"/>
                  </a:lnTo>
                  <a:lnTo>
                    <a:pt x="29446" y="410551"/>
                  </a:lnTo>
                  <a:lnTo>
                    <a:pt x="51158" y="446034"/>
                  </a:lnTo>
                  <a:lnTo>
                    <a:pt x="78074" y="478030"/>
                  </a:lnTo>
                  <a:lnTo>
                    <a:pt x="109748" y="506156"/>
                  </a:lnTo>
                  <a:lnTo>
                    <a:pt x="145733" y="530028"/>
                  </a:lnTo>
                  <a:lnTo>
                    <a:pt x="185582" y="549264"/>
                  </a:lnTo>
                  <a:lnTo>
                    <a:pt x="228849" y="563478"/>
                  </a:lnTo>
                  <a:lnTo>
                    <a:pt x="275087" y="572288"/>
                  </a:lnTo>
                  <a:lnTo>
                    <a:pt x="323850" y="575309"/>
                  </a:lnTo>
                  <a:lnTo>
                    <a:pt x="372928" y="572288"/>
                  </a:lnTo>
                  <a:lnTo>
                    <a:pt x="419425" y="563478"/>
                  </a:lnTo>
                  <a:lnTo>
                    <a:pt x="462899" y="549264"/>
                  </a:lnTo>
                  <a:lnTo>
                    <a:pt x="502909" y="530028"/>
                  </a:lnTo>
                  <a:lnTo>
                    <a:pt x="539015" y="506156"/>
                  </a:lnTo>
                  <a:lnTo>
                    <a:pt x="570775" y="478030"/>
                  </a:lnTo>
                  <a:lnTo>
                    <a:pt x="597750" y="446034"/>
                  </a:lnTo>
                  <a:lnTo>
                    <a:pt x="619497" y="410551"/>
                  </a:lnTo>
                  <a:lnTo>
                    <a:pt x="635577" y="371965"/>
                  </a:lnTo>
                  <a:lnTo>
                    <a:pt x="645548" y="330660"/>
                  </a:lnTo>
                  <a:lnTo>
                    <a:pt x="648970" y="287019"/>
                  </a:lnTo>
                  <a:lnTo>
                    <a:pt x="645548" y="243694"/>
                  </a:lnTo>
                  <a:lnTo>
                    <a:pt x="635577" y="202648"/>
                  </a:lnTo>
                  <a:lnTo>
                    <a:pt x="619497" y="164269"/>
                  </a:lnTo>
                  <a:lnTo>
                    <a:pt x="597750" y="128948"/>
                  </a:lnTo>
                  <a:lnTo>
                    <a:pt x="570775" y="97073"/>
                  </a:lnTo>
                  <a:lnTo>
                    <a:pt x="539015" y="69034"/>
                  </a:lnTo>
                  <a:lnTo>
                    <a:pt x="502909" y="45220"/>
                  </a:lnTo>
                  <a:lnTo>
                    <a:pt x="462899" y="26020"/>
                  </a:lnTo>
                  <a:lnTo>
                    <a:pt x="419425" y="11824"/>
                  </a:lnTo>
                  <a:lnTo>
                    <a:pt x="372928" y="3020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885430" y="220472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70" h="575310">
                  <a:moveTo>
                    <a:pt x="323850" y="0"/>
                  </a:moveTo>
                  <a:lnTo>
                    <a:pt x="372928" y="3020"/>
                  </a:lnTo>
                  <a:lnTo>
                    <a:pt x="419425" y="11824"/>
                  </a:lnTo>
                  <a:lnTo>
                    <a:pt x="462899" y="26020"/>
                  </a:lnTo>
                  <a:lnTo>
                    <a:pt x="502909" y="45220"/>
                  </a:lnTo>
                  <a:lnTo>
                    <a:pt x="539015" y="69034"/>
                  </a:lnTo>
                  <a:lnTo>
                    <a:pt x="570775" y="97073"/>
                  </a:lnTo>
                  <a:lnTo>
                    <a:pt x="597750" y="128948"/>
                  </a:lnTo>
                  <a:lnTo>
                    <a:pt x="619497" y="164269"/>
                  </a:lnTo>
                  <a:lnTo>
                    <a:pt x="635577" y="202648"/>
                  </a:lnTo>
                  <a:lnTo>
                    <a:pt x="645548" y="243694"/>
                  </a:lnTo>
                  <a:lnTo>
                    <a:pt x="648970" y="287019"/>
                  </a:lnTo>
                  <a:lnTo>
                    <a:pt x="645548" y="330660"/>
                  </a:lnTo>
                  <a:lnTo>
                    <a:pt x="635577" y="371965"/>
                  </a:lnTo>
                  <a:lnTo>
                    <a:pt x="619497" y="410551"/>
                  </a:lnTo>
                  <a:lnTo>
                    <a:pt x="597750" y="446034"/>
                  </a:lnTo>
                  <a:lnTo>
                    <a:pt x="570775" y="478030"/>
                  </a:lnTo>
                  <a:lnTo>
                    <a:pt x="539015" y="506156"/>
                  </a:lnTo>
                  <a:lnTo>
                    <a:pt x="502909" y="530028"/>
                  </a:lnTo>
                  <a:lnTo>
                    <a:pt x="462899" y="549264"/>
                  </a:lnTo>
                  <a:lnTo>
                    <a:pt x="419425" y="563478"/>
                  </a:lnTo>
                  <a:lnTo>
                    <a:pt x="372928" y="572288"/>
                  </a:lnTo>
                  <a:lnTo>
                    <a:pt x="323850" y="575309"/>
                  </a:lnTo>
                  <a:lnTo>
                    <a:pt x="275087" y="572288"/>
                  </a:lnTo>
                  <a:lnTo>
                    <a:pt x="228849" y="563478"/>
                  </a:lnTo>
                  <a:lnTo>
                    <a:pt x="185582" y="549264"/>
                  </a:lnTo>
                  <a:lnTo>
                    <a:pt x="145733" y="530028"/>
                  </a:lnTo>
                  <a:lnTo>
                    <a:pt x="109748" y="506156"/>
                  </a:lnTo>
                  <a:lnTo>
                    <a:pt x="78074" y="478030"/>
                  </a:lnTo>
                  <a:lnTo>
                    <a:pt x="51158" y="446034"/>
                  </a:lnTo>
                  <a:lnTo>
                    <a:pt x="29446" y="410551"/>
                  </a:lnTo>
                  <a:lnTo>
                    <a:pt x="13385" y="371965"/>
                  </a:lnTo>
                  <a:lnTo>
                    <a:pt x="3420" y="330660"/>
                  </a:lnTo>
                  <a:lnTo>
                    <a:pt x="0" y="287019"/>
                  </a:lnTo>
                  <a:lnTo>
                    <a:pt x="3420" y="243694"/>
                  </a:lnTo>
                  <a:lnTo>
                    <a:pt x="13385" y="202648"/>
                  </a:lnTo>
                  <a:lnTo>
                    <a:pt x="29446" y="164269"/>
                  </a:lnTo>
                  <a:lnTo>
                    <a:pt x="51158" y="128948"/>
                  </a:lnTo>
                  <a:lnTo>
                    <a:pt x="78074" y="97073"/>
                  </a:lnTo>
                  <a:lnTo>
                    <a:pt x="109748" y="69034"/>
                  </a:lnTo>
                  <a:lnTo>
                    <a:pt x="145733" y="45220"/>
                  </a:lnTo>
                  <a:lnTo>
                    <a:pt x="185582" y="26020"/>
                  </a:lnTo>
                  <a:lnTo>
                    <a:pt x="228849" y="11824"/>
                  </a:lnTo>
                  <a:lnTo>
                    <a:pt x="275087" y="3020"/>
                  </a:lnTo>
                  <a:lnTo>
                    <a:pt x="323850" y="0"/>
                  </a:lnTo>
                  <a:close/>
                </a:path>
                <a:path w="648970" h="575310">
                  <a:moveTo>
                    <a:pt x="0" y="0"/>
                  </a:moveTo>
                  <a:lnTo>
                    <a:pt x="0" y="0"/>
                  </a:lnTo>
                </a:path>
                <a:path w="648970" h="575310">
                  <a:moveTo>
                    <a:pt x="648970" y="575309"/>
                  </a:moveTo>
                  <a:lnTo>
                    <a:pt x="648970" y="57530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885430" y="1413510"/>
              <a:ext cx="648970" cy="574040"/>
            </a:xfrm>
            <a:custGeom>
              <a:avLst/>
              <a:gdLst/>
              <a:ahLst/>
              <a:cxnLst/>
              <a:rect l="l" t="t" r="r" b="b"/>
              <a:pathLst>
                <a:path w="648970" h="574039">
                  <a:moveTo>
                    <a:pt x="323850" y="0"/>
                  </a:moveTo>
                  <a:lnTo>
                    <a:pt x="275087" y="3020"/>
                  </a:lnTo>
                  <a:lnTo>
                    <a:pt x="228849" y="11824"/>
                  </a:lnTo>
                  <a:lnTo>
                    <a:pt x="185582" y="26020"/>
                  </a:lnTo>
                  <a:lnTo>
                    <a:pt x="145733" y="45220"/>
                  </a:lnTo>
                  <a:lnTo>
                    <a:pt x="109748" y="69034"/>
                  </a:lnTo>
                  <a:lnTo>
                    <a:pt x="78074" y="97073"/>
                  </a:lnTo>
                  <a:lnTo>
                    <a:pt x="51158" y="128948"/>
                  </a:lnTo>
                  <a:lnTo>
                    <a:pt x="29446" y="164269"/>
                  </a:lnTo>
                  <a:lnTo>
                    <a:pt x="13385" y="202648"/>
                  </a:lnTo>
                  <a:lnTo>
                    <a:pt x="3420" y="243694"/>
                  </a:lnTo>
                  <a:lnTo>
                    <a:pt x="0" y="287019"/>
                  </a:lnTo>
                  <a:lnTo>
                    <a:pt x="3420" y="330345"/>
                  </a:lnTo>
                  <a:lnTo>
                    <a:pt x="13385" y="371391"/>
                  </a:lnTo>
                  <a:lnTo>
                    <a:pt x="29446" y="409770"/>
                  </a:lnTo>
                  <a:lnTo>
                    <a:pt x="51158" y="445091"/>
                  </a:lnTo>
                  <a:lnTo>
                    <a:pt x="78074" y="476966"/>
                  </a:lnTo>
                  <a:lnTo>
                    <a:pt x="109748" y="505005"/>
                  </a:lnTo>
                  <a:lnTo>
                    <a:pt x="145733" y="528819"/>
                  </a:lnTo>
                  <a:lnTo>
                    <a:pt x="185582" y="548019"/>
                  </a:lnTo>
                  <a:lnTo>
                    <a:pt x="228849" y="562215"/>
                  </a:lnTo>
                  <a:lnTo>
                    <a:pt x="275087" y="571019"/>
                  </a:lnTo>
                  <a:lnTo>
                    <a:pt x="323850" y="574039"/>
                  </a:lnTo>
                  <a:lnTo>
                    <a:pt x="372928" y="571019"/>
                  </a:lnTo>
                  <a:lnTo>
                    <a:pt x="419425" y="562215"/>
                  </a:lnTo>
                  <a:lnTo>
                    <a:pt x="462899" y="548019"/>
                  </a:lnTo>
                  <a:lnTo>
                    <a:pt x="502909" y="528819"/>
                  </a:lnTo>
                  <a:lnTo>
                    <a:pt x="539015" y="505005"/>
                  </a:lnTo>
                  <a:lnTo>
                    <a:pt x="570775" y="476966"/>
                  </a:lnTo>
                  <a:lnTo>
                    <a:pt x="597750" y="445091"/>
                  </a:lnTo>
                  <a:lnTo>
                    <a:pt x="619497" y="409770"/>
                  </a:lnTo>
                  <a:lnTo>
                    <a:pt x="635577" y="371391"/>
                  </a:lnTo>
                  <a:lnTo>
                    <a:pt x="645548" y="330345"/>
                  </a:lnTo>
                  <a:lnTo>
                    <a:pt x="648970" y="287019"/>
                  </a:lnTo>
                  <a:lnTo>
                    <a:pt x="645548" y="243694"/>
                  </a:lnTo>
                  <a:lnTo>
                    <a:pt x="635577" y="202648"/>
                  </a:lnTo>
                  <a:lnTo>
                    <a:pt x="619497" y="164269"/>
                  </a:lnTo>
                  <a:lnTo>
                    <a:pt x="597750" y="128948"/>
                  </a:lnTo>
                  <a:lnTo>
                    <a:pt x="570775" y="97073"/>
                  </a:lnTo>
                  <a:lnTo>
                    <a:pt x="539015" y="69034"/>
                  </a:lnTo>
                  <a:lnTo>
                    <a:pt x="502909" y="45220"/>
                  </a:lnTo>
                  <a:lnTo>
                    <a:pt x="462899" y="26020"/>
                  </a:lnTo>
                  <a:lnTo>
                    <a:pt x="419425" y="11824"/>
                  </a:lnTo>
                  <a:lnTo>
                    <a:pt x="372928" y="3020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885430" y="1413510"/>
              <a:ext cx="648970" cy="574040"/>
            </a:xfrm>
            <a:custGeom>
              <a:avLst/>
              <a:gdLst/>
              <a:ahLst/>
              <a:cxnLst/>
              <a:rect l="l" t="t" r="r" b="b"/>
              <a:pathLst>
                <a:path w="648970" h="574039">
                  <a:moveTo>
                    <a:pt x="323850" y="0"/>
                  </a:moveTo>
                  <a:lnTo>
                    <a:pt x="372928" y="3020"/>
                  </a:lnTo>
                  <a:lnTo>
                    <a:pt x="419425" y="11824"/>
                  </a:lnTo>
                  <a:lnTo>
                    <a:pt x="462899" y="26020"/>
                  </a:lnTo>
                  <a:lnTo>
                    <a:pt x="502909" y="45220"/>
                  </a:lnTo>
                  <a:lnTo>
                    <a:pt x="539015" y="69034"/>
                  </a:lnTo>
                  <a:lnTo>
                    <a:pt x="570775" y="97073"/>
                  </a:lnTo>
                  <a:lnTo>
                    <a:pt x="597750" y="128948"/>
                  </a:lnTo>
                  <a:lnTo>
                    <a:pt x="619497" y="164269"/>
                  </a:lnTo>
                  <a:lnTo>
                    <a:pt x="635577" y="202648"/>
                  </a:lnTo>
                  <a:lnTo>
                    <a:pt x="645548" y="243694"/>
                  </a:lnTo>
                  <a:lnTo>
                    <a:pt x="648970" y="287019"/>
                  </a:lnTo>
                  <a:lnTo>
                    <a:pt x="645548" y="330345"/>
                  </a:lnTo>
                  <a:lnTo>
                    <a:pt x="635577" y="371391"/>
                  </a:lnTo>
                  <a:lnTo>
                    <a:pt x="619497" y="409770"/>
                  </a:lnTo>
                  <a:lnTo>
                    <a:pt x="597750" y="445091"/>
                  </a:lnTo>
                  <a:lnTo>
                    <a:pt x="570775" y="476966"/>
                  </a:lnTo>
                  <a:lnTo>
                    <a:pt x="539015" y="505005"/>
                  </a:lnTo>
                  <a:lnTo>
                    <a:pt x="502909" y="528819"/>
                  </a:lnTo>
                  <a:lnTo>
                    <a:pt x="462899" y="548019"/>
                  </a:lnTo>
                  <a:lnTo>
                    <a:pt x="419425" y="562215"/>
                  </a:lnTo>
                  <a:lnTo>
                    <a:pt x="372928" y="571019"/>
                  </a:lnTo>
                  <a:lnTo>
                    <a:pt x="323850" y="574039"/>
                  </a:lnTo>
                  <a:lnTo>
                    <a:pt x="275087" y="571019"/>
                  </a:lnTo>
                  <a:lnTo>
                    <a:pt x="228849" y="562215"/>
                  </a:lnTo>
                  <a:lnTo>
                    <a:pt x="185582" y="548019"/>
                  </a:lnTo>
                  <a:lnTo>
                    <a:pt x="145733" y="528819"/>
                  </a:lnTo>
                  <a:lnTo>
                    <a:pt x="109748" y="505005"/>
                  </a:lnTo>
                  <a:lnTo>
                    <a:pt x="78074" y="476966"/>
                  </a:lnTo>
                  <a:lnTo>
                    <a:pt x="51158" y="445091"/>
                  </a:lnTo>
                  <a:lnTo>
                    <a:pt x="29446" y="409770"/>
                  </a:lnTo>
                  <a:lnTo>
                    <a:pt x="13385" y="371391"/>
                  </a:lnTo>
                  <a:lnTo>
                    <a:pt x="3420" y="330345"/>
                  </a:lnTo>
                  <a:lnTo>
                    <a:pt x="0" y="287019"/>
                  </a:lnTo>
                  <a:lnTo>
                    <a:pt x="3420" y="243694"/>
                  </a:lnTo>
                  <a:lnTo>
                    <a:pt x="13385" y="202648"/>
                  </a:lnTo>
                  <a:lnTo>
                    <a:pt x="29446" y="164269"/>
                  </a:lnTo>
                  <a:lnTo>
                    <a:pt x="51158" y="128948"/>
                  </a:lnTo>
                  <a:lnTo>
                    <a:pt x="78074" y="97073"/>
                  </a:lnTo>
                  <a:lnTo>
                    <a:pt x="109748" y="69034"/>
                  </a:lnTo>
                  <a:lnTo>
                    <a:pt x="145733" y="45220"/>
                  </a:lnTo>
                  <a:lnTo>
                    <a:pt x="185582" y="26020"/>
                  </a:lnTo>
                  <a:lnTo>
                    <a:pt x="228849" y="11824"/>
                  </a:lnTo>
                  <a:lnTo>
                    <a:pt x="275087" y="3020"/>
                  </a:lnTo>
                  <a:lnTo>
                    <a:pt x="323850" y="0"/>
                  </a:lnTo>
                  <a:close/>
                </a:path>
                <a:path w="648970" h="574039">
                  <a:moveTo>
                    <a:pt x="0" y="0"/>
                  </a:moveTo>
                  <a:lnTo>
                    <a:pt x="0" y="0"/>
                  </a:lnTo>
                </a:path>
                <a:path w="648970" h="574039">
                  <a:moveTo>
                    <a:pt x="648970" y="574039"/>
                  </a:moveTo>
                  <a:lnTo>
                    <a:pt x="648970" y="5740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164069" y="2491740"/>
              <a:ext cx="650240" cy="575310"/>
            </a:xfrm>
            <a:custGeom>
              <a:avLst/>
              <a:gdLst/>
              <a:ahLst/>
              <a:cxnLst/>
              <a:rect l="l" t="t" r="r" b="b"/>
              <a:pathLst>
                <a:path w="650240" h="575310">
                  <a:moveTo>
                    <a:pt x="325120" y="0"/>
                  </a:moveTo>
                  <a:lnTo>
                    <a:pt x="276041" y="3020"/>
                  </a:lnTo>
                  <a:lnTo>
                    <a:pt x="229544" y="11824"/>
                  </a:lnTo>
                  <a:lnTo>
                    <a:pt x="186070" y="26020"/>
                  </a:lnTo>
                  <a:lnTo>
                    <a:pt x="146060" y="45220"/>
                  </a:lnTo>
                  <a:lnTo>
                    <a:pt x="109954" y="69034"/>
                  </a:lnTo>
                  <a:lnTo>
                    <a:pt x="78194" y="97073"/>
                  </a:lnTo>
                  <a:lnTo>
                    <a:pt x="51219" y="128948"/>
                  </a:lnTo>
                  <a:lnTo>
                    <a:pt x="29472" y="164269"/>
                  </a:lnTo>
                  <a:lnTo>
                    <a:pt x="13392" y="202648"/>
                  </a:lnTo>
                  <a:lnTo>
                    <a:pt x="3421" y="243694"/>
                  </a:lnTo>
                  <a:lnTo>
                    <a:pt x="0" y="287020"/>
                  </a:lnTo>
                  <a:lnTo>
                    <a:pt x="3421" y="330660"/>
                  </a:lnTo>
                  <a:lnTo>
                    <a:pt x="13392" y="371965"/>
                  </a:lnTo>
                  <a:lnTo>
                    <a:pt x="29472" y="410551"/>
                  </a:lnTo>
                  <a:lnTo>
                    <a:pt x="51219" y="446034"/>
                  </a:lnTo>
                  <a:lnTo>
                    <a:pt x="78194" y="478030"/>
                  </a:lnTo>
                  <a:lnTo>
                    <a:pt x="109954" y="506156"/>
                  </a:lnTo>
                  <a:lnTo>
                    <a:pt x="146060" y="530028"/>
                  </a:lnTo>
                  <a:lnTo>
                    <a:pt x="186070" y="549264"/>
                  </a:lnTo>
                  <a:lnTo>
                    <a:pt x="229544" y="563478"/>
                  </a:lnTo>
                  <a:lnTo>
                    <a:pt x="276041" y="572288"/>
                  </a:lnTo>
                  <a:lnTo>
                    <a:pt x="325120" y="575310"/>
                  </a:lnTo>
                  <a:lnTo>
                    <a:pt x="374198" y="572288"/>
                  </a:lnTo>
                  <a:lnTo>
                    <a:pt x="420695" y="563478"/>
                  </a:lnTo>
                  <a:lnTo>
                    <a:pt x="464169" y="549264"/>
                  </a:lnTo>
                  <a:lnTo>
                    <a:pt x="504179" y="530028"/>
                  </a:lnTo>
                  <a:lnTo>
                    <a:pt x="540285" y="506156"/>
                  </a:lnTo>
                  <a:lnTo>
                    <a:pt x="572045" y="478030"/>
                  </a:lnTo>
                  <a:lnTo>
                    <a:pt x="599020" y="446034"/>
                  </a:lnTo>
                  <a:lnTo>
                    <a:pt x="620767" y="410551"/>
                  </a:lnTo>
                  <a:lnTo>
                    <a:pt x="636847" y="371965"/>
                  </a:lnTo>
                  <a:lnTo>
                    <a:pt x="646818" y="330660"/>
                  </a:lnTo>
                  <a:lnTo>
                    <a:pt x="650239" y="287020"/>
                  </a:lnTo>
                  <a:lnTo>
                    <a:pt x="646818" y="243694"/>
                  </a:lnTo>
                  <a:lnTo>
                    <a:pt x="636847" y="202648"/>
                  </a:lnTo>
                  <a:lnTo>
                    <a:pt x="620767" y="164269"/>
                  </a:lnTo>
                  <a:lnTo>
                    <a:pt x="599020" y="128948"/>
                  </a:lnTo>
                  <a:lnTo>
                    <a:pt x="572045" y="97073"/>
                  </a:lnTo>
                  <a:lnTo>
                    <a:pt x="540285" y="69034"/>
                  </a:lnTo>
                  <a:lnTo>
                    <a:pt x="504179" y="45220"/>
                  </a:lnTo>
                  <a:lnTo>
                    <a:pt x="464169" y="26020"/>
                  </a:lnTo>
                  <a:lnTo>
                    <a:pt x="420695" y="11824"/>
                  </a:lnTo>
                  <a:lnTo>
                    <a:pt x="374198" y="302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164069" y="2491740"/>
              <a:ext cx="650240" cy="575310"/>
            </a:xfrm>
            <a:custGeom>
              <a:avLst/>
              <a:gdLst/>
              <a:ahLst/>
              <a:cxnLst/>
              <a:rect l="l" t="t" r="r" b="b"/>
              <a:pathLst>
                <a:path w="650240" h="575310">
                  <a:moveTo>
                    <a:pt x="325120" y="0"/>
                  </a:moveTo>
                  <a:lnTo>
                    <a:pt x="374198" y="3020"/>
                  </a:lnTo>
                  <a:lnTo>
                    <a:pt x="420695" y="11824"/>
                  </a:lnTo>
                  <a:lnTo>
                    <a:pt x="464169" y="26020"/>
                  </a:lnTo>
                  <a:lnTo>
                    <a:pt x="504179" y="45220"/>
                  </a:lnTo>
                  <a:lnTo>
                    <a:pt x="540285" y="69034"/>
                  </a:lnTo>
                  <a:lnTo>
                    <a:pt x="572045" y="97073"/>
                  </a:lnTo>
                  <a:lnTo>
                    <a:pt x="599020" y="128948"/>
                  </a:lnTo>
                  <a:lnTo>
                    <a:pt x="620767" y="164269"/>
                  </a:lnTo>
                  <a:lnTo>
                    <a:pt x="636847" y="202648"/>
                  </a:lnTo>
                  <a:lnTo>
                    <a:pt x="646818" y="243694"/>
                  </a:lnTo>
                  <a:lnTo>
                    <a:pt x="650239" y="287020"/>
                  </a:lnTo>
                  <a:lnTo>
                    <a:pt x="646818" y="330660"/>
                  </a:lnTo>
                  <a:lnTo>
                    <a:pt x="636847" y="371965"/>
                  </a:lnTo>
                  <a:lnTo>
                    <a:pt x="620767" y="410551"/>
                  </a:lnTo>
                  <a:lnTo>
                    <a:pt x="599020" y="446034"/>
                  </a:lnTo>
                  <a:lnTo>
                    <a:pt x="572045" y="478030"/>
                  </a:lnTo>
                  <a:lnTo>
                    <a:pt x="540285" y="506156"/>
                  </a:lnTo>
                  <a:lnTo>
                    <a:pt x="504179" y="530028"/>
                  </a:lnTo>
                  <a:lnTo>
                    <a:pt x="464169" y="549264"/>
                  </a:lnTo>
                  <a:lnTo>
                    <a:pt x="420695" y="563478"/>
                  </a:lnTo>
                  <a:lnTo>
                    <a:pt x="374198" y="572288"/>
                  </a:lnTo>
                  <a:lnTo>
                    <a:pt x="325120" y="575310"/>
                  </a:lnTo>
                  <a:lnTo>
                    <a:pt x="276041" y="572288"/>
                  </a:lnTo>
                  <a:lnTo>
                    <a:pt x="229544" y="563478"/>
                  </a:lnTo>
                  <a:lnTo>
                    <a:pt x="186070" y="549264"/>
                  </a:lnTo>
                  <a:lnTo>
                    <a:pt x="146060" y="530028"/>
                  </a:lnTo>
                  <a:lnTo>
                    <a:pt x="109954" y="506156"/>
                  </a:lnTo>
                  <a:lnTo>
                    <a:pt x="78194" y="478030"/>
                  </a:lnTo>
                  <a:lnTo>
                    <a:pt x="51219" y="446034"/>
                  </a:lnTo>
                  <a:lnTo>
                    <a:pt x="29472" y="410551"/>
                  </a:lnTo>
                  <a:lnTo>
                    <a:pt x="13392" y="371965"/>
                  </a:lnTo>
                  <a:lnTo>
                    <a:pt x="3421" y="330660"/>
                  </a:lnTo>
                  <a:lnTo>
                    <a:pt x="0" y="287020"/>
                  </a:lnTo>
                  <a:lnTo>
                    <a:pt x="3421" y="243694"/>
                  </a:lnTo>
                  <a:lnTo>
                    <a:pt x="13392" y="202648"/>
                  </a:lnTo>
                  <a:lnTo>
                    <a:pt x="29472" y="164269"/>
                  </a:lnTo>
                  <a:lnTo>
                    <a:pt x="51219" y="128948"/>
                  </a:lnTo>
                  <a:lnTo>
                    <a:pt x="78194" y="97073"/>
                  </a:lnTo>
                  <a:lnTo>
                    <a:pt x="109954" y="69034"/>
                  </a:lnTo>
                  <a:lnTo>
                    <a:pt x="146060" y="45220"/>
                  </a:lnTo>
                  <a:lnTo>
                    <a:pt x="186070" y="26020"/>
                  </a:lnTo>
                  <a:lnTo>
                    <a:pt x="229544" y="11824"/>
                  </a:lnTo>
                  <a:lnTo>
                    <a:pt x="276041" y="3020"/>
                  </a:lnTo>
                  <a:lnTo>
                    <a:pt x="325120" y="0"/>
                  </a:lnTo>
                  <a:close/>
                </a:path>
                <a:path w="650240" h="575310">
                  <a:moveTo>
                    <a:pt x="0" y="0"/>
                  </a:moveTo>
                  <a:lnTo>
                    <a:pt x="0" y="0"/>
                  </a:lnTo>
                </a:path>
                <a:path w="650240" h="575310">
                  <a:moveTo>
                    <a:pt x="650239" y="575310"/>
                  </a:moveTo>
                  <a:lnTo>
                    <a:pt x="650239" y="5753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092950" y="177292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70" h="575310">
                  <a:moveTo>
                    <a:pt x="323850" y="0"/>
                  </a:moveTo>
                  <a:lnTo>
                    <a:pt x="274800" y="3021"/>
                  </a:lnTo>
                  <a:lnTo>
                    <a:pt x="228385" y="11831"/>
                  </a:lnTo>
                  <a:lnTo>
                    <a:pt x="185032" y="26045"/>
                  </a:lnTo>
                  <a:lnTo>
                    <a:pt x="145172" y="45281"/>
                  </a:lnTo>
                  <a:lnTo>
                    <a:pt x="109233" y="69153"/>
                  </a:lnTo>
                  <a:lnTo>
                    <a:pt x="77645" y="97279"/>
                  </a:lnTo>
                  <a:lnTo>
                    <a:pt x="50838" y="129275"/>
                  </a:lnTo>
                  <a:lnTo>
                    <a:pt x="29240" y="164758"/>
                  </a:lnTo>
                  <a:lnTo>
                    <a:pt x="13282" y="203344"/>
                  </a:lnTo>
                  <a:lnTo>
                    <a:pt x="3392" y="244649"/>
                  </a:lnTo>
                  <a:lnTo>
                    <a:pt x="0" y="288289"/>
                  </a:lnTo>
                  <a:lnTo>
                    <a:pt x="3392" y="331615"/>
                  </a:lnTo>
                  <a:lnTo>
                    <a:pt x="13282" y="372661"/>
                  </a:lnTo>
                  <a:lnTo>
                    <a:pt x="29240" y="411040"/>
                  </a:lnTo>
                  <a:lnTo>
                    <a:pt x="50838" y="446361"/>
                  </a:lnTo>
                  <a:lnTo>
                    <a:pt x="77645" y="478236"/>
                  </a:lnTo>
                  <a:lnTo>
                    <a:pt x="109233" y="506275"/>
                  </a:lnTo>
                  <a:lnTo>
                    <a:pt x="145172" y="530089"/>
                  </a:lnTo>
                  <a:lnTo>
                    <a:pt x="185032" y="549289"/>
                  </a:lnTo>
                  <a:lnTo>
                    <a:pt x="228385" y="563485"/>
                  </a:lnTo>
                  <a:lnTo>
                    <a:pt x="274800" y="572289"/>
                  </a:lnTo>
                  <a:lnTo>
                    <a:pt x="323850" y="575309"/>
                  </a:lnTo>
                  <a:lnTo>
                    <a:pt x="372928" y="572289"/>
                  </a:lnTo>
                  <a:lnTo>
                    <a:pt x="419425" y="563485"/>
                  </a:lnTo>
                  <a:lnTo>
                    <a:pt x="462899" y="549289"/>
                  </a:lnTo>
                  <a:lnTo>
                    <a:pt x="502909" y="530089"/>
                  </a:lnTo>
                  <a:lnTo>
                    <a:pt x="539015" y="506275"/>
                  </a:lnTo>
                  <a:lnTo>
                    <a:pt x="570775" y="478236"/>
                  </a:lnTo>
                  <a:lnTo>
                    <a:pt x="597750" y="446361"/>
                  </a:lnTo>
                  <a:lnTo>
                    <a:pt x="619497" y="411040"/>
                  </a:lnTo>
                  <a:lnTo>
                    <a:pt x="635577" y="372661"/>
                  </a:lnTo>
                  <a:lnTo>
                    <a:pt x="645548" y="331615"/>
                  </a:lnTo>
                  <a:lnTo>
                    <a:pt x="648970" y="288289"/>
                  </a:lnTo>
                  <a:lnTo>
                    <a:pt x="645548" y="244649"/>
                  </a:lnTo>
                  <a:lnTo>
                    <a:pt x="635577" y="203344"/>
                  </a:lnTo>
                  <a:lnTo>
                    <a:pt x="619497" y="164758"/>
                  </a:lnTo>
                  <a:lnTo>
                    <a:pt x="597750" y="129275"/>
                  </a:lnTo>
                  <a:lnTo>
                    <a:pt x="570775" y="97279"/>
                  </a:lnTo>
                  <a:lnTo>
                    <a:pt x="539015" y="69153"/>
                  </a:lnTo>
                  <a:lnTo>
                    <a:pt x="502909" y="45281"/>
                  </a:lnTo>
                  <a:lnTo>
                    <a:pt x="462899" y="26045"/>
                  </a:lnTo>
                  <a:lnTo>
                    <a:pt x="419425" y="11831"/>
                  </a:lnTo>
                  <a:lnTo>
                    <a:pt x="372928" y="3021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092950" y="177292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70" h="575310">
                  <a:moveTo>
                    <a:pt x="323850" y="0"/>
                  </a:moveTo>
                  <a:lnTo>
                    <a:pt x="372928" y="3021"/>
                  </a:lnTo>
                  <a:lnTo>
                    <a:pt x="419425" y="11831"/>
                  </a:lnTo>
                  <a:lnTo>
                    <a:pt x="462899" y="26045"/>
                  </a:lnTo>
                  <a:lnTo>
                    <a:pt x="502909" y="45281"/>
                  </a:lnTo>
                  <a:lnTo>
                    <a:pt x="539015" y="69153"/>
                  </a:lnTo>
                  <a:lnTo>
                    <a:pt x="570775" y="97279"/>
                  </a:lnTo>
                  <a:lnTo>
                    <a:pt x="597750" y="129275"/>
                  </a:lnTo>
                  <a:lnTo>
                    <a:pt x="619497" y="164758"/>
                  </a:lnTo>
                  <a:lnTo>
                    <a:pt x="635577" y="203344"/>
                  </a:lnTo>
                  <a:lnTo>
                    <a:pt x="645548" y="244649"/>
                  </a:lnTo>
                  <a:lnTo>
                    <a:pt x="648970" y="288289"/>
                  </a:lnTo>
                  <a:lnTo>
                    <a:pt x="645548" y="331615"/>
                  </a:lnTo>
                  <a:lnTo>
                    <a:pt x="635577" y="372661"/>
                  </a:lnTo>
                  <a:lnTo>
                    <a:pt x="619497" y="411040"/>
                  </a:lnTo>
                  <a:lnTo>
                    <a:pt x="597750" y="446361"/>
                  </a:lnTo>
                  <a:lnTo>
                    <a:pt x="570775" y="478236"/>
                  </a:lnTo>
                  <a:lnTo>
                    <a:pt x="539015" y="506275"/>
                  </a:lnTo>
                  <a:lnTo>
                    <a:pt x="502909" y="530089"/>
                  </a:lnTo>
                  <a:lnTo>
                    <a:pt x="462899" y="549289"/>
                  </a:lnTo>
                  <a:lnTo>
                    <a:pt x="419425" y="563485"/>
                  </a:lnTo>
                  <a:lnTo>
                    <a:pt x="372928" y="572289"/>
                  </a:lnTo>
                  <a:lnTo>
                    <a:pt x="323850" y="575309"/>
                  </a:lnTo>
                  <a:lnTo>
                    <a:pt x="274800" y="572289"/>
                  </a:lnTo>
                  <a:lnTo>
                    <a:pt x="228385" y="563485"/>
                  </a:lnTo>
                  <a:lnTo>
                    <a:pt x="185032" y="549289"/>
                  </a:lnTo>
                  <a:lnTo>
                    <a:pt x="145172" y="530089"/>
                  </a:lnTo>
                  <a:lnTo>
                    <a:pt x="109233" y="506275"/>
                  </a:lnTo>
                  <a:lnTo>
                    <a:pt x="77645" y="478236"/>
                  </a:lnTo>
                  <a:lnTo>
                    <a:pt x="50838" y="446361"/>
                  </a:lnTo>
                  <a:lnTo>
                    <a:pt x="29240" y="411040"/>
                  </a:lnTo>
                  <a:lnTo>
                    <a:pt x="13282" y="372661"/>
                  </a:lnTo>
                  <a:lnTo>
                    <a:pt x="3392" y="331615"/>
                  </a:lnTo>
                  <a:lnTo>
                    <a:pt x="0" y="288289"/>
                  </a:lnTo>
                  <a:lnTo>
                    <a:pt x="3392" y="244649"/>
                  </a:lnTo>
                  <a:lnTo>
                    <a:pt x="13282" y="203344"/>
                  </a:lnTo>
                  <a:lnTo>
                    <a:pt x="29240" y="164758"/>
                  </a:lnTo>
                  <a:lnTo>
                    <a:pt x="50838" y="129275"/>
                  </a:lnTo>
                  <a:lnTo>
                    <a:pt x="77645" y="97279"/>
                  </a:lnTo>
                  <a:lnTo>
                    <a:pt x="109233" y="69153"/>
                  </a:lnTo>
                  <a:lnTo>
                    <a:pt x="145172" y="45281"/>
                  </a:lnTo>
                  <a:lnTo>
                    <a:pt x="185032" y="26045"/>
                  </a:lnTo>
                  <a:lnTo>
                    <a:pt x="228385" y="11831"/>
                  </a:lnTo>
                  <a:lnTo>
                    <a:pt x="274800" y="3021"/>
                  </a:lnTo>
                  <a:lnTo>
                    <a:pt x="323850" y="0"/>
                  </a:lnTo>
                  <a:close/>
                </a:path>
                <a:path w="648970" h="575310">
                  <a:moveTo>
                    <a:pt x="0" y="0"/>
                  </a:moveTo>
                  <a:lnTo>
                    <a:pt x="0" y="0"/>
                  </a:lnTo>
                </a:path>
                <a:path w="648970" h="575310">
                  <a:moveTo>
                    <a:pt x="648970" y="575309"/>
                  </a:moveTo>
                  <a:lnTo>
                    <a:pt x="648970" y="57530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651500" y="155702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70" h="575310">
                  <a:moveTo>
                    <a:pt x="323850" y="0"/>
                  </a:moveTo>
                  <a:lnTo>
                    <a:pt x="274800" y="3020"/>
                  </a:lnTo>
                  <a:lnTo>
                    <a:pt x="228385" y="11824"/>
                  </a:lnTo>
                  <a:lnTo>
                    <a:pt x="185032" y="26020"/>
                  </a:lnTo>
                  <a:lnTo>
                    <a:pt x="145172" y="45220"/>
                  </a:lnTo>
                  <a:lnTo>
                    <a:pt x="109233" y="69034"/>
                  </a:lnTo>
                  <a:lnTo>
                    <a:pt x="77645" y="97073"/>
                  </a:lnTo>
                  <a:lnTo>
                    <a:pt x="50838" y="128948"/>
                  </a:lnTo>
                  <a:lnTo>
                    <a:pt x="29240" y="164269"/>
                  </a:lnTo>
                  <a:lnTo>
                    <a:pt x="13282" y="202648"/>
                  </a:lnTo>
                  <a:lnTo>
                    <a:pt x="3392" y="243694"/>
                  </a:lnTo>
                  <a:lnTo>
                    <a:pt x="0" y="287019"/>
                  </a:lnTo>
                  <a:lnTo>
                    <a:pt x="3392" y="330660"/>
                  </a:lnTo>
                  <a:lnTo>
                    <a:pt x="13282" y="371965"/>
                  </a:lnTo>
                  <a:lnTo>
                    <a:pt x="29240" y="410551"/>
                  </a:lnTo>
                  <a:lnTo>
                    <a:pt x="50838" y="446034"/>
                  </a:lnTo>
                  <a:lnTo>
                    <a:pt x="77645" y="478030"/>
                  </a:lnTo>
                  <a:lnTo>
                    <a:pt x="109233" y="506156"/>
                  </a:lnTo>
                  <a:lnTo>
                    <a:pt x="145172" y="530028"/>
                  </a:lnTo>
                  <a:lnTo>
                    <a:pt x="185032" y="549264"/>
                  </a:lnTo>
                  <a:lnTo>
                    <a:pt x="228385" y="563478"/>
                  </a:lnTo>
                  <a:lnTo>
                    <a:pt x="274800" y="572288"/>
                  </a:lnTo>
                  <a:lnTo>
                    <a:pt x="323850" y="575309"/>
                  </a:lnTo>
                  <a:lnTo>
                    <a:pt x="372928" y="572288"/>
                  </a:lnTo>
                  <a:lnTo>
                    <a:pt x="419425" y="563478"/>
                  </a:lnTo>
                  <a:lnTo>
                    <a:pt x="462899" y="549264"/>
                  </a:lnTo>
                  <a:lnTo>
                    <a:pt x="502909" y="530028"/>
                  </a:lnTo>
                  <a:lnTo>
                    <a:pt x="539015" y="506156"/>
                  </a:lnTo>
                  <a:lnTo>
                    <a:pt x="570775" y="478030"/>
                  </a:lnTo>
                  <a:lnTo>
                    <a:pt x="597750" y="446034"/>
                  </a:lnTo>
                  <a:lnTo>
                    <a:pt x="619497" y="410551"/>
                  </a:lnTo>
                  <a:lnTo>
                    <a:pt x="635577" y="371965"/>
                  </a:lnTo>
                  <a:lnTo>
                    <a:pt x="645548" y="330660"/>
                  </a:lnTo>
                  <a:lnTo>
                    <a:pt x="648970" y="287019"/>
                  </a:lnTo>
                  <a:lnTo>
                    <a:pt x="645548" y="243694"/>
                  </a:lnTo>
                  <a:lnTo>
                    <a:pt x="635577" y="202648"/>
                  </a:lnTo>
                  <a:lnTo>
                    <a:pt x="619497" y="164269"/>
                  </a:lnTo>
                  <a:lnTo>
                    <a:pt x="597750" y="128948"/>
                  </a:lnTo>
                  <a:lnTo>
                    <a:pt x="570775" y="97073"/>
                  </a:lnTo>
                  <a:lnTo>
                    <a:pt x="539015" y="69034"/>
                  </a:lnTo>
                  <a:lnTo>
                    <a:pt x="502909" y="45220"/>
                  </a:lnTo>
                  <a:lnTo>
                    <a:pt x="462899" y="26020"/>
                  </a:lnTo>
                  <a:lnTo>
                    <a:pt x="419425" y="11824"/>
                  </a:lnTo>
                  <a:lnTo>
                    <a:pt x="372928" y="3020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651500" y="155702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70" h="575310">
                  <a:moveTo>
                    <a:pt x="323850" y="0"/>
                  </a:moveTo>
                  <a:lnTo>
                    <a:pt x="372928" y="3020"/>
                  </a:lnTo>
                  <a:lnTo>
                    <a:pt x="419425" y="11824"/>
                  </a:lnTo>
                  <a:lnTo>
                    <a:pt x="462899" y="26020"/>
                  </a:lnTo>
                  <a:lnTo>
                    <a:pt x="502909" y="45220"/>
                  </a:lnTo>
                  <a:lnTo>
                    <a:pt x="539015" y="69034"/>
                  </a:lnTo>
                  <a:lnTo>
                    <a:pt x="570775" y="97073"/>
                  </a:lnTo>
                  <a:lnTo>
                    <a:pt x="597750" y="128948"/>
                  </a:lnTo>
                  <a:lnTo>
                    <a:pt x="619497" y="164269"/>
                  </a:lnTo>
                  <a:lnTo>
                    <a:pt x="635577" y="202648"/>
                  </a:lnTo>
                  <a:lnTo>
                    <a:pt x="645548" y="243694"/>
                  </a:lnTo>
                  <a:lnTo>
                    <a:pt x="648970" y="287019"/>
                  </a:lnTo>
                  <a:lnTo>
                    <a:pt x="645548" y="330660"/>
                  </a:lnTo>
                  <a:lnTo>
                    <a:pt x="635577" y="371965"/>
                  </a:lnTo>
                  <a:lnTo>
                    <a:pt x="619497" y="410551"/>
                  </a:lnTo>
                  <a:lnTo>
                    <a:pt x="597750" y="446034"/>
                  </a:lnTo>
                  <a:lnTo>
                    <a:pt x="570775" y="478030"/>
                  </a:lnTo>
                  <a:lnTo>
                    <a:pt x="539015" y="506156"/>
                  </a:lnTo>
                  <a:lnTo>
                    <a:pt x="502909" y="530028"/>
                  </a:lnTo>
                  <a:lnTo>
                    <a:pt x="462899" y="549264"/>
                  </a:lnTo>
                  <a:lnTo>
                    <a:pt x="419425" y="563478"/>
                  </a:lnTo>
                  <a:lnTo>
                    <a:pt x="372928" y="572288"/>
                  </a:lnTo>
                  <a:lnTo>
                    <a:pt x="323850" y="575309"/>
                  </a:lnTo>
                  <a:lnTo>
                    <a:pt x="274800" y="572288"/>
                  </a:lnTo>
                  <a:lnTo>
                    <a:pt x="228385" y="563478"/>
                  </a:lnTo>
                  <a:lnTo>
                    <a:pt x="185032" y="549264"/>
                  </a:lnTo>
                  <a:lnTo>
                    <a:pt x="145172" y="530028"/>
                  </a:lnTo>
                  <a:lnTo>
                    <a:pt x="109233" y="506156"/>
                  </a:lnTo>
                  <a:lnTo>
                    <a:pt x="77645" y="478030"/>
                  </a:lnTo>
                  <a:lnTo>
                    <a:pt x="50838" y="446034"/>
                  </a:lnTo>
                  <a:lnTo>
                    <a:pt x="29240" y="410551"/>
                  </a:lnTo>
                  <a:lnTo>
                    <a:pt x="13282" y="371965"/>
                  </a:lnTo>
                  <a:lnTo>
                    <a:pt x="3392" y="330660"/>
                  </a:lnTo>
                  <a:lnTo>
                    <a:pt x="0" y="287019"/>
                  </a:lnTo>
                  <a:lnTo>
                    <a:pt x="3392" y="243694"/>
                  </a:lnTo>
                  <a:lnTo>
                    <a:pt x="13282" y="202648"/>
                  </a:lnTo>
                  <a:lnTo>
                    <a:pt x="29240" y="164269"/>
                  </a:lnTo>
                  <a:lnTo>
                    <a:pt x="50838" y="128948"/>
                  </a:lnTo>
                  <a:lnTo>
                    <a:pt x="77645" y="97073"/>
                  </a:lnTo>
                  <a:lnTo>
                    <a:pt x="109233" y="69034"/>
                  </a:lnTo>
                  <a:lnTo>
                    <a:pt x="145172" y="45220"/>
                  </a:lnTo>
                  <a:lnTo>
                    <a:pt x="185032" y="26020"/>
                  </a:lnTo>
                  <a:lnTo>
                    <a:pt x="228385" y="11824"/>
                  </a:lnTo>
                  <a:lnTo>
                    <a:pt x="274800" y="3020"/>
                  </a:lnTo>
                  <a:lnTo>
                    <a:pt x="323850" y="0"/>
                  </a:lnTo>
                  <a:close/>
                </a:path>
                <a:path w="648970" h="575310">
                  <a:moveTo>
                    <a:pt x="0" y="0"/>
                  </a:moveTo>
                  <a:lnTo>
                    <a:pt x="0" y="0"/>
                  </a:lnTo>
                </a:path>
                <a:path w="648970" h="575310">
                  <a:moveTo>
                    <a:pt x="648970" y="575309"/>
                  </a:moveTo>
                  <a:lnTo>
                    <a:pt x="648970" y="57530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651500" y="2349500"/>
              <a:ext cx="648970" cy="574040"/>
            </a:xfrm>
            <a:custGeom>
              <a:avLst/>
              <a:gdLst/>
              <a:ahLst/>
              <a:cxnLst/>
              <a:rect l="l" t="t" r="r" b="b"/>
              <a:pathLst>
                <a:path w="648970" h="574039">
                  <a:moveTo>
                    <a:pt x="323850" y="0"/>
                  </a:moveTo>
                  <a:lnTo>
                    <a:pt x="274800" y="2992"/>
                  </a:lnTo>
                  <a:lnTo>
                    <a:pt x="228385" y="11721"/>
                  </a:lnTo>
                  <a:lnTo>
                    <a:pt x="185032" y="25814"/>
                  </a:lnTo>
                  <a:lnTo>
                    <a:pt x="145172" y="44899"/>
                  </a:lnTo>
                  <a:lnTo>
                    <a:pt x="109233" y="68604"/>
                  </a:lnTo>
                  <a:lnTo>
                    <a:pt x="77645" y="96558"/>
                  </a:lnTo>
                  <a:lnTo>
                    <a:pt x="50838" y="128387"/>
                  </a:lnTo>
                  <a:lnTo>
                    <a:pt x="29240" y="163720"/>
                  </a:lnTo>
                  <a:lnTo>
                    <a:pt x="13282" y="202184"/>
                  </a:lnTo>
                  <a:lnTo>
                    <a:pt x="3392" y="243408"/>
                  </a:lnTo>
                  <a:lnTo>
                    <a:pt x="0" y="287020"/>
                  </a:lnTo>
                  <a:lnTo>
                    <a:pt x="3392" y="330345"/>
                  </a:lnTo>
                  <a:lnTo>
                    <a:pt x="13282" y="371391"/>
                  </a:lnTo>
                  <a:lnTo>
                    <a:pt x="29240" y="409770"/>
                  </a:lnTo>
                  <a:lnTo>
                    <a:pt x="50838" y="445091"/>
                  </a:lnTo>
                  <a:lnTo>
                    <a:pt x="77645" y="476966"/>
                  </a:lnTo>
                  <a:lnTo>
                    <a:pt x="109233" y="505005"/>
                  </a:lnTo>
                  <a:lnTo>
                    <a:pt x="145172" y="528819"/>
                  </a:lnTo>
                  <a:lnTo>
                    <a:pt x="185032" y="548019"/>
                  </a:lnTo>
                  <a:lnTo>
                    <a:pt x="228385" y="562215"/>
                  </a:lnTo>
                  <a:lnTo>
                    <a:pt x="274800" y="571019"/>
                  </a:lnTo>
                  <a:lnTo>
                    <a:pt x="323850" y="574039"/>
                  </a:lnTo>
                  <a:lnTo>
                    <a:pt x="372928" y="571019"/>
                  </a:lnTo>
                  <a:lnTo>
                    <a:pt x="419425" y="562215"/>
                  </a:lnTo>
                  <a:lnTo>
                    <a:pt x="462899" y="548019"/>
                  </a:lnTo>
                  <a:lnTo>
                    <a:pt x="502909" y="528819"/>
                  </a:lnTo>
                  <a:lnTo>
                    <a:pt x="539015" y="505005"/>
                  </a:lnTo>
                  <a:lnTo>
                    <a:pt x="570775" y="476966"/>
                  </a:lnTo>
                  <a:lnTo>
                    <a:pt x="597750" y="445091"/>
                  </a:lnTo>
                  <a:lnTo>
                    <a:pt x="619497" y="409770"/>
                  </a:lnTo>
                  <a:lnTo>
                    <a:pt x="635577" y="371391"/>
                  </a:lnTo>
                  <a:lnTo>
                    <a:pt x="645548" y="330345"/>
                  </a:lnTo>
                  <a:lnTo>
                    <a:pt x="648970" y="287020"/>
                  </a:lnTo>
                  <a:lnTo>
                    <a:pt x="645548" y="243408"/>
                  </a:lnTo>
                  <a:lnTo>
                    <a:pt x="635577" y="202184"/>
                  </a:lnTo>
                  <a:lnTo>
                    <a:pt x="619497" y="163720"/>
                  </a:lnTo>
                  <a:lnTo>
                    <a:pt x="597750" y="128387"/>
                  </a:lnTo>
                  <a:lnTo>
                    <a:pt x="570775" y="96558"/>
                  </a:lnTo>
                  <a:lnTo>
                    <a:pt x="539015" y="68604"/>
                  </a:lnTo>
                  <a:lnTo>
                    <a:pt x="502909" y="44899"/>
                  </a:lnTo>
                  <a:lnTo>
                    <a:pt x="462899" y="25814"/>
                  </a:lnTo>
                  <a:lnTo>
                    <a:pt x="419425" y="11721"/>
                  </a:lnTo>
                  <a:lnTo>
                    <a:pt x="372928" y="2992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651500" y="234950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70" h="575310">
                  <a:moveTo>
                    <a:pt x="323850" y="0"/>
                  </a:moveTo>
                  <a:lnTo>
                    <a:pt x="372928" y="2992"/>
                  </a:lnTo>
                  <a:lnTo>
                    <a:pt x="419425" y="11721"/>
                  </a:lnTo>
                  <a:lnTo>
                    <a:pt x="462899" y="25814"/>
                  </a:lnTo>
                  <a:lnTo>
                    <a:pt x="502909" y="44899"/>
                  </a:lnTo>
                  <a:lnTo>
                    <a:pt x="539015" y="68604"/>
                  </a:lnTo>
                  <a:lnTo>
                    <a:pt x="570775" y="96558"/>
                  </a:lnTo>
                  <a:lnTo>
                    <a:pt x="597750" y="128387"/>
                  </a:lnTo>
                  <a:lnTo>
                    <a:pt x="619497" y="163720"/>
                  </a:lnTo>
                  <a:lnTo>
                    <a:pt x="635577" y="202184"/>
                  </a:lnTo>
                  <a:lnTo>
                    <a:pt x="645548" y="243408"/>
                  </a:lnTo>
                  <a:lnTo>
                    <a:pt x="648970" y="287020"/>
                  </a:lnTo>
                  <a:lnTo>
                    <a:pt x="645548" y="330345"/>
                  </a:lnTo>
                  <a:lnTo>
                    <a:pt x="635577" y="371391"/>
                  </a:lnTo>
                  <a:lnTo>
                    <a:pt x="619497" y="409770"/>
                  </a:lnTo>
                  <a:lnTo>
                    <a:pt x="597750" y="445091"/>
                  </a:lnTo>
                  <a:lnTo>
                    <a:pt x="570775" y="476966"/>
                  </a:lnTo>
                  <a:lnTo>
                    <a:pt x="539015" y="505005"/>
                  </a:lnTo>
                  <a:lnTo>
                    <a:pt x="502909" y="528819"/>
                  </a:lnTo>
                  <a:lnTo>
                    <a:pt x="462899" y="548019"/>
                  </a:lnTo>
                  <a:lnTo>
                    <a:pt x="419425" y="562215"/>
                  </a:lnTo>
                  <a:lnTo>
                    <a:pt x="372928" y="571019"/>
                  </a:lnTo>
                  <a:lnTo>
                    <a:pt x="323850" y="574039"/>
                  </a:lnTo>
                  <a:lnTo>
                    <a:pt x="274800" y="571019"/>
                  </a:lnTo>
                  <a:lnTo>
                    <a:pt x="228385" y="562215"/>
                  </a:lnTo>
                  <a:lnTo>
                    <a:pt x="185032" y="548019"/>
                  </a:lnTo>
                  <a:lnTo>
                    <a:pt x="145172" y="528819"/>
                  </a:lnTo>
                  <a:lnTo>
                    <a:pt x="109233" y="505005"/>
                  </a:lnTo>
                  <a:lnTo>
                    <a:pt x="77645" y="476966"/>
                  </a:lnTo>
                  <a:lnTo>
                    <a:pt x="50838" y="445091"/>
                  </a:lnTo>
                  <a:lnTo>
                    <a:pt x="29240" y="409770"/>
                  </a:lnTo>
                  <a:lnTo>
                    <a:pt x="13282" y="371391"/>
                  </a:lnTo>
                  <a:lnTo>
                    <a:pt x="3392" y="330345"/>
                  </a:lnTo>
                  <a:lnTo>
                    <a:pt x="0" y="287020"/>
                  </a:lnTo>
                  <a:lnTo>
                    <a:pt x="3392" y="243408"/>
                  </a:lnTo>
                  <a:lnTo>
                    <a:pt x="13282" y="202184"/>
                  </a:lnTo>
                  <a:lnTo>
                    <a:pt x="29240" y="163720"/>
                  </a:lnTo>
                  <a:lnTo>
                    <a:pt x="50838" y="128387"/>
                  </a:lnTo>
                  <a:lnTo>
                    <a:pt x="77645" y="96558"/>
                  </a:lnTo>
                  <a:lnTo>
                    <a:pt x="109233" y="68604"/>
                  </a:lnTo>
                  <a:lnTo>
                    <a:pt x="145172" y="44899"/>
                  </a:lnTo>
                  <a:lnTo>
                    <a:pt x="185032" y="25814"/>
                  </a:lnTo>
                  <a:lnTo>
                    <a:pt x="228385" y="11721"/>
                  </a:lnTo>
                  <a:lnTo>
                    <a:pt x="274800" y="2992"/>
                  </a:lnTo>
                  <a:lnTo>
                    <a:pt x="323850" y="0"/>
                  </a:lnTo>
                  <a:close/>
                </a:path>
                <a:path w="648970" h="575310">
                  <a:moveTo>
                    <a:pt x="0" y="0"/>
                  </a:moveTo>
                  <a:lnTo>
                    <a:pt x="0" y="0"/>
                  </a:lnTo>
                </a:path>
                <a:path w="648970" h="575310">
                  <a:moveTo>
                    <a:pt x="648970" y="575310"/>
                  </a:moveTo>
                  <a:lnTo>
                    <a:pt x="648970" y="5753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300470" y="2852420"/>
              <a:ext cx="650240" cy="575310"/>
            </a:xfrm>
            <a:custGeom>
              <a:avLst/>
              <a:gdLst/>
              <a:ahLst/>
              <a:cxnLst/>
              <a:rect l="l" t="t" r="r" b="b"/>
              <a:pathLst>
                <a:path w="650240" h="575310">
                  <a:moveTo>
                    <a:pt x="325120" y="0"/>
                  </a:moveTo>
                  <a:lnTo>
                    <a:pt x="276041" y="3020"/>
                  </a:lnTo>
                  <a:lnTo>
                    <a:pt x="229544" y="11824"/>
                  </a:lnTo>
                  <a:lnTo>
                    <a:pt x="186070" y="26020"/>
                  </a:lnTo>
                  <a:lnTo>
                    <a:pt x="146060" y="45220"/>
                  </a:lnTo>
                  <a:lnTo>
                    <a:pt x="109954" y="69034"/>
                  </a:lnTo>
                  <a:lnTo>
                    <a:pt x="78194" y="97073"/>
                  </a:lnTo>
                  <a:lnTo>
                    <a:pt x="51219" y="128948"/>
                  </a:lnTo>
                  <a:lnTo>
                    <a:pt x="29472" y="164269"/>
                  </a:lnTo>
                  <a:lnTo>
                    <a:pt x="13392" y="202648"/>
                  </a:lnTo>
                  <a:lnTo>
                    <a:pt x="3421" y="243694"/>
                  </a:lnTo>
                  <a:lnTo>
                    <a:pt x="0" y="287019"/>
                  </a:lnTo>
                  <a:lnTo>
                    <a:pt x="3421" y="330660"/>
                  </a:lnTo>
                  <a:lnTo>
                    <a:pt x="13392" y="371965"/>
                  </a:lnTo>
                  <a:lnTo>
                    <a:pt x="29472" y="410551"/>
                  </a:lnTo>
                  <a:lnTo>
                    <a:pt x="51219" y="446034"/>
                  </a:lnTo>
                  <a:lnTo>
                    <a:pt x="78194" y="478030"/>
                  </a:lnTo>
                  <a:lnTo>
                    <a:pt x="109954" y="506156"/>
                  </a:lnTo>
                  <a:lnTo>
                    <a:pt x="146060" y="530028"/>
                  </a:lnTo>
                  <a:lnTo>
                    <a:pt x="186070" y="549264"/>
                  </a:lnTo>
                  <a:lnTo>
                    <a:pt x="229544" y="563478"/>
                  </a:lnTo>
                  <a:lnTo>
                    <a:pt x="276041" y="572288"/>
                  </a:lnTo>
                  <a:lnTo>
                    <a:pt x="325120" y="575309"/>
                  </a:lnTo>
                  <a:lnTo>
                    <a:pt x="374198" y="572288"/>
                  </a:lnTo>
                  <a:lnTo>
                    <a:pt x="420695" y="563478"/>
                  </a:lnTo>
                  <a:lnTo>
                    <a:pt x="464169" y="549264"/>
                  </a:lnTo>
                  <a:lnTo>
                    <a:pt x="504179" y="530028"/>
                  </a:lnTo>
                  <a:lnTo>
                    <a:pt x="540285" y="506156"/>
                  </a:lnTo>
                  <a:lnTo>
                    <a:pt x="572045" y="478030"/>
                  </a:lnTo>
                  <a:lnTo>
                    <a:pt x="599020" y="446034"/>
                  </a:lnTo>
                  <a:lnTo>
                    <a:pt x="620767" y="410551"/>
                  </a:lnTo>
                  <a:lnTo>
                    <a:pt x="636847" y="371965"/>
                  </a:lnTo>
                  <a:lnTo>
                    <a:pt x="646818" y="330660"/>
                  </a:lnTo>
                  <a:lnTo>
                    <a:pt x="650239" y="287019"/>
                  </a:lnTo>
                  <a:lnTo>
                    <a:pt x="646818" y="243694"/>
                  </a:lnTo>
                  <a:lnTo>
                    <a:pt x="636847" y="202648"/>
                  </a:lnTo>
                  <a:lnTo>
                    <a:pt x="620767" y="164269"/>
                  </a:lnTo>
                  <a:lnTo>
                    <a:pt x="599020" y="128948"/>
                  </a:lnTo>
                  <a:lnTo>
                    <a:pt x="572045" y="97073"/>
                  </a:lnTo>
                  <a:lnTo>
                    <a:pt x="540285" y="69034"/>
                  </a:lnTo>
                  <a:lnTo>
                    <a:pt x="504179" y="45220"/>
                  </a:lnTo>
                  <a:lnTo>
                    <a:pt x="464169" y="26020"/>
                  </a:lnTo>
                  <a:lnTo>
                    <a:pt x="420695" y="11824"/>
                  </a:lnTo>
                  <a:lnTo>
                    <a:pt x="374198" y="3020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300470" y="2852420"/>
              <a:ext cx="650240" cy="575310"/>
            </a:xfrm>
            <a:custGeom>
              <a:avLst/>
              <a:gdLst/>
              <a:ahLst/>
              <a:cxnLst/>
              <a:rect l="l" t="t" r="r" b="b"/>
              <a:pathLst>
                <a:path w="650240" h="575310">
                  <a:moveTo>
                    <a:pt x="325120" y="0"/>
                  </a:moveTo>
                  <a:lnTo>
                    <a:pt x="374198" y="3020"/>
                  </a:lnTo>
                  <a:lnTo>
                    <a:pt x="420695" y="11824"/>
                  </a:lnTo>
                  <a:lnTo>
                    <a:pt x="464169" y="26020"/>
                  </a:lnTo>
                  <a:lnTo>
                    <a:pt x="504179" y="45220"/>
                  </a:lnTo>
                  <a:lnTo>
                    <a:pt x="540285" y="69034"/>
                  </a:lnTo>
                  <a:lnTo>
                    <a:pt x="572045" y="97073"/>
                  </a:lnTo>
                  <a:lnTo>
                    <a:pt x="599020" y="128948"/>
                  </a:lnTo>
                  <a:lnTo>
                    <a:pt x="620767" y="164269"/>
                  </a:lnTo>
                  <a:lnTo>
                    <a:pt x="636847" y="202648"/>
                  </a:lnTo>
                  <a:lnTo>
                    <a:pt x="646818" y="243694"/>
                  </a:lnTo>
                  <a:lnTo>
                    <a:pt x="650239" y="287019"/>
                  </a:lnTo>
                  <a:lnTo>
                    <a:pt x="646818" y="330660"/>
                  </a:lnTo>
                  <a:lnTo>
                    <a:pt x="636847" y="371965"/>
                  </a:lnTo>
                  <a:lnTo>
                    <a:pt x="620767" y="410551"/>
                  </a:lnTo>
                  <a:lnTo>
                    <a:pt x="599020" y="446034"/>
                  </a:lnTo>
                  <a:lnTo>
                    <a:pt x="572045" y="478030"/>
                  </a:lnTo>
                  <a:lnTo>
                    <a:pt x="540285" y="506156"/>
                  </a:lnTo>
                  <a:lnTo>
                    <a:pt x="504179" y="530028"/>
                  </a:lnTo>
                  <a:lnTo>
                    <a:pt x="464169" y="549264"/>
                  </a:lnTo>
                  <a:lnTo>
                    <a:pt x="420695" y="563478"/>
                  </a:lnTo>
                  <a:lnTo>
                    <a:pt x="374198" y="572288"/>
                  </a:lnTo>
                  <a:lnTo>
                    <a:pt x="325120" y="575309"/>
                  </a:lnTo>
                  <a:lnTo>
                    <a:pt x="276041" y="572288"/>
                  </a:lnTo>
                  <a:lnTo>
                    <a:pt x="229544" y="563478"/>
                  </a:lnTo>
                  <a:lnTo>
                    <a:pt x="186070" y="549264"/>
                  </a:lnTo>
                  <a:lnTo>
                    <a:pt x="146060" y="530028"/>
                  </a:lnTo>
                  <a:lnTo>
                    <a:pt x="109954" y="506156"/>
                  </a:lnTo>
                  <a:lnTo>
                    <a:pt x="78194" y="478030"/>
                  </a:lnTo>
                  <a:lnTo>
                    <a:pt x="51219" y="446034"/>
                  </a:lnTo>
                  <a:lnTo>
                    <a:pt x="29472" y="410551"/>
                  </a:lnTo>
                  <a:lnTo>
                    <a:pt x="13392" y="371965"/>
                  </a:lnTo>
                  <a:lnTo>
                    <a:pt x="3421" y="330660"/>
                  </a:lnTo>
                  <a:lnTo>
                    <a:pt x="0" y="287019"/>
                  </a:lnTo>
                  <a:lnTo>
                    <a:pt x="3421" y="243694"/>
                  </a:lnTo>
                  <a:lnTo>
                    <a:pt x="13392" y="202648"/>
                  </a:lnTo>
                  <a:lnTo>
                    <a:pt x="29472" y="164269"/>
                  </a:lnTo>
                  <a:lnTo>
                    <a:pt x="51219" y="128948"/>
                  </a:lnTo>
                  <a:lnTo>
                    <a:pt x="78194" y="97073"/>
                  </a:lnTo>
                  <a:lnTo>
                    <a:pt x="109954" y="69034"/>
                  </a:lnTo>
                  <a:lnTo>
                    <a:pt x="146060" y="45220"/>
                  </a:lnTo>
                  <a:lnTo>
                    <a:pt x="186070" y="26020"/>
                  </a:lnTo>
                  <a:lnTo>
                    <a:pt x="229544" y="11824"/>
                  </a:lnTo>
                  <a:lnTo>
                    <a:pt x="276041" y="3020"/>
                  </a:lnTo>
                  <a:lnTo>
                    <a:pt x="325120" y="0"/>
                  </a:lnTo>
                  <a:close/>
                </a:path>
                <a:path w="650240" h="575310">
                  <a:moveTo>
                    <a:pt x="0" y="0"/>
                  </a:moveTo>
                  <a:lnTo>
                    <a:pt x="0" y="0"/>
                  </a:lnTo>
                </a:path>
                <a:path w="650240" h="575310">
                  <a:moveTo>
                    <a:pt x="650239" y="575309"/>
                  </a:moveTo>
                  <a:lnTo>
                    <a:pt x="650239" y="57530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932679" y="2349500"/>
              <a:ext cx="648970" cy="574040"/>
            </a:xfrm>
            <a:custGeom>
              <a:avLst/>
              <a:gdLst/>
              <a:ahLst/>
              <a:cxnLst/>
              <a:rect l="l" t="t" r="r" b="b"/>
              <a:pathLst>
                <a:path w="648970" h="574039">
                  <a:moveTo>
                    <a:pt x="323850" y="0"/>
                  </a:moveTo>
                  <a:lnTo>
                    <a:pt x="275087" y="2992"/>
                  </a:lnTo>
                  <a:lnTo>
                    <a:pt x="228849" y="11721"/>
                  </a:lnTo>
                  <a:lnTo>
                    <a:pt x="185582" y="25814"/>
                  </a:lnTo>
                  <a:lnTo>
                    <a:pt x="145733" y="44899"/>
                  </a:lnTo>
                  <a:lnTo>
                    <a:pt x="109748" y="68604"/>
                  </a:lnTo>
                  <a:lnTo>
                    <a:pt x="78074" y="96558"/>
                  </a:lnTo>
                  <a:lnTo>
                    <a:pt x="51158" y="128387"/>
                  </a:lnTo>
                  <a:lnTo>
                    <a:pt x="29446" y="163720"/>
                  </a:lnTo>
                  <a:lnTo>
                    <a:pt x="13385" y="202184"/>
                  </a:lnTo>
                  <a:lnTo>
                    <a:pt x="3420" y="243408"/>
                  </a:lnTo>
                  <a:lnTo>
                    <a:pt x="0" y="287020"/>
                  </a:lnTo>
                  <a:lnTo>
                    <a:pt x="3420" y="330345"/>
                  </a:lnTo>
                  <a:lnTo>
                    <a:pt x="13385" y="371391"/>
                  </a:lnTo>
                  <a:lnTo>
                    <a:pt x="29446" y="409770"/>
                  </a:lnTo>
                  <a:lnTo>
                    <a:pt x="51158" y="445091"/>
                  </a:lnTo>
                  <a:lnTo>
                    <a:pt x="78074" y="476966"/>
                  </a:lnTo>
                  <a:lnTo>
                    <a:pt x="109748" y="505005"/>
                  </a:lnTo>
                  <a:lnTo>
                    <a:pt x="145733" y="528819"/>
                  </a:lnTo>
                  <a:lnTo>
                    <a:pt x="185582" y="548019"/>
                  </a:lnTo>
                  <a:lnTo>
                    <a:pt x="228849" y="562215"/>
                  </a:lnTo>
                  <a:lnTo>
                    <a:pt x="275087" y="571019"/>
                  </a:lnTo>
                  <a:lnTo>
                    <a:pt x="323850" y="574039"/>
                  </a:lnTo>
                  <a:lnTo>
                    <a:pt x="372928" y="571019"/>
                  </a:lnTo>
                  <a:lnTo>
                    <a:pt x="419425" y="562215"/>
                  </a:lnTo>
                  <a:lnTo>
                    <a:pt x="462899" y="548019"/>
                  </a:lnTo>
                  <a:lnTo>
                    <a:pt x="502909" y="528819"/>
                  </a:lnTo>
                  <a:lnTo>
                    <a:pt x="539015" y="505005"/>
                  </a:lnTo>
                  <a:lnTo>
                    <a:pt x="570775" y="476966"/>
                  </a:lnTo>
                  <a:lnTo>
                    <a:pt x="597750" y="445091"/>
                  </a:lnTo>
                  <a:lnTo>
                    <a:pt x="619497" y="409770"/>
                  </a:lnTo>
                  <a:lnTo>
                    <a:pt x="635577" y="371391"/>
                  </a:lnTo>
                  <a:lnTo>
                    <a:pt x="645548" y="330345"/>
                  </a:lnTo>
                  <a:lnTo>
                    <a:pt x="648970" y="287020"/>
                  </a:lnTo>
                  <a:lnTo>
                    <a:pt x="645548" y="243408"/>
                  </a:lnTo>
                  <a:lnTo>
                    <a:pt x="635577" y="202184"/>
                  </a:lnTo>
                  <a:lnTo>
                    <a:pt x="619497" y="163720"/>
                  </a:lnTo>
                  <a:lnTo>
                    <a:pt x="597750" y="128387"/>
                  </a:lnTo>
                  <a:lnTo>
                    <a:pt x="570775" y="96558"/>
                  </a:lnTo>
                  <a:lnTo>
                    <a:pt x="539015" y="68604"/>
                  </a:lnTo>
                  <a:lnTo>
                    <a:pt x="502909" y="44899"/>
                  </a:lnTo>
                  <a:lnTo>
                    <a:pt x="462899" y="25814"/>
                  </a:lnTo>
                  <a:lnTo>
                    <a:pt x="419425" y="11721"/>
                  </a:lnTo>
                  <a:lnTo>
                    <a:pt x="372928" y="2992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7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932679" y="2349500"/>
              <a:ext cx="648970" cy="575310"/>
            </a:xfrm>
            <a:custGeom>
              <a:avLst/>
              <a:gdLst/>
              <a:ahLst/>
              <a:cxnLst/>
              <a:rect l="l" t="t" r="r" b="b"/>
              <a:pathLst>
                <a:path w="648970" h="575310">
                  <a:moveTo>
                    <a:pt x="323850" y="0"/>
                  </a:moveTo>
                  <a:lnTo>
                    <a:pt x="372928" y="2992"/>
                  </a:lnTo>
                  <a:lnTo>
                    <a:pt x="419425" y="11721"/>
                  </a:lnTo>
                  <a:lnTo>
                    <a:pt x="462899" y="25814"/>
                  </a:lnTo>
                  <a:lnTo>
                    <a:pt x="502909" y="44899"/>
                  </a:lnTo>
                  <a:lnTo>
                    <a:pt x="539015" y="68604"/>
                  </a:lnTo>
                  <a:lnTo>
                    <a:pt x="570775" y="96558"/>
                  </a:lnTo>
                  <a:lnTo>
                    <a:pt x="597750" y="128387"/>
                  </a:lnTo>
                  <a:lnTo>
                    <a:pt x="619497" y="163720"/>
                  </a:lnTo>
                  <a:lnTo>
                    <a:pt x="635577" y="202184"/>
                  </a:lnTo>
                  <a:lnTo>
                    <a:pt x="645548" y="243408"/>
                  </a:lnTo>
                  <a:lnTo>
                    <a:pt x="648970" y="287020"/>
                  </a:lnTo>
                  <a:lnTo>
                    <a:pt x="645548" y="330345"/>
                  </a:lnTo>
                  <a:lnTo>
                    <a:pt x="635577" y="371391"/>
                  </a:lnTo>
                  <a:lnTo>
                    <a:pt x="619497" y="409770"/>
                  </a:lnTo>
                  <a:lnTo>
                    <a:pt x="597750" y="445091"/>
                  </a:lnTo>
                  <a:lnTo>
                    <a:pt x="570775" y="476966"/>
                  </a:lnTo>
                  <a:lnTo>
                    <a:pt x="539015" y="505005"/>
                  </a:lnTo>
                  <a:lnTo>
                    <a:pt x="502909" y="528819"/>
                  </a:lnTo>
                  <a:lnTo>
                    <a:pt x="462899" y="548019"/>
                  </a:lnTo>
                  <a:lnTo>
                    <a:pt x="419425" y="562215"/>
                  </a:lnTo>
                  <a:lnTo>
                    <a:pt x="372928" y="571019"/>
                  </a:lnTo>
                  <a:lnTo>
                    <a:pt x="323850" y="574039"/>
                  </a:lnTo>
                  <a:lnTo>
                    <a:pt x="275087" y="571019"/>
                  </a:lnTo>
                  <a:lnTo>
                    <a:pt x="228849" y="562215"/>
                  </a:lnTo>
                  <a:lnTo>
                    <a:pt x="185582" y="548019"/>
                  </a:lnTo>
                  <a:lnTo>
                    <a:pt x="145733" y="528819"/>
                  </a:lnTo>
                  <a:lnTo>
                    <a:pt x="109748" y="505005"/>
                  </a:lnTo>
                  <a:lnTo>
                    <a:pt x="78074" y="476966"/>
                  </a:lnTo>
                  <a:lnTo>
                    <a:pt x="51158" y="445091"/>
                  </a:lnTo>
                  <a:lnTo>
                    <a:pt x="29446" y="409770"/>
                  </a:lnTo>
                  <a:lnTo>
                    <a:pt x="13385" y="371391"/>
                  </a:lnTo>
                  <a:lnTo>
                    <a:pt x="3420" y="330345"/>
                  </a:lnTo>
                  <a:lnTo>
                    <a:pt x="0" y="287020"/>
                  </a:lnTo>
                  <a:lnTo>
                    <a:pt x="3420" y="243408"/>
                  </a:lnTo>
                  <a:lnTo>
                    <a:pt x="13385" y="202184"/>
                  </a:lnTo>
                  <a:lnTo>
                    <a:pt x="29446" y="163720"/>
                  </a:lnTo>
                  <a:lnTo>
                    <a:pt x="51158" y="128387"/>
                  </a:lnTo>
                  <a:lnTo>
                    <a:pt x="78074" y="96558"/>
                  </a:lnTo>
                  <a:lnTo>
                    <a:pt x="109748" y="68604"/>
                  </a:lnTo>
                  <a:lnTo>
                    <a:pt x="145733" y="44899"/>
                  </a:lnTo>
                  <a:lnTo>
                    <a:pt x="185582" y="25814"/>
                  </a:lnTo>
                  <a:lnTo>
                    <a:pt x="228849" y="11721"/>
                  </a:lnTo>
                  <a:lnTo>
                    <a:pt x="275087" y="2992"/>
                  </a:lnTo>
                  <a:lnTo>
                    <a:pt x="323850" y="0"/>
                  </a:lnTo>
                  <a:close/>
                </a:path>
                <a:path w="648970" h="575310">
                  <a:moveTo>
                    <a:pt x="0" y="0"/>
                  </a:moveTo>
                  <a:lnTo>
                    <a:pt x="0" y="0"/>
                  </a:lnTo>
                </a:path>
                <a:path w="648970" h="575310">
                  <a:moveTo>
                    <a:pt x="648970" y="575310"/>
                  </a:moveTo>
                  <a:lnTo>
                    <a:pt x="648970" y="5753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7904480" y="3031490"/>
            <a:ext cx="678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Na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904480" y="1517650"/>
            <a:ext cx="678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Na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7113269" y="1878329"/>
            <a:ext cx="676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Na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040880" y="3247390"/>
            <a:ext cx="678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Na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659014" y="2310129"/>
            <a:ext cx="85153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>
              <a:lnSpc>
                <a:spcPts val="258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Na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80"/>
              </a:lnSpc>
            </a:pPr>
            <a:r>
              <a:rPr sz="2400" b="1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528309" y="3175000"/>
            <a:ext cx="676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Na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926329" y="2454909"/>
            <a:ext cx="2700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551305" algn="l"/>
              </a:tabLst>
            </a:pPr>
            <a:r>
              <a:rPr sz="2400" b="1" spc="-5" dirty="0">
                <a:latin typeface="Arial"/>
                <a:cs typeface="Arial"/>
              </a:rPr>
              <a:t>Na </a:t>
            </a:r>
            <a:r>
              <a:rPr sz="2400" b="1" dirty="0">
                <a:latin typeface="Arial"/>
                <a:cs typeface="Arial"/>
              </a:rPr>
              <a:t>+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Na</a:t>
            </a:r>
            <a:r>
              <a:rPr sz="2400" b="1" dirty="0">
                <a:latin typeface="Arial"/>
                <a:cs typeface="Arial"/>
              </a:rPr>
              <a:t> +	</a:t>
            </a:r>
            <a:r>
              <a:rPr sz="3600" b="1" spc="-7" baseline="26620" dirty="0">
                <a:latin typeface="Arial"/>
                <a:cs typeface="Arial"/>
              </a:rPr>
              <a:t>Na </a:t>
            </a:r>
            <a:r>
              <a:rPr sz="3600" b="1" baseline="26620" dirty="0">
                <a:latin typeface="Arial"/>
                <a:cs typeface="Arial"/>
              </a:rPr>
              <a:t>+</a:t>
            </a:r>
            <a:r>
              <a:rPr sz="3600" b="1" spc="-300" baseline="26620" dirty="0">
                <a:latin typeface="Arial"/>
                <a:cs typeface="Arial"/>
              </a:rPr>
              <a:t> </a:t>
            </a:r>
            <a:r>
              <a:rPr sz="3600" b="1" spc="-7" baseline="-26620" dirty="0">
                <a:latin typeface="Arial"/>
                <a:cs typeface="Arial"/>
              </a:rPr>
              <a:t>Na</a:t>
            </a:r>
            <a:endParaRPr sz="3600" baseline="-2662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320790" y="2886709"/>
            <a:ext cx="676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Na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335529" y="1517650"/>
            <a:ext cx="4773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557145" algn="l"/>
                <a:tab pos="4069715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Na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+	</a:t>
            </a:r>
            <a:r>
              <a:rPr sz="2400" b="1" spc="-5" dirty="0">
                <a:latin typeface="Arial"/>
                <a:cs typeface="Arial"/>
              </a:rPr>
              <a:t>Na </a:t>
            </a:r>
            <a:r>
              <a:rPr sz="2400" b="1" dirty="0">
                <a:latin typeface="Arial"/>
                <a:cs typeface="Arial"/>
              </a:rPr>
              <a:t>+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3600" b="1" spc="-7" baseline="-26620" dirty="0">
                <a:latin typeface="Arial"/>
                <a:cs typeface="Arial"/>
              </a:rPr>
              <a:t>Na </a:t>
            </a:r>
            <a:r>
              <a:rPr sz="3600" b="1" baseline="-26620" dirty="0">
                <a:latin typeface="Arial"/>
                <a:cs typeface="Arial"/>
              </a:rPr>
              <a:t>+	</a:t>
            </a:r>
            <a:r>
              <a:rPr sz="3600" b="1" spc="-7" baseline="-13888" dirty="0">
                <a:latin typeface="Arial"/>
                <a:cs typeface="Arial"/>
              </a:rPr>
              <a:t>Na</a:t>
            </a:r>
            <a:r>
              <a:rPr sz="3600" b="1" spc="-89" baseline="-13888" dirty="0">
                <a:latin typeface="Arial"/>
                <a:cs typeface="Arial"/>
              </a:rPr>
              <a:t> </a:t>
            </a:r>
            <a:r>
              <a:rPr sz="3600" b="1" baseline="-13888" dirty="0">
                <a:latin typeface="Arial"/>
                <a:cs typeface="Arial"/>
              </a:rPr>
              <a:t>+</a:t>
            </a:r>
            <a:endParaRPr sz="3600" baseline="-13888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360929" y="2741929"/>
            <a:ext cx="676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Na</a:t>
            </a:r>
            <a:r>
              <a:rPr sz="2400" b="1" spc="-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61340" y="1517650"/>
            <a:ext cx="676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Na</a:t>
            </a:r>
            <a:r>
              <a:rPr sz="2400" b="1" spc="-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351280" y="3175000"/>
            <a:ext cx="678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Na</a:t>
            </a:r>
            <a:r>
              <a:rPr sz="2400" b="1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496060" y="2383790"/>
            <a:ext cx="676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Na</a:t>
            </a:r>
            <a:r>
              <a:rPr sz="2400" b="1" spc="-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61340" y="2526029"/>
            <a:ext cx="676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Na</a:t>
            </a:r>
            <a:r>
              <a:rPr sz="2400" b="1" spc="-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539750" y="2052320"/>
            <a:ext cx="4679950" cy="4805680"/>
            <a:chOff x="539750" y="2052320"/>
            <a:chExt cx="4679950" cy="4805680"/>
          </a:xfrm>
        </p:grpSpPr>
        <p:sp>
          <p:nvSpPr>
            <p:cNvPr id="142" name="object 142"/>
            <p:cNvSpPr/>
            <p:nvPr/>
          </p:nvSpPr>
          <p:spPr>
            <a:xfrm>
              <a:off x="4356100" y="2204720"/>
              <a:ext cx="579120" cy="0"/>
            </a:xfrm>
            <a:custGeom>
              <a:avLst/>
              <a:gdLst/>
              <a:ahLst/>
              <a:cxnLst/>
              <a:rect l="l" t="t" r="r" b="b"/>
              <a:pathLst>
                <a:path w="579120">
                  <a:moveTo>
                    <a:pt x="0" y="0"/>
                  </a:moveTo>
                  <a:lnTo>
                    <a:pt x="579120" y="0"/>
                  </a:lnTo>
                </a:path>
              </a:pathLst>
            </a:custGeom>
            <a:ln w="101600">
              <a:solidFill>
                <a:srgbClr val="CC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914900" y="205232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152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356100" y="3429000"/>
              <a:ext cx="579120" cy="0"/>
            </a:xfrm>
            <a:custGeom>
              <a:avLst/>
              <a:gdLst/>
              <a:ahLst/>
              <a:cxnLst/>
              <a:rect l="l" t="t" r="r" b="b"/>
              <a:pathLst>
                <a:path w="579120">
                  <a:moveTo>
                    <a:pt x="0" y="0"/>
                  </a:moveTo>
                  <a:lnTo>
                    <a:pt x="579120" y="0"/>
                  </a:lnTo>
                </a:path>
              </a:pathLst>
            </a:custGeom>
            <a:ln w="101600">
              <a:solidFill>
                <a:srgbClr val="CCF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914900" y="327660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152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39750" y="6113779"/>
              <a:ext cx="3600450" cy="744220"/>
            </a:xfrm>
            <a:custGeom>
              <a:avLst/>
              <a:gdLst/>
              <a:ahLst/>
              <a:cxnLst/>
              <a:rect l="l" t="t" r="r" b="b"/>
              <a:pathLst>
                <a:path w="3600450" h="744220">
                  <a:moveTo>
                    <a:pt x="0" y="0"/>
                  </a:moveTo>
                  <a:lnTo>
                    <a:pt x="3600450" y="0"/>
                  </a:lnTo>
                  <a:lnTo>
                    <a:pt x="3600450" y="744220"/>
                  </a:lnTo>
                  <a:lnTo>
                    <a:pt x="0" y="744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993139" y="6146800"/>
            <a:ext cx="2693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6FBF"/>
                </a:solidFill>
                <a:latin typeface="Times New Roman"/>
                <a:cs typeface="Times New Roman"/>
              </a:rPr>
              <a:t>INTRACELLULAR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854200" y="6512559"/>
            <a:ext cx="971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6FBF"/>
                </a:solidFill>
                <a:latin typeface="Times New Roman"/>
                <a:cs typeface="Times New Roman"/>
              </a:rPr>
              <a:t>F</a:t>
            </a:r>
            <a:r>
              <a:rPr sz="2400" b="1" spc="-5" dirty="0">
                <a:solidFill>
                  <a:srgbClr val="006FBF"/>
                </a:solidFill>
                <a:latin typeface="Times New Roman"/>
                <a:cs typeface="Times New Roman"/>
              </a:rPr>
              <a:t>LU</a:t>
            </a:r>
            <a:r>
              <a:rPr sz="2400" b="1" spc="-10" dirty="0">
                <a:solidFill>
                  <a:srgbClr val="006FBF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006FBF"/>
                </a:solidFill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5722620" y="6137909"/>
            <a:ext cx="3169920" cy="704850"/>
          </a:xfrm>
          <a:custGeom>
            <a:avLst/>
            <a:gdLst/>
            <a:ahLst/>
            <a:cxnLst/>
            <a:rect l="l" t="t" r="r" b="b"/>
            <a:pathLst>
              <a:path w="3169920" h="704850">
                <a:moveTo>
                  <a:pt x="0" y="0"/>
                </a:moveTo>
                <a:lnTo>
                  <a:pt x="3169920" y="0"/>
                </a:lnTo>
                <a:lnTo>
                  <a:pt x="3169920" y="704849"/>
                </a:lnTo>
                <a:lnTo>
                  <a:pt x="0" y="704849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6140450" y="6172200"/>
            <a:ext cx="23310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0890" marR="5080" indent="-75819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RAC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AR 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FLUID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130300"/>
            <a:ext cx="23876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none" spc="-5" dirty="0"/>
              <a:t>F</a:t>
            </a:r>
            <a:r>
              <a:rPr sz="5000" u="none" spc="5" dirty="0"/>
              <a:t>i</a:t>
            </a:r>
            <a:r>
              <a:rPr sz="5000" u="none" spc="-5" dirty="0"/>
              <a:t>ltrati</a:t>
            </a:r>
            <a:r>
              <a:rPr sz="5000" u="none" dirty="0"/>
              <a:t>on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294640" y="1967230"/>
            <a:ext cx="8561705" cy="180848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60"/>
              </a:spcBef>
            </a:pPr>
            <a:r>
              <a:rPr sz="3675" spc="-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5" dirty="0">
                <a:solidFill>
                  <a:srgbClr val="101010"/>
                </a:solidFill>
                <a:latin typeface="Times New Roman"/>
                <a:cs typeface="Times New Roman"/>
              </a:rPr>
              <a:t>Filtration is </a:t>
            </a:r>
            <a:r>
              <a:rPr sz="2600" dirty="0">
                <a:solidFill>
                  <a:srgbClr val="101010"/>
                </a:solidFill>
                <a:latin typeface="Times New Roman"/>
                <a:cs typeface="Times New Roman"/>
              </a:rPr>
              <a:t>the </a:t>
            </a:r>
            <a:r>
              <a:rPr sz="2600" spc="-5" dirty="0">
                <a:solidFill>
                  <a:srgbClr val="101010"/>
                </a:solidFill>
                <a:latin typeface="Times New Roman"/>
                <a:cs typeface="Times New Roman"/>
              </a:rPr>
              <a:t>transport </a:t>
            </a:r>
            <a:r>
              <a:rPr sz="2600" dirty="0">
                <a:solidFill>
                  <a:srgbClr val="101010"/>
                </a:solidFill>
                <a:latin typeface="Times New Roman"/>
                <a:cs typeface="Times New Roman"/>
              </a:rPr>
              <a:t>of </a:t>
            </a:r>
            <a:r>
              <a:rPr sz="2600" spc="-5" dirty="0">
                <a:solidFill>
                  <a:srgbClr val="101010"/>
                </a:solidFill>
                <a:latin typeface="Times New Roman"/>
                <a:cs typeface="Times New Roman"/>
              </a:rPr>
              <a:t>water </a:t>
            </a:r>
            <a:r>
              <a:rPr sz="2600" dirty="0">
                <a:solidFill>
                  <a:srgbClr val="101010"/>
                </a:solidFill>
                <a:latin typeface="Times New Roman"/>
                <a:cs typeface="Times New Roman"/>
              </a:rPr>
              <a:t>and</a:t>
            </a:r>
            <a:r>
              <a:rPr sz="2600" spc="-5" dirty="0">
                <a:solidFill>
                  <a:srgbClr val="101010"/>
                </a:solidFill>
                <a:latin typeface="Times New Roman"/>
                <a:cs typeface="Times New Roman"/>
              </a:rPr>
              <a:t> dissolved</a:t>
            </a:r>
            <a:endParaRPr sz="2600">
              <a:latin typeface="Times New Roman"/>
              <a:cs typeface="Times New Roman"/>
            </a:endParaRPr>
          </a:p>
          <a:p>
            <a:pPr marL="298450" marR="17780">
              <a:lnSpc>
                <a:spcPct val="150000"/>
              </a:lnSpc>
            </a:pPr>
            <a:r>
              <a:rPr sz="2600" spc="-10" dirty="0">
                <a:solidFill>
                  <a:srgbClr val="101010"/>
                </a:solidFill>
                <a:latin typeface="Times New Roman"/>
                <a:cs typeface="Times New Roman"/>
              </a:rPr>
              <a:t>materials </a:t>
            </a:r>
            <a:r>
              <a:rPr sz="2600" dirty="0">
                <a:solidFill>
                  <a:srgbClr val="101010"/>
                </a:solidFill>
                <a:latin typeface="Times New Roman"/>
                <a:cs typeface="Times New Roman"/>
              </a:rPr>
              <a:t>through a </a:t>
            </a:r>
            <a:r>
              <a:rPr sz="2600" spc="-5" dirty="0">
                <a:solidFill>
                  <a:srgbClr val="101010"/>
                </a:solidFill>
                <a:latin typeface="Times New Roman"/>
                <a:cs typeface="Times New Roman"/>
              </a:rPr>
              <a:t>membrane from an area </a:t>
            </a:r>
            <a:r>
              <a:rPr sz="2600" dirty="0">
                <a:solidFill>
                  <a:srgbClr val="101010"/>
                </a:solidFill>
                <a:latin typeface="Times New Roman"/>
                <a:cs typeface="Times New Roman"/>
              </a:rPr>
              <a:t>of higher </a:t>
            </a:r>
            <a:r>
              <a:rPr sz="2600" spc="-5" dirty="0">
                <a:solidFill>
                  <a:srgbClr val="101010"/>
                </a:solidFill>
                <a:latin typeface="Times New Roman"/>
                <a:cs typeface="Times New Roman"/>
              </a:rPr>
              <a:t>pressure  to </a:t>
            </a:r>
            <a:r>
              <a:rPr sz="2600" dirty="0">
                <a:solidFill>
                  <a:srgbClr val="101010"/>
                </a:solidFill>
                <a:latin typeface="Times New Roman"/>
                <a:cs typeface="Times New Roman"/>
              </a:rPr>
              <a:t>an </a:t>
            </a:r>
            <a:r>
              <a:rPr sz="2600" spc="-5" dirty="0">
                <a:solidFill>
                  <a:srgbClr val="101010"/>
                </a:solidFill>
                <a:latin typeface="Times New Roman"/>
                <a:cs typeface="Times New Roman"/>
              </a:rPr>
              <a:t>area </a:t>
            </a:r>
            <a:r>
              <a:rPr sz="2600" dirty="0">
                <a:solidFill>
                  <a:srgbClr val="101010"/>
                </a:solidFill>
                <a:latin typeface="Times New Roman"/>
                <a:cs typeface="Times New Roman"/>
              </a:rPr>
              <a:t>of </a:t>
            </a:r>
            <a:r>
              <a:rPr sz="2600" spc="-5" dirty="0">
                <a:solidFill>
                  <a:srgbClr val="101010"/>
                </a:solidFill>
                <a:latin typeface="Times New Roman"/>
                <a:cs typeface="Times New Roman"/>
              </a:rPr>
              <a:t>lower</a:t>
            </a:r>
            <a:r>
              <a:rPr sz="2600" spc="-20" dirty="0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101010"/>
                </a:solidFill>
                <a:latin typeface="Times New Roman"/>
                <a:cs typeface="Times New Roman"/>
              </a:rPr>
              <a:t>pressure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0" y="825500"/>
            <a:ext cx="81654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dirty="0">
                <a:solidFill>
                  <a:srgbClr val="03607A"/>
                </a:solidFill>
              </a:rPr>
              <a:t>Fluid </a:t>
            </a:r>
            <a:r>
              <a:rPr sz="4000" u="none" spc="-5" dirty="0">
                <a:solidFill>
                  <a:srgbClr val="03607A"/>
                </a:solidFill>
              </a:rPr>
              <a:t>Movement Among</a:t>
            </a:r>
            <a:r>
              <a:rPr sz="4000" u="none" spc="-254" dirty="0">
                <a:solidFill>
                  <a:srgbClr val="03607A"/>
                </a:solidFill>
              </a:rPr>
              <a:t> </a:t>
            </a:r>
            <a:r>
              <a:rPr sz="4000" u="none" spc="-5" dirty="0">
                <a:solidFill>
                  <a:srgbClr val="03607A"/>
                </a:solidFill>
              </a:rPr>
              <a:t>Compartments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240" y="1720850"/>
            <a:ext cx="4548505" cy="442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 indent="-273050">
              <a:lnSpc>
                <a:spcPct val="100000"/>
              </a:lnSpc>
              <a:spcBef>
                <a:spcPts val="100"/>
              </a:spcBef>
              <a:buClr>
                <a:srgbClr val="0ACFD8"/>
              </a:buClr>
              <a:buSzPct val="94444"/>
              <a:buFont typeface="UnDotum"/>
              <a:buChar char=""/>
              <a:tabLst>
                <a:tab pos="349250" algn="l"/>
              </a:tabLst>
            </a:pPr>
            <a:r>
              <a:rPr sz="1800" spc="-5" dirty="0">
                <a:latin typeface="Times New Roman"/>
                <a:cs typeface="Times New Roman"/>
              </a:rPr>
              <a:t>Compartmental exchange </a:t>
            </a:r>
            <a:r>
              <a:rPr sz="1800" dirty="0">
                <a:latin typeface="Times New Roman"/>
                <a:cs typeface="Times New Roman"/>
              </a:rPr>
              <a:t>is regulated by</a:t>
            </a:r>
            <a:endParaRPr sz="1800">
              <a:latin typeface="Times New Roman"/>
              <a:cs typeface="Times New Roman"/>
            </a:endParaRPr>
          </a:p>
          <a:p>
            <a:pPr marL="349250">
              <a:lnSpc>
                <a:spcPct val="100000"/>
              </a:lnSpc>
              <a:spcBef>
                <a:spcPts val="1300"/>
              </a:spcBef>
            </a:pPr>
            <a:r>
              <a:rPr sz="1800" spc="-5" dirty="0">
                <a:latin typeface="Times New Roman"/>
                <a:cs typeface="Times New Roman"/>
              </a:rPr>
              <a:t>osmotic </a:t>
            </a:r>
            <a:r>
              <a:rPr sz="1800" dirty="0">
                <a:latin typeface="Times New Roman"/>
                <a:cs typeface="Times New Roman"/>
              </a:rPr>
              <a:t>and hydrostatic </a:t>
            </a:r>
            <a:r>
              <a:rPr sz="1800" spc="-5" dirty="0">
                <a:latin typeface="Times New Roman"/>
                <a:cs typeface="Times New Roman"/>
              </a:rPr>
              <a:t>pressures.</a:t>
            </a:r>
            <a:endParaRPr sz="1800">
              <a:latin typeface="Times New Roman"/>
              <a:cs typeface="Times New Roman"/>
            </a:endParaRPr>
          </a:p>
          <a:p>
            <a:pPr marL="349250" marR="68580" indent="-273050">
              <a:lnSpc>
                <a:spcPct val="160000"/>
              </a:lnSpc>
              <a:spcBef>
                <a:spcPts val="445"/>
              </a:spcBef>
              <a:buClr>
                <a:srgbClr val="0ACFD8"/>
              </a:buClr>
              <a:buSzPct val="94444"/>
              <a:buFont typeface="UnDotum"/>
              <a:buChar char=""/>
              <a:tabLst>
                <a:tab pos="349250" algn="l"/>
              </a:tabLst>
            </a:pPr>
            <a:r>
              <a:rPr sz="1800" spc="-5" dirty="0">
                <a:latin typeface="Times New Roman"/>
                <a:cs typeface="Times New Roman"/>
              </a:rPr>
              <a:t>Net leakage </a:t>
            </a:r>
            <a:r>
              <a:rPr sz="1800" dirty="0">
                <a:latin typeface="Times New Roman"/>
                <a:cs typeface="Times New Roman"/>
              </a:rPr>
              <a:t>of fluid from </a:t>
            </a:r>
            <a:r>
              <a:rPr sz="1800" spc="-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blood is picked  up by lymphatic </a:t>
            </a:r>
            <a:r>
              <a:rPr sz="1800" spc="-5" dirty="0">
                <a:latin typeface="Times New Roman"/>
                <a:cs typeface="Times New Roman"/>
              </a:rPr>
              <a:t>vessels and </a:t>
            </a:r>
            <a:r>
              <a:rPr sz="1800" dirty="0">
                <a:latin typeface="Times New Roman"/>
                <a:cs typeface="Times New Roman"/>
              </a:rPr>
              <a:t>returned </a:t>
            </a:r>
            <a:r>
              <a:rPr sz="1800" spc="-5" dirty="0">
                <a:latin typeface="Times New Roman"/>
                <a:cs typeface="Times New Roman"/>
              </a:rPr>
              <a:t>to the  bloodstream.</a:t>
            </a:r>
            <a:endParaRPr sz="1800">
              <a:latin typeface="Times New Roman"/>
              <a:cs typeface="Times New Roman"/>
            </a:endParaRPr>
          </a:p>
          <a:p>
            <a:pPr marL="349250" marR="363855" indent="-273050">
              <a:lnSpc>
                <a:spcPct val="159900"/>
              </a:lnSpc>
              <a:spcBef>
                <a:spcPts val="455"/>
              </a:spcBef>
              <a:buClr>
                <a:srgbClr val="0ACFD8"/>
              </a:buClr>
              <a:buSzPct val="94444"/>
              <a:buFont typeface="UnDotum"/>
              <a:buChar char=""/>
              <a:tabLst>
                <a:tab pos="349250" algn="l"/>
              </a:tabLst>
            </a:pPr>
            <a:r>
              <a:rPr sz="1800" spc="-5" dirty="0">
                <a:latin typeface="Times New Roman"/>
                <a:cs typeface="Times New Roman"/>
              </a:rPr>
              <a:t>Exchanges </a:t>
            </a:r>
            <a:r>
              <a:rPr sz="1800" dirty="0">
                <a:latin typeface="Times New Roman"/>
                <a:cs typeface="Times New Roman"/>
              </a:rPr>
              <a:t>between </a:t>
            </a:r>
            <a:r>
              <a:rPr sz="1800" spc="-5" dirty="0">
                <a:latin typeface="Times New Roman"/>
                <a:cs typeface="Times New Roman"/>
              </a:rPr>
              <a:t>interstitial and  intracellular </a:t>
            </a:r>
            <a:r>
              <a:rPr sz="1800" dirty="0">
                <a:latin typeface="Times New Roman"/>
                <a:cs typeface="Times New Roman"/>
              </a:rPr>
              <a:t>fluids </a:t>
            </a:r>
            <a:r>
              <a:rPr sz="1800" spc="-5" dirty="0">
                <a:latin typeface="Times New Roman"/>
                <a:cs typeface="Times New Roman"/>
              </a:rPr>
              <a:t>are complex </a:t>
            </a:r>
            <a:r>
              <a:rPr sz="1800" dirty="0">
                <a:latin typeface="Times New Roman"/>
                <a:cs typeface="Times New Roman"/>
              </a:rPr>
              <a:t>due to the  </a:t>
            </a:r>
            <a:r>
              <a:rPr sz="1800" spc="-5" dirty="0">
                <a:latin typeface="Times New Roman"/>
                <a:cs typeface="Times New Roman"/>
              </a:rPr>
              <a:t>selective permeability </a:t>
            </a:r>
            <a:r>
              <a:rPr sz="1800" dirty="0">
                <a:latin typeface="Times New Roman"/>
                <a:cs typeface="Times New Roman"/>
              </a:rPr>
              <a:t>of the </a:t>
            </a:r>
            <a:r>
              <a:rPr sz="1800" spc="-5" dirty="0">
                <a:latin typeface="Times New Roman"/>
                <a:cs typeface="Times New Roman"/>
              </a:rPr>
              <a:t>cellular  membranes.</a:t>
            </a:r>
            <a:endParaRPr sz="1800">
              <a:latin typeface="Times New Roman"/>
              <a:cs typeface="Times New Roman"/>
            </a:endParaRPr>
          </a:p>
          <a:p>
            <a:pPr marL="349250" indent="-273050">
              <a:lnSpc>
                <a:spcPct val="100000"/>
              </a:lnSpc>
              <a:spcBef>
                <a:spcPts val="1750"/>
              </a:spcBef>
              <a:buClr>
                <a:srgbClr val="0ACFD8"/>
              </a:buClr>
              <a:buSzPct val="94444"/>
              <a:buFont typeface="UnDotum"/>
              <a:buChar char=""/>
              <a:tabLst>
                <a:tab pos="349250" algn="l"/>
              </a:tabLst>
            </a:pPr>
            <a:r>
              <a:rPr sz="1800" spc="-25" dirty="0">
                <a:latin typeface="Times New Roman"/>
                <a:cs typeface="Times New Roman"/>
              </a:rPr>
              <a:t>Two-way </a:t>
            </a:r>
            <a:r>
              <a:rPr sz="1800" spc="-5" dirty="0">
                <a:latin typeface="Times New Roman"/>
                <a:cs typeface="Times New Roman"/>
              </a:rPr>
              <a:t>water </a:t>
            </a:r>
            <a:r>
              <a:rPr sz="1800" dirty="0">
                <a:latin typeface="Times New Roman"/>
                <a:cs typeface="Times New Roman"/>
              </a:rPr>
              <a:t>flow </a:t>
            </a:r>
            <a:r>
              <a:rPr sz="1800" spc="-5" dirty="0">
                <a:latin typeface="Times New Roman"/>
                <a:cs typeface="Times New Roman"/>
              </a:rPr>
              <a:t>is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substantial.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3440" y="1734820"/>
            <a:ext cx="4343400" cy="4542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 indent="-273050">
              <a:lnSpc>
                <a:spcPct val="100000"/>
              </a:lnSpc>
              <a:spcBef>
                <a:spcPts val="100"/>
              </a:spcBef>
              <a:buClr>
                <a:srgbClr val="0ACFD8"/>
              </a:buClr>
              <a:buSzPct val="94444"/>
              <a:buFont typeface="UnDotum"/>
              <a:buChar char=""/>
              <a:tabLst>
                <a:tab pos="349250" algn="l"/>
              </a:tabLst>
            </a:pPr>
            <a:r>
              <a:rPr sz="1800" dirty="0">
                <a:latin typeface="Times New Roman"/>
                <a:cs typeface="Times New Roman"/>
              </a:rPr>
              <a:t>Ion fluxes </a:t>
            </a:r>
            <a:r>
              <a:rPr sz="1800" spc="-5" dirty="0">
                <a:latin typeface="Times New Roman"/>
                <a:cs typeface="Times New Roman"/>
              </a:rPr>
              <a:t>are </a:t>
            </a:r>
            <a:r>
              <a:rPr sz="1800" dirty="0">
                <a:latin typeface="Times New Roman"/>
                <a:cs typeface="Times New Roman"/>
              </a:rPr>
              <a:t>restricted and </a:t>
            </a:r>
            <a:r>
              <a:rPr sz="1800" spc="-5" dirty="0">
                <a:latin typeface="Times New Roman"/>
                <a:cs typeface="Times New Roman"/>
              </a:rPr>
              <a:t>move</a:t>
            </a:r>
            <a:endParaRPr sz="1800">
              <a:latin typeface="Times New Roman"/>
              <a:cs typeface="Times New Roman"/>
            </a:endParaRPr>
          </a:p>
          <a:p>
            <a:pPr marL="349250">
              <a:lnSpc>
                <a:spcPct val="100000"/>
              </a:lnSpc>
              <a:spcBef>
                <a:spcPts val="1400"/>
              </a:spcBef>
            </a:pPr>
            <a:r>
              <a:rPr sz="1800" spc="-5" dirty="0">
                <a:latin typeface="Times New Roman"/>
                <a:cs typeface="Times New Roman"/>
              </a:rPr>
              <a:t>selectively </a:t>
            </a:r>
            <a:r>
              <a:rPr sz="1800" dirty="0">
                <a:latin typeface="Times New Roman"/>
                <a:cs typeface="Times New Roman"/>
              </a:rPr>
              <a:t>by </a:t>
            </a:r>
            <a:r>
              <a:rPr sz="1800" spc="-5" dirty="0">
                <a:latin typeface="Times New Roman"/>
                <a:cs typeface="Times New Roman"/>
              </a:rPr>
              <a:t>active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transport.</a:t>
            </a:r>
            <a:endParaRPr sz="1800">
              <a:latin typeface="Times New Roman"/>
              <a:cs typeface="Times New Roman"/>
            </a:endParaRPr>
          </a:p>
          <a:p>
            <a:pPr marL="349250" marR="357505" indent="-273050">
              <a:lnSpc>
                <a:spcPct val="165300"/>
              </a:lnSpc>
              <a:spcBef>
                <a:spcPts val="439"/>
              </a:spcBef>
              <a:buClr>
                <a:srgbClr val="0ACFD8"/>
              </a:buClr>
              <a:buSzPct val="94444"/>
              <a:buFont typeface="UnDotum"/>
              <a:buChar char=""/>
              <a:tabLst>
                <a:tab pos="349250" algn="l"/>
              </a:tabLst>
            </a:pPr>
            <a:r>
              <a:rPr sz="1800" spc="-5" dirty="0">
                <a:latin typeface="Times New Roman"/>
                <a:cs typeface="Times New Roman"/>
              </a:rPr>
              <a:t>Nutrients, respiratory gases,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5" dirty="0">
                <a:latin typeface="Times New Roman"/>
                <a:cs typeface="Times New Roman"/>
              </a:rPr>
              <a:t>wastes  move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unidirectionally.</a:t>
            </a:r>
            <a:endParaRPr sz="1800">
              <a:latin typeface="Times New Roman"/>
              <a:cs typeface="Times New Roman"/>
            </a:endParaRPr>
          </a:p>
          <a:p>
            <a:pPr marL="349250" marR="55880" indent="-273050">
              <a:lnSpc>
                <a:spcPct val="164800"/>
              </a:lnSpc>
              <a:spcBef>
                <a:spcPts val="450"/>
              </a:spcBef>
              <a:buClr>
                <a:srgbClr val="0ACFD8"/>
              </a:buClr>
              <a:buSzPct val="94444"/>
              <a:buFont typeface="UnDotum"/>
              <a:buChar char=""/>
              <a:tabLst>
                <a:tab pos="349250" algn="l"/>
              </a:tabLst>
            </a:pPr>
            <a:r>
              <a:rPr sz="1800" spc="-10" dirty="0">
                <a:latin typeface="Times New Roman"/>
                <a:cs typeface="Times New Roman"/>
              </a:rPr>
              <a:t>Plasma </a:t>
            </a:r>
            <a:r>
              <a:rPr sz="1800" dirty="0">
                <a:latin typeface="Times New Roman"/>
                <a:cs typeface="Times New Roman"/>
              </a:rPr>
              <a:t>is </a:t>
            </a:r>
            <a:r>
              <a:rPr sz="1800" spc="-5" dirty="0">
                <a:latin typeface="Times New Roman"/>
                <a:cs typeface="Times New Roman"/>
              </a:rPr>
              <a:t>the </a:t>
            </a:r>
            <a:r>
              <a:rPr sz="1800" dirty="0">
                <a:latin typeface="Times New Roman"/>
                <a:cs typeface="Times New Roman"/>
              </a:rPr>
              <a:t>only fluid </a:t>
            </a:r>
            <a:r>
              <a:rPr sz="1800" spc="-5" dirty="0">
                <a:latin typeface="Times New Roman"/>
                <a:cs typeface="Times New Roman"/>
              </a:rPr>
              <a:t>that circulates  throughout </a:t>
            </a:r>
            <a:r>
              <a:rPr sz="1800" dirty="0">
                <a:latin typeface="Times New Roman"/>
                <a:cs typeface="Times New Roman"/>
              </a:rPr>
              <a:t>the body </a:t>
            </a:r>
            <a:r>
              <a:rPr sz="1800" spc="-5" dirty="0">
                <a:latin typeface="Times New Roman"/>
                <a:cs typeface="Times New Roman"/>
              </a:rPr>
              <a:t>and links external </a:t>
            </a:r>
            <a:r>
              <a:rPr sz="1800" dirty="0">
                <a:latin typeface="Times New Roman"/>
                <a:cs typeface="Times New Roman"/>
              </a:rPr>
              <a:t>and  </a:t>
            </a:r>
            <a:r>
              <a:rPr sz="1800" spc="-5" dirty="0">
                <a:latin typeface="Times New Roman"/>
                <a:cs typeface="Times New Roman"/>
              </a:rPr>
              <a:t>internal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environments.</a:t>
            </a:r>
            <a:endParaRPr sz="1800">
              <a:latin typeface="Times New Roman"/>
              <a:cs typeface="Times New Roman"/>
            </a:endParaRPr>
          </a:p>
          <a:p>
            <a:pPr marL="349250" marR="245110" indent="-273050">
              <a:lnSpc>
                <a:spcPct val="164800"/>
              </a:lnSpc>
              <a:spcBef>
                <a:spcPts val="459"/>
              </a:spcBef>
              <a:buClr>
                <a:srgbClr val="0ACFD8"/>
              </a:buClr>
              <a:buSzPct val="94444"/>
              <a:buFont typeface="UnDotum"/>
              <a:buChar char=""/>
              <a:tabLst>
                <a:tab pos="349250" algn="l"/>
              </a:tabLst>
            </a:pPr>
            <a:r>
              <a:rPr sz="1800" spc="-5" dirty="0">
                <a:latin typeface="Times New Roman"/>
                <a:cs typeface="Times New Roman"/>
              </a:rPr>
              <a:t>Osmolalities </a:t>
            </a:r>
            <a:r>
              <a:rPr sz="1800" dirty="0">
                <a:latin typeface="Times New Roman"/>
                <a:cs typeface="Times New Roman"/>
              </a:rPr>
              <a:t>of all body fluids </a:t>
            </a:r>
            <a:r>
              <a:rPr sz="1800" spc="-5" dirty="0">
                <a:latin typeface="Times New Roman"/>
                <a:cs typeface="Times New Roman"/>
              </a:rPr>
              <a:t>are </a:t>
            </a:r>
            <a:r>
              <a:rPr sz="1800" dirty="0">
                <a:latin typeface="Times New Roman"/>
                <a:cs typeface="Times New Roman"/>
              </a:rPr>
              <a:t>equal;  </a:t>
            </a:r>
            <a:r>
              <a:rPr sz="1800" spc="-5" dirty="0">
                <a:latin typeface="Times New Roman"/>
                <a:cs typeface="Times New Roman"/>
              </a:rPr>
              <a:t>changes </a:t>
            </a:r>
            <a:r>
              <a:rPr sz="1800" dirty="0">
                <a:latin typeface="Times New Roman"/>
                <a:cs typeface="Times New Roman"/>
              </a:rPr>
              <a:t>in </a:t>
            </a:r>
            <a:r>
              <a:rPr sz="1800" spc="-5" dirty="0">
                <a:latin typeface="Times New Roman"/>
                <a:cs typeface="Times New Roman"/>
              </a:rPr>
              <a:t>solute concentrations are  </a:t>
            </a:r>
            <a:r>
              <a:rPr sz="1800" dirty="0">
                <a:latin typeface="Times New Roman"/>
                <a:cs typeface="Times New Roman"/>
              </a:rPr>
              <a:t>quickly </a:t>
            </a:r>
            <a:r>
              <a:rPr sz="1800" spc="-5" dirty="0">
                <a:latin typeface="Times New Roman"/>
                <a:cs typeface="Times New Roman"/>
              </a:rPr>
              <a:t>followed </a:t>
            </a:r>
            <a:r>
              <a:rPr sz="1800" dirty="0">
                <a:latin typeface="Times New Roman"/>
                <a:cs typeface="Times New Roman"/>
              </a:rPr>
              <a:t>by </a:t>
            </a:r>
            <a:r>
              <a:rPr sz="1800" spc="-5" dirty="0">
                <a:latin typeface="Times New Roman"/>
                <a:cs typeface="Times New Roman"/>
              </a:rPr>
              <a:t>osmotic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changes.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24999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u="none" spc="-60" dirty="0">
                <a:solidFill>
                  <a:srgbClr val="3EE066"/>
                </a:solidFill>
                <a:latin typeface="Times New Roman"/>
                <a:cs typeface="Times New Roman"/>
              </a:rPr>
              <a:t>Water</a:t>
            </a:r>
            <a:r>
              <a:rPr sz="5000" b="1" u="none" spc="-165" dirty="0">
                <a:solidFill>
                  <a:srgbClr val="3EE066"/>
                </a:solidFill>
                <a:latin typeface="Times New Roman"/>
                <a:cs typeface="Times New Roman"/>
              </a:rPr>
              <a:t> </a:t>
            </a:r>
            <a:r>
              <a:rPr sz="5000" b="1" u="none" dirty="0">
                <a:solidFill>
                  <a:srgbClr val="3EE066"/>
                </a:solidFill>
                <a:latin typeface="Times New Roman"/>
                <a:cs typeface="Times New Roman"/>
              </a:rPr>
              <a:t>—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3240" y="2059940"/>
            <a:ext cx="8251825" cy="3910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375" spc="-60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-40" dirty="0">
                <a:solidFill>
                  <a:srgbClr val="FF00FF"/>
                </a:solidFill>
                <a:latin typeface="Times New Roman"/>
                <a:cs typeface="Times New Roman"/>
              </a:rPr>
              <a:t>Two </a:t>
            </a:r>
            <a:r>
              <a:rPr sz="2400" dirty="0">
                <a:solidFill>
                  <a:srgbClr val="FF00FF"/>
                </a:solidFill>
                <a:latin typeface="Times New Roman"/>
                <a:cs typeface="Times New Roman"/>
              </a:rPr>
              <a:t>liters of </a:t>
            </a:r>
            <a:r>
              <a:rPr sz="2400" spc="-5" dirty="0">
                <a:solidFill>
                  <a:srgbClr val="FF00FF"/>
                </a:solidFill>
                <a:latin typeface="Times New Roman"/>
                <a:cs typeface="Times New Roman"/>
              </a:rPr>
              <a:t>water </a:t>
            </a:r>
            <a:r>
              <a:rPr sz="2400" dirty="0">
                <a:solidFill>
                  <a:srgbClr val="FF00FF"/>
                </a:solidFill>
                <a:latin typeface="Times New Roman"/>
                <a:cs typeface="Times New Roman"/>
              </a:rPr>
              <a:t>per day </a:t>
            </a:r>
            <a:r>
              <a:rPr sz="2400" dirty="0">
                <a:latin typeface="Times New Roman"/>
                <a:cs typeface="Times New Roman"/>
              </a:rPr>
              <a:t>are generally </a:t>
            </a:r>
            <a:r>
              <a:rPr sz="2400" spc="-10" dirty="0">
                <a:latin typeface="Times New Roman"/>
                <a:cs typeface="Times New Roman"/>
              </a:rPr>
              <a:t>sufficient </a:t>
            </a:r>
            <a:r>
              <a:rPr sz="2400" spc="-5" dirty="0">
                <a:latin typeface="Times New Roman"/>
                <a:cs typeface="Times New Roman"/>
              </a:rPr>
              <a:t>for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adults.</a:t>
            </a:r>
            <a:endParaRPr sz="2400">
              <a:latin typeface="Times New Roman"/>
              <a:cs typeface="Times New Roman"/>
            </a:endParaRPr>
          </a:p>
          <a:p>
            <a:pPr marL="298450" marR="277495" indent="-273050">
              <a:lnSpc>
                <a:spcPct val="150000"/>
              </a:lnSpc>
              <a:spcBef>
                <a:spcPts val="600"/>
              </a:spcBef>
            </a:pPr>
            <a:r>
              <a:rPr sz="3375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dirty="0">
                <a:latin typeface="Times New Roman"/>
                <a:cs typeface="Times New Roman"/>
              </a:rPr>
              <a:t>Most of this </a:t>
            </a:r>
            <a:r>
              <a:rPr sz="2400" spc="-10" dirty="0">
                <a:latin typeface="Times New Roman"/>
                <a:cs typeface="Times New Roman"/>
              </a:rPr>
              <a:t>minimum </a:t>
            </a:r>
            <a:r>
              <a:rPr sz="2400" dirty="0">
                <a:latin typeface="Times New Roman"/>
                <a:cs typeface="Times New Roman"/>
              </a:rPr>
              <a:t>intake is </a:t>
            </a:r>
            <a:r>
              <a:rPr sz="2400" spc="-5" dirty="0">
                <a:latin typeface="Times New Roman"/>
                <a:cs typeface="Times New Roman"/>
              </a:rPr>
              <a:t>usually </a:t>
            </a:r>
            <a:r>
              <a:rPr sz="2400" dirty="0">
                <a:latin typeface="Times New Roman"/>
                <a:cs typeface="Times New Roman"/>
              </a:rPr>
              <a:t>derived </a:t>
            </a:r>
            <a:r>
              <a:rPr sz="2400" spc="-5" dirty="0">
                <a:latin typeface="Times New Roman"/>
                <a:cs typeface="Times New Roman"/>
              </a:rPr>
              <a:t>from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water  </a:t>
            </a:r>
            <a:r>
              <a:rPr sz="2400" dirty="0">
                <a:latin typeface="Times New Roman"/>
                <a:cs typeface="Times New Roman"/>
              </a:rPr>
              <a:t>content of </a:t>
            </a:r>
            <a:r>
              <a:rPr sz="2400" spc="-5" dirty="0">
                <a:latin typeface="Times New Roman"/>
                <a:cs typeface="Times New Roman"/>
              </a:rPr>
              <a:t>food </a:t>
            </a:r>
            <a:r>
              <a:rPr sz="2400" dirty="0">
                <a:latin typeface="Times New Roman"/>
                <a:cs typeface="Times New Roman"/>
              </a:rPr>
              <a:t>and the </a:t>
            </a:r>
            <a:r>
              <a:rPr sz="2400" spc="-5" dirty="0">
                <a:latin typeface="Times New Roman"/>
                <a:cs typeface="Times New Roman"/>
              </a:rPr>
              <a:t>water </a:t>
            </a:r>
            <a:r>
              <a:rPr sz="2400" dirty="0">
                <a:latin typeface="Times New Roman"/>
                <a:cs typeface="Times New Roman"/>
              </a:rPr>
              <a:t>of oxidation,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therefore.</a:t>
            </a:r>
            <a:endParaRPr sz="2400">
              <a:latin typeface="Times New Roman"/>
              <a:cs typeface="Times New Roman"/>
            </a:endParaRPr>
          </a:p>
          <a:p>
            <a:pPr marL="298450" marR="80645" indent="-273050">
              <a:lnSpc>
                <a:spcPct val="150000"/>
              </a:lnSpc>
              <a:spcBef>
                <a:spcPts val="600"/>
              </a:spcBef>
            </a:pPr>
            <a:r>
              <a:rPr sz="3375" spc="15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10" dirty="0">
                <a:latin typeface="Times New Roman"/>
                <a:cs typeface="Times New Roman"/>
              </a:rPr>
              <a:t>it </a:t>
            </a:r>
            <a:r>
              <a:rPr sz="2400" dirty="0">
                <a:latin typeface="Times New Roman"/>
                <a:cs typeface="Times New Roman"/>
              </a:rPr>
              <a:t>has been </a:t>
            </a:r>
            <a:r>
              <a:rPr sz="2400" spc="-5" dirty="0">
                <a:latin typeface="Times New Roman"/>
                <a:cs typeface="Times New Roman"/>
              </a:rPr>
              <a:t>estimated </a:t>
            </a:r>
            <a:r>
              <a:rPr sz="2400" dirty="0">
                <a:latin typeface="Times New Roman"/>
                <a:cs typeface="Times New Roman"/>
              </a:rPr>
              <a:t>that only </a:t>
            </a:r>
            <a:r>
              <a:rPr sz="2400" spc="-5" dirty="0">
                <a:latin typeface="Times New Roman"/>
                <a:cs typeface="Times New Roman"/>
              </a:rPr>
              <a:t>500ml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water </a:t>
            </a:r>
            <a:r>
              <a:rPr sz="2400" dirty="0">
                <a:latin typeface="Times New Roman"/>
                <a:cs typeface="Times New Roman"/>
              </a:rPr>
              <a:t>needs be </a:t>
            </a:r>
            <a:r>
              <a:rPr sz="2400" spc="-5" dirty="0">
                <a:latin typeface="Times New Roman"/>
                <a:cs typeface="Times New Roman"/>
              </a:rPr>
              <a:t>imbibed  </a:t>
            </a:r>
            <a:r>
              <a:rPr sz="2400" dirty="0">
                <a:latin typeface="Times New Roman"/>
                <a:cs typeface="Times New Roman"/>
              </a:rPr>
              <a:t>given </a:t>
            </a:r>
            <a:r>
              <a:rPr sz="2400" spc="-5" dirty="0">
                <a:latin typeface="Times New Roman"/>
                <a:cs typeface="Times New Roman"/>
              </a:rPr>
              <a:t>normal </a:t>
            </a:r>
            <a:r>
              <a:rPr sz="2400" dirty="0">
                <a:latin typeface="Times New Roman"/>
                <a:cs typeface="Times New Roman"/>
              </a:rPr>
              <a:t>diet and no </a:t>
            </a:r>
            <a:r>
              <a:rPr sz="2400" spc="-5" dirty="0">
                <a:latin typeface="Times New Roman"/>
                <a:cs typeface="Times New Roman"/>
              </a:rPr>
              <a:t>increased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losses.</a:t>
            </a:r>
            <a:endParaRPr sz="2400">
              <a:latin typeface="Times New Roman"/>
              <a:cs typeface="Times New Roman"/>
            </a:endParaRPr>
          </a:p>
          <a:p>
            <a:pPr marL="298450" marR="17780" indent="-273050">
              <a:lnSpc>
                <a:spcPct val="150000"/>
              </a:lnSpc>
              <a:spcBef>
                <a:spcPts val="590"/>
              </a:spcBef>
            </a:pPr>
            <a:r>
              <a:rPr sz="3375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dirty="0">
                <a:latin typeface="Times New Roman"/>
                <a:cs typeface="Times New Roman"/>
              </a:rPr>
              <a:t>These sources of </a:t>
            </a:r>
            <a:r>
              <a:rPr sz="2400" spc="-5" dirty="0">
                <a:latin typeface="Times New Roman"/>
                <a:cs typeface="Times New Roman"/>
              </a:rPr>
              <a:t>water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markedly </a:t>
            </a:r>
            <a:r>
              <a:rPr sz="2400" dirty="0">
                <a:latin typeface="Times New Roman"/>
                <a:cs typeface="Times New Roman"/>
              </a:rPr>
              <a:t>reduced in patients </a:t>
            </a:r>
            <a:r>
              <a:rPr sz="2400" spc="-5" dirty="0">
                <a:latin typeface="Times New Roman"/>
                <a:cs typeface="Times New Roman"/>
              </a:rPr>
              <a:t>who </a:t>
            </a:r>
            <a:r>
              <a:rPr sz="2400" dirty="0">
                <a:latin typeface="Times New Roman"/>
                <a:cs typeface="Times New Roman"/>
              </a:rPr>
              <a:t>are  </a:t>
            </a:r>
            <a:r>
              <a:rPr sz="2400" spc="-5" dirty="0">
                <a:latin typeface="Times New Roman"/>
                <a:cs typeface="Times New Roman"/>
              </a:rPr>
              <a:t>not </a:t>
            </a:r>
            <a:r>
              <a:rPr sz="2400" dirty="0">
                <a:latin typeface="Times New Roman"/>
                <a:cs typeface="Times New Roman"/>
              </a:rPr>
              <a:t>eating and </a:t>
            </a:r>
            <a:r>
              <a:rPr sz="2400" spc="-5" dirty="0">
                <a:latin typeface="Times New Roman"/>
                <a:cs typeface="Times New Roman"/>
              </a:rPr>
              <a:t>so must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replaced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maintenance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fluids.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97100" y="139700"/>
            <a:ext cx="245999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u="none" spc="-5" dirty="0">
                <a:solidFill>
                  <a:srgbClr val="BF0000"/>
                </a:solidFill>
                <a:latin typeface="Times New Roman"/>
                <a:cs typeface="Times New Roman"/>
              </a:rPr>
              <a:t>Contents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8440" y="718820"/>
            <a:ext cx="1832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375" spc="-15" baseline="7407" dirty="0">
                <a:solidFill>
                  <a:srgbClr val="BF0000"/>
                </a:solidFill>
                <a:latin typeface="UnDotum"/>
                <a:cs typeface="UnDotum"/>
              </a:rPr>
              <a:t></a:t>
            </a:r>
            <a:r>
              <a:rPr sz="2400" spc="-10" dirty="0">
                <a:latin typeface="Times New Roman"/>
                <a:cs typeface="Times New Roman"/>
              </a:rPr>
              <a:t>Introduction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740" y="1085849"/>
            <a:ext cx="3692525" cy="57658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sz="3375" spc="-547" baseline="7407" dirty="0">
                <a:solidFill>
                  <a:srgbClr val="BF0000"/>
                </a:solidFill>
                <a:latin typeface="UnDotum"/>
                <a:cs typeface="UnDotum"/>
              </a:rPr>
              <a:t> </a:t>
            </a:r>
            <a:r>
              <a:rPr sz="2400" spc="-5" dirty="0">
                <a:latin typeface="Times New Roman"/>
                <a:cs typeface="Times New Roman"/>
              </a:rPr>
              <a:t>Body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Fluids</a:t>
            </a:r>
            <a:endParaRPr sz="2400">
              <a:latin typeface="Times New Roman"/>
              <a:cs typeface="Times New Roman"/>
            </a:endParaRPr>
          </a:p>
          <a:p>
            <a:pPr marL="647700" marR="1464310">
              <a:lnSpc>
                <a:spcPts val="3479"/>
              </a:lnSpc>
              <a:spcBef>
                <a:spcPts val="204"/>
              </a:spcBef>
            </a:pPr>
            <a:r>
              <a:rPr sz="2400" spc="-5" dirty="0">
                <a:latin typeface="Times New Roman"/>
                <a:cs typeface="Times New Roman"/>
              </a:rPr>
              <a:t>Source  Functions  </a:t>
            </a:r>
            <a:r>
              <a:rPr sz="2400" spc="-1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po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tion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85"/>
              </a:spcBef>
            </a:pPr>
            <a:r>
              <a:rPr sz="3375" spc="-22" baseline="7407" dirty="0">
                <a:solidFill>
                  <a:srgbClr val="BF0000"/>
                </a:solidFill>
                <a:latin typeface="UnDotum"/>
                <a:cs typeface="UnDotum"/>
              </a:rPr>
              <a:t></a:t>
            </a:r>
            <a:r>
              <a:rPr sz="2400" spc="-15" dirty="0">
                <a:latin typeface="Times New Roman"/>
                <a:cs typeface="Times New Roman"/>
              </a:rPr>
              <a:t>Movements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Body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Fluids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3375" spc="-30" baseline="7407" dirty="0">
                <a:solidFill>
                  <a:srgbClr val="BF0000"/>
                </a:solidFill>
                <a:latin typeface="UnDotum"/>
                <a:cs typeface="UnDotum"/>
              </a:rPr>
              <a:t></a:t>
            </a:r>
            <a:r>
              <a:rPr sz="2400" spc="-20" dirty="0">
                <a:latin typeface="Times New Roman"/>
                <a:cs typeface="Times New Roman"/>
              </a:rPr>
              <a:t>Fluid</a:t>
            </a:r>
            <a:r>
              <a:rPr sz="2400" spc="-5" dirty="0">
                <a:latin typeface="Times New Roman"/>
                <a:cs typeface="Times New Roman"/>
              </a:rPr>
              <a:t> Balance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90"/>
              </a:spcBef>
            </a:pPr>
            <a:r>
              <a:rPr sz="3375" spc="-547" baseline="7407" dirty="0">
                <a:solidFill>
                  <a:srgbClr val="BF0000"/>
                </a:solidFill>
                <a:latin typeface="UnDotum"/>
                <a:cs typeface="UnDotum"/>
              </a:rPr>
              <a:t> </a:t>
            </a:r>
            <a:r>
              <a:rPr sz="2400" spc="-5" dirty="0">
                <a:latin typeface="Times New Roman"/>
                <a:cs typeface="Times New Roman"/>
              </a:rPr>
              <a:t>Regulation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Body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Water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3375" spc="-15" baseline="7407" dirty="0">
                <a:solidFill>
                  <a:srgbClr val="BF0000"/>
                </a:solidFill>
                <a:latin typeface="UnDotum"/>
                <a:cs typeface="UnDotum"/>
              </a:rPr>
              <a:t></a:t>
            </a:r>
            <a:r>
              <a:rPr sz="2400" spc="-10" dirty="0">
                <a:latin typeface="Times New Roman"/>
                <a:cs typeface="Times New Roman"/>
              </a:rPr>
              <a:t>Electrolytes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3375" spc="-15" baseline="7407" dirty="0">
                <a:solidFill>
                  <a:srgbClr val="BF0000"/>
                </a:solidFill>
                <a:latin typeface="UnDotum"/>
                <a:cs typeface="UnDotum"/>
              </a:rPr>
              <a:t></a:t>
            </a:r>
            <a:r>
              <a:rPr sz="2400" spc="-10" dirty="0">
                <a:latin typeface="Times New Roman"/>
                <a:cs typeface="Times New Roman"/>
              </a:rPr>
              <a:t>Electrolyte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balance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3375" spc="-22" baseline="7407" dirty="0">
                <a:solidFill>
                  <a:srgbClr val="BF0000"/>
                </a:solidFill>
                <a:latin typeface="UnDotum"/>
                <a:cs typeface="UnDotum"/>
              </a:rPr>
              <a:t></a:t>
            </a:r>
            <a:r>
              <a:rPr sz="2400" spc="-15" dirty="0">
                <a:latin typeface="Times New Roman"/>
                <a:cs typeface="Times New Roman"/>
              </a:rPr>
              <a:t>Homeostasis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3375" spc="-22" baseline="7407" dirty="0">
                <a:solidFill>
                  <a:srgbClr val="BF0000"/>
                </a:solidFill>
                <a:latin typeface="UnDotum"/>
                <a:cs typeface="UnDotum"/>
              </a:rPr>
              <a:t></a:t>
            </a:r>
            <a:r>
              <a:rPr sz="2400" spc="-15" dirty="0">
                <a:latin typeface="Times New Roman"/>
                <a:cs typeface="Times New Roman"/>
              </a:rPr>
              <a:t>Imbalance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disorders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3375" spc="-37" baseline="7407" dirty="0">
                <a:solidFill>
                  <a:srgbClr val="BF0000"/>
                </a:solidFill>
                <a:latin typeface="UnDotum"/>
                <a:cs typeface="UnDotum"/>
              </a:rPr>
              <a:t></a:t>
            </a:r>
            <a:r>
              <a:rPr sz="2400" spc="-25" dirty="0">
                <a:latin typeface="Times New Roman"/>
                <a:cs typeface="Times New Roman"/>
              </a:rPr>
              <a:t>Acid </a:t>
            </a:r>
            <a:r>
              <a:rPr sz="2400" spc="-5" dirty="0">
                <a:latin typeface="Times New Roman"/>
                <a:cs typeface="Times New Roman"/>
              </a:rPr>
              <a:t>–Base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Balance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90"/>
              </a:spcBef>
            </a:pPr>
            <a:r>
              <a:rPr sz="3375" spc="-22" baseline="7407" dirty="0">
                <a:solidFill>
                  <a:srgbClr val="BF0000"/>
                </a:solidFill>
                <a:latin typeface="UnDotum"/>
                <a:cs typeface="UnDotum"/>
              </a:rPr>
              <a:t></a:t>
            </a:r>
            <a:r>
              <a:rPr sz="2400" spc="-15" dirty="0">
                <a:latin typeface="Times New Roman"/>
                <a:cs typeface="Times New Roman"/>
              </a:rPr>
              <a:t>conclusion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10540" y="1967230"/>
            <a:ext cx="7025640" cy="258445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80"/>
              </a:spcBef>
            </a:pPr>
            <a:r>
              <a:rPr sz="3975" spc="-7" baseline="6289" dirty="0">
                <a:solidFill>
                  <a:srgbClr val="D50092"/>
                </a:solidFill>
                <a:latin typeface="UnDotum"/>
                <a:cs typeface="UnDotum"/>
              </a:rPr>
              <a:t></a:t>
            </a:r>
            <a:r>
              <a:rPr sz="2800" spc="-5" dirty="0">
                <a:latin typeface="Times New Roman"/>
                <a:cs typeface="Times New Roman"/>
              </a:rPr>
              <a:t>water requirements </a:t>
            </a:r>
            <a:r>
              <a:rPr sz="2800" b="1" spc="-10" dirty="0">
                <a:solidFill>
                  <a:srgbClr val="FF00FF"/>
                </a:solidFill>
                <a:latin typeface="Times New Roman"/>
                <a:cs typeface="Times New Roman"/>
              </a:rPr>
              <a:t>increase</a:t>
            </a:r>
            <a:r>
              <a:rPr sz="2800" b="1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with:</a:t>
            </a:r>
            <a:endParaRPr sz="2800">
              <a:latin typeface="Times New Roman"/>
              <a:cs typeface="Times New Roman"/>
            </a:endParaRPr>
          </a:p>
          <a:p>
            <a:pPr marL="311150" marR="30480" indent="641350">
              <a:lnSpc>
                <a:spcPct val="149900"/>
              </a:lnSpc>
            </a:pPr>
            <a:r>
              <a:rPr sz="2800" spc="-25" dirty="0">
                <a:solidFill>
                  <a:srgbClr val="0E6EC5"/>
                </a:solidFill>
                <a:latin typeface="Times New Roman"/>
                <a:cs typeface="Times New Roman"/>
              </a:rPr>
              <a:t>fever, </a:t>
            </a:r>
            <a:r>
              <a:rPr sz="2800" spc="-5" dirty="0">
                <a:solidFill>
                  <a:srgbClr val="0E6EC5"/>
                </a:solidFill>
                <a:latin typeface="Times New Roman"/>
                <a:cs typeface="Times New Roman"/>
              </a:rPr>
              <a:t>sweating, </a:t>
            </a:r>
            <a:r>
              <a:rPr sz="2800" dirty="0">
                <a:solidFill>
                  <a:srgbClr val="0E6EC5"/>
                </a:solidFill>
                <a:latin typeface="Times New Roman"/>
                <a:cs typeface="Times New Roman"/>
              </a:rPr>
              <a:t>burns, </a:t>
            </a:r>
            <a:r>
              <a:rPr sz="2800" spc="-5" dirty="0">
                <a:solidFill>
                  <a:srgbClr val="0E6EC5"/>
                </a:solidFill>
                <a:latin typeface="Times New Roman"/>
                <a:cs typeface="Times New Roman"/>
              </a:rPr>
              <a:t>tachypnea, </a:t>
            </a:r>
            <a:r>
              <a:rPr sz="2800" spc="-10" dirty="0">
                <a:solidFill>
                  <a:srgbClr val="0E6EC5"/>
                </a:solidFill>
                <a:latin typeface="Times New Roman"/>
                <a:cs typeface="Times New Roman"/>
              </a:rPr>
              <a:t>surgical  </a:t>
            </a:r>
            <a:r>
              <a:rPr sz="2800" dirty="0">
                <a:solidFill>
                  <a:srgbClr val="0E6EC5"/>
                </a:solidFill>
                <a:latin typeface="Times New Roman"/>
                <a:cs typeface="Times New Roman"/>
              </a:rPr>
              <a:t>drains, polyuria, or ongoing </a:t>
            </a:r>
            <a:r>
              <a:rPr sz="2800" spc="-5" dirty="0">
                <a:solidFill>
                  <a:srgbClr val="0E6EC5"/>
                </a:solidFill>
                <a:latin typeface="Times New Roman"/>
                <a:cs typeface="Times New Roman"/>
              </a:rPr>
              <a:t>significant  gastrointestinal losses.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3" name="object 3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object 18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8680" y="6525592"/>
            <a:ext cx="1981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200" y="1219200"/>
            <a:ext cx="8915400" cy="5486400"/>
            <a:chOff x="76200" y="1219200"/>
            <a:chExt cx="8915400" cy="5486400"/>
          </a:xfrm>
        </p:grpSpPr>
        <p:sp>
          <p:nvSpPr>
            <p:cNvPr id="4" name="object 4"/>
            <p:cNvSpPr/>
            <p:nvPr/>
          </p:nvSpPr>
          <p:spPr>
            <a:xfrm>
              <a:off x="76200" y="1219200"/>
              <a:ext cx="8915400" cy="5486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19400" y="4419599"/>
              <a:ext cx="5029200" cy="825500"/>
            </a:xfrm>
            <a:custGeom>
              <a:avLst/>
              <a:gdLst/>
              <a:ahLst/>
              <a:cxnLst/>
              <a:rect l="l" t="t" r="r" b="b"/>
              <a:pathLst>
                <a:path w="5029200" h="825500">
                  <a:moveTo>
                    <a:pt x="1524000" y="0"/>
                  </a:moveTo>
                  <a:lnTo>
                    <a:pt x="0" y="0"/>
                  </a:lnTo>
                  <a:lnTo>
                    <a:pt x="0" y="825500"/>
                  </a:lnTo>
                  <a:lnTo>
                    <a:pt x="1524000" y="825500"/>
                  </a:lnTo>
                  <a:lnTo>
                    <a:pt x="1524000" y="0"/>
                  </a:lnTo>
                  <a:close/>
                </a:path>
                <a:path w="5029200" h="825500">
                  <a:moveTo>
                    <a:pt x="5029200" y="0"/>
                  </a:moveTo>
                  <a:lnTo>
                    <a:pt x="3276600" y="0"/>
                  </a:lnTo>
                  <a:lnTo>
                    <a:pt x="3276600" y="462280"/>
                  </a:lnTo>
                  <a:lnTo>
                    <a:pt x="5029200" y="462280"/>
                  </a:lnTo>
                  <a:lnTo>
                    <a:pt x="5029200" y="0"/>
                  </a:lnTo>
                  <a:close/>
                </a:path>
              </a:pathLst>
            </a:custGeom>
            <a:solidFill>
              <a:srgbClr val="91CF4F">
                <a:alpha val="4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27020" y="339090"/>
            <a:ext cx="33312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none" spc="-5" dirty="0">
                <a:solidFill>
                  <a:srgbClr val="3EE066"/>
                </a:solidFill>
                <a:latin typeface="Times New Roman"/>
                <a:cs typeface="Times New Roman"/>
              </a:rPr>
              <a:t>Fluid</a:t>
            </a:r>
            <a:r>
              <a:rPr sz="4400" b="1" u="none" spc="-70" dirty="0">
                <a:solidFill>
                  <a:srgbClr val="3EE066"/>
                </a:solidFill>
                <a:latin typeface="Times New Roman"/>
                <a:cs typeface="Times New Roman"/>
              </a:rPr>
              <a:t> </a:t>
            </a:r>
            <a:r>
              <a:rPr sz="4400" b="1" u="none" spc="-5" dirty="0">
                <a:solidFill>
                  <a:srgbClr val="3EE066"/>
                </a:solidFill>
                <a:latin typeface="Times New Roman"/>
                <a:cs typeface="Times New Roman"/>
              </a:rPr>
              <a:t>Balance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6900" y="368300"/>
            <a:ext cx="320992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u="none" spc="-5" dirty="0">
                <a:solidFill>
                  <a:srgbClr val="3EE066"/>
                </a:solidFill>
              </a:rPr>
              <a:t>Fluid</a:t>
            </a:r>
            <a:r>
              <a:rPr sz="4500" u="none" spc="-70" dirty="0">
                <a:solidFill>
                  <a:srgbClr val="3EE066"/>
                </a:solidFill>
              </a:rPr>
              <a:t> </a:t>
            </a:r>
            <a:r>
              <a:rPr sz="4500" u="none" spc="-10" dirty="0">
                <a:solidFill>
                  <a:srgbClr val="3EE066"/>
                </a:solidFill>
              </a:rPr>
              <a:t>Balance</a:t>
            </a:r>
            <a:endParaRPr sz="4500"/>
          </a:p>
        </p:txBody>
      </p:sp>
      <p:sp>
        <p:nvSpPr>
          <p:cNvPr id="9" name="object 9"/>
          <p:cNvSpPr txBox="1"/>
          <p:nvPr/>
        </p:nvSpPr>
        <p:spPr>
          <a:xfrm>
            <a:off x="497840" y="2319019"/>
            <a:ext cx="6553834" cy="2995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17780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The body tries to </a:t>
            </a:r>
            <a:r>
              <a:rPr sz="2400" spc="-5" dirty="0">
                <a:latin typeface="Times New Roman"/>
                <a:cs typeface="Times New Roman"/>
              </a:rPr>
              <a:t>maintain </a:t>
            </a:r>
            <a:r>
              <a:rPr sz="2400" b="1" spc="-5" dirty="0">
                <a:latin typeface="Times New Roman"/>
                <a:cs typeface="Times New Roman"/>
              </a:rPr>
              <a:t>homeostasis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fluids </a:t>
            </a:r>
            <a:r>
              <a:rPr sz="2400" dirty="0">
                <a:latin typeface="Times New Roman"/>
                <a:cs typeface="Times New Roman"/>
              </a:rPr>
              <a:t>and  electrolytes by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regulating: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3375" spc="-315" baseline="7407" dirty="0">
                <a:solidFill>
                  <a:srgbClr val="0ACFD8"/>
                </a:solidFill>
                <a:latin typeface="UnDotum"/>
                <a:cs typeface="UnDotum"/>
              </a:rPr>
              <a:t></a:t>
            </a:r>
            <a:r>
              <a:rPr sz="2400" b="1" spc="-210" dirty="0">
                <a:solidFill>
                  <a:srgbClr val="FF9900"/>
                </a:solidFill>
                <a:latin typeface="Times New Roman"/>
                <a:cs typeface="Times New Roman"/>
              </a:rPr>
              <a:t>Volumes</a:t>
            </a:r>
            <a:endParaRPr sz="24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2039"/>
              </a:spcBef>
            </a:pPr>
            <a:r>
              <a:rPr sz="3375" spc="-315" baseline="7407" dirty="0">
                <a:solidFill>
                  <a:srgbClr val="0ACFD8"/>
                </a:solidFill>
                <a:latin typeface="UnDotum"/>
                <a:cs typeface="UnDotum"/>
              </a:rPr>
              <a:t></a:t>
            </a:r>
            <a:r>
              <a:rPr sz="2400" b="1" spc="-210" dirty="0">
                <a:solidFill>
                  <a:srgbClr val="FF9900"/>
                </a:solidFill>
                <a:latin typeface="Times New Roman"/>
                <a:cs typeface="Times New Roman"/>
              </a:rPr>
              <a:t>Solute </a:t>
            </a:r>
            <a:r>
              <a:rPr sz="2400" b="1" spc="-5" dirty="0">
                <a:solidFill>
                  <a:srgbClr val="FF9900"/>
                </a:solidFill>
                <a:latin typeface="Times New Roman"/>
                <a:cs typeface="Times New Roman"/>
              </a:rPr>
              <a:t>charge </a:t>
            </a:r>
            <a:r>
              <a:rPr sz="2400" dirty="0">
                <a:solidFill>
                  <a:srgbClr val="FF9900"/>
                </a:solidFill>
                <a:latin typeface="Times New Roman"/>
                <a:cs typeface="Times New Roman"/>
              </a:rPr>
              <a:t>and </a:t>
            </a:r>
            <a:r>
              <a:rPr sz="2400" b="1" dirty="0">
                <a:solidFill>
                  <a:srgbClr val="FF9900"/>
                </a:solidFill>
                <a:latin typeface="Times New Roman"/>
                <a:cs typeface="Times New Roman"/>
              </a:rPr>
              <a:t>osmotic</a:t>
            </a:r>
            <a:r>
              <a:rPr sz="2400" b="1" spc="-175" dirty="0"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9900"/>
                </a:solidFill>
                <a:latin typeface="Times New Roman"/>
                <a:cs typeface="Times New Roman"/>
              </a:rPr>
              <a:t>load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16100" y="520700"/>
            <a:ext cx="34620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none" spc="-5" dirty="0">
                <a:solidFill>
                  <a:srgbClr val="BF0000"/>
                </a:solidFill>
              </a:rPr>
              <a:t>Fluid</a:t>
            </a:r>
            <a:r>
              <a:rPr sz="5000" u="none" spc="-70" dirty="0">
                <a:solidFill>
                  <a:srgbClr val="BF0000"/>
                </a:solidFill>
              </a:rPr>
              <a:t> </a:t>
            </a:r>
            <a:r>
              <a:rPr sz="5000" u="none" spc="-5" dirty="0">
                <a:solidFill>
                  <a:srgbClr val="BF0000"/>
                </a:solidFill>
              </a:rPr>
              <a:t>balance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205740" y="1405890"/>
            <a:ext cx="8620760" cy="5220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191135" indent="-273050">
              <a:lnSpc>
                <a:spcPct val="149700"/>
              </a:lnSpc>
              <a:spcBef>
                <a:spcPts val="100"/>
              </a:spcBef>
            </a:pPr>
            <a:r>
              <a:rPr sz="3675" spc="-2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15" dirty="0">
                <a:latin typeface="Times New Roman"/>
                <a:cs typeface="Times New Roman"/>
              </a:rPr>
              <a:t>Normally, </a:t>
            </a:r>
            <a:r>
              <a:rPr sz="2600" spc="-5" dirty="0">
                <a:latin typeface="Times New Roman"/>
                <a:cs typeface="Times New Roman"/>
              </a:rPr>
              <a:t>there is </a:t>
            </a:r>
            <a:r>
              <a:rPr sz="2600" dirty="0">
                <a:latin typeface="Times New Roman"/>
                <a:cs typeface="Times New Roman"/>
              </a:rPr>
              <a:t>a </a:t>
            </a:r>
            <a:r>
              <a:rPr sz="2600" spc="-5" dirty="0">
                <a:latin typeface="Times New Roman"/>
                <a:cs typeface="Times New Roman"/>
              </a:rPr>
              <a:t>balance </a:t>
            </a:r>
            <a:r>
              <a:rPr sz="2600" dirty="0">
                <a:latin typeface="Times New Roman"/>
                <a:cs typeface="Times New Roman"/>
              </a:rPr>
              <a:t>achieved </a:t>
            </a:r>
            <a:r>
              <a:rPr sz="2600" spc="-5" dirty="0">
                <a:latin typeface="Times New Roman"/>
                <a:cs typeface="Times New Roman"/>
              </a:rPr>
              <a:t>between </a:t>
            </a:r>
            <a:r>
              <a:rPr sz="2600" dirty="0">
                <a:latin typeface="Times New Roman"/>
                <a:cs typeface="Times New Roman"/>
              </a:rPr>
              <a:t>our </a:t>
            </a:r>
            <a:r>
              <a:rPr sz="2600" spc="-5" dirty="0">
                <a:solidFill>
                  <a:srgbClr val="FF00FF"/>
                </a:solidFill>
                <a:latin typeface="Times New Roman"/>
                <a:cs typeface="Times New Roman"/>
              </a:rPr>
              <a:t>total daily  intake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dirty="0">
                <a:solidFill>
                  <a:srgbClr val="FF00FF"/>
                </a:solidFill>
                <a:latin typeface="Times New Roman"/>
                <a:cs typeface="Times New Roman"/>
              </a:rPr>
              <a:t>output of</a:t>
            </a:r>
            <a:r>
              <a:rPr sz="2600" spc="-1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00FF"/>
                </a:solidFill>
                <a:latin typeface="Times New Roman"/>
                <a:cs typeface="Times New Roman"/>
              </a:rPr>
              <a:t>water</a:t>
            </a:r>
            <a:r>
              <a:rPr sz="260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311150" marR="30480" indent="-273050">
              <a:lnSpc>
                <a:spcPct val="150000"/>
              </a:lnSpc>
              <a:spcBef>
                <a:spcPts val="650"/>
              </a:spcBef>
            </a:pPr>
            <a:r>
              <a:rPr sz="3675" spc="-4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30" dirty="0">
                <a:latin typeface="Times New Roman"/>
                <a:cs typeface="Times New Roman"/>
              </a:rPr>
              <a:t>Total </a:t>
            </a:r>
            <a:r>
              <a:rPr sz="2600" spc="-5" dirty="0">
                <a:latin typeface="Times New Roman"/>
                <a:cs typeface="Times New Roman"/>
              </a:rPr>
              <a:t>fluid intake is modified </a:t>
            </a:r>
            <a:r>
              <a:rPr sz="2600" dirty="0">
                <a:latin typeface="Times New Roman"/>
                <a:cs typeface="Times New Roman"/>
              </a:rPr>
              <a:t>by the induction of the </a:t>
            </a:r>
            <a:r>
              <a:rPr sz="2600" spc="-5" dirty="0">
                <a:latin typeface="Times New Roman"/>
                <a:cs typeface="Times New Roman"/>
              </a:rPr>
              <a:t>sensation 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00FF"/>
                </a:solidFill>
                <a:latin typeface="Times New Roman"/>
                <a:cs typeface="Times New Roman"/>
              </a:rPr>
              <a:t>thirst</a:t>
            </a:r>
            <a:r>
              <a:rPr sz="2600" spc="-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311150" marR="49530" indent="-273050">
              <a:lnSpc>
                <a:spcPct val="150000"/>
              </a:lnSpc>
              <a:spcBef>
                <a:spcPts val="64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This </a:t>
            </a:r>
            <a:r>
              <a:rPr sz="2600" spc="-5" dirty="0">
                <a:latin typeface="Times New Roman"/>
                <a:cs typeface="Times New Roman"/>
              </a:rPr>
              <a:t>is </a:t>
            </a:r>
            <a:r>
              <a:rPr sz="2600" dirty="0">
                <a:latin typeface="Times New Roman"/>
                <a:cs typeface="Times New Roman"/>
              </a:rPr>
              <a:t>produced by a </a:t>
            </a:r>
            <a:r>
              <a:rPr sz="2600" spc="-5" dirty="0">
                <a:latin typeface="Times New Roman"/>
                <a:cs typeface="Times New Roman"/>
              </a:rPr>
              <a:t>reaction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cells in </a:t>
            </a:r>
            <a:r>
              <a:rPr sz="2600" dirty="0">
                <a:latin typeface="Times New Roman"/>
                <a:cs typeface="Times New Roman"/>
              </a:rPr>
              <a:t>Hypothalamus </a:t>
            </a:r>
            <a:r>
              <a:rPr sz="2600" spc="-5" dirty="0">
                <a:latin typeface="Times New Roman"/>
                <a:cs typeface="Times New Roman"/>
              </a:rPr>
              <a:t>to the  </a:t>
            </a:r>
            <a:r>
              <a:rPr sz="2600" spc="-5" dirty="0">
                <a:solidFill>
                  <a:srgbClr val="FF00FF"/>
                </a:solidFill>
                <a:latin typeface="Times New Roman"/>
                <a:cs typeface="Times New Roman"/>
              </a:rPr>
              <a:t>increased osmotic pressure </a:t>
            </a:r>
            <a:r>
              <a:rPr sz="2600" dirty="0">
                <a:solidFill>
                  <a:srgbClr val="FF00FF"/>
                </a:solidFill>
                <a:latin typeface="Times New Roman"/>
                <a:cs typeface="Times New Roman"/>
              </a:rPr>
              <a:t>of the blood </a:t>
            </a:r>
            <a:r>
              <a:rPr sz="2600" spc="-5" dirty="0">
                <a:latin typeface="Times New Roman"/>
                <a:cs typeface="Times New Roman"/>
              </a:rPr>
              <a:t>passing </a:t>
            </a:r>
            <a:r>
              <a:rPr sz="2600" dirty="0">
                <a:latin typeface="Times New Roman"/>
                <a:cs typeface="Times New Roman"/>
              </a:rPr>
              <a:t>through </a:t>
            </a:r>
            <a:r>
              <a:rPr sz="2600" spc="-5" dirty="0">
                <a:latin typeface="Times New Roman"/>
                <a:cs typeface="Times New Roman"/>
              </a:rPr>
              <a:t>this  region.</a:t>
            </a:r>
            <a:endParaRPr sz="2600">
              <a:latin typeface="Times New Roman"/>
              <a:cs typeface="Times New Roman"/>
            </a:endParaRPr>
          </a:p>
          <a:p>
            <a:pPr marL="311150" marR="289560" indent="-273050">
              <a:lnSpc>
                <a:spcPct val="100000"/>
              </a:lnSpc>
              <a:spcBef>
                <a:spcPts val="64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Another </a:t>
            </a:r>
            <a:r>
              <a:rPr sz="2600" spc="-5" dirty="0">
                <a:latin typeface="Times New Roman"/>
                <a:cs typeface="Times New Roman"/>
              </a:rPr>
              <a:t>stimulus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thirst </a:t>
            </a:r>
            <a:r>
              <a:rPr sz="2600" dirty="0">
                <a:latin typeface="Times New Roman"/>
                <a:cs typeface="Times New Roman"/>
              </a:rPr>
              <a:t>would be the </a:t>
            </a:r>
            <a:r>
              <a:rPr sz="2600" spc="-5" dirty="0">
                <a:latin typeface="Times New Roman"/>
                <a:cs typeface="Times New Roman"/>
              </a:rPr>
              <a:t>degree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dirty="0">
                <a:solidFill>
                  <a:srgbClr val="FF00FF"/>
                </a:solidFill>
                <a:latin typeface="Times New Roman"/>
                <a:cs typeface="Times New Roman"/>
              </a:rPr>
              <a:t>dryness of  </a:t>
            </a:r>
            <a:r>
              <a:rPr sz="2600" spc="-5" dirty="0">
                <a:solidFill>
                  <a:srgbClr val="FF00FF"/>
                </a:solidFill>
                <a:latin typeface="Times New Roman"/>
                <a:cs typeface="Times New Roman"/>
              </a:rPr>
              <a:t>the </a:t>
            </a:r>
            <a:r>
              <a:rPr sz="2600" dirty="0">
                <a:solidFill>
                  <a:srgbClr val="FF00FF"/>
                </a:solidFill>
                <a:latin typeface="Times New Roman"/>
                <a:cs typeface="Times New Roman"/>
              </a:rPr>
              <a:t>oral</a:t>
            </a:r>
            <a:r>
              <a:rPr sz="2600" spc="-1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00FF"/>
                </a:solidFill>
                <a:latin typeface="Times New Roman"/>
                <a:cs typeface="Times New Roman"/>
              </a:rPr>
              <a:t>mucosa</a:t>
            </a:r>
            <a:r>
              <a:rPr sz="2600" spc="-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77900" y="186690"/>
            <a:ext cx="66897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none" spc="-5" dirty="0">
                <a:solidFill>
                  <a:srgbClr val="3EE066"/>
                </a:solidFill>
                <a:latin typeface="Arial"/>
                <a:cs typeface="Arial"/>
              </a:rPr>
              <a:t>Regulation of body</a:t>
            </a:r>
            <a:r>
              <a:rPr sz="4400" b="1" u="none" spc="-114" dirty="0">
                <a:solidFill>
                  <a:srgbClr val="3EE066"/>
                </a:solidFill>
                <a:latin typeface="Arial"/>
                <a:cs typeface="Arial"/>
              </a:rPr>
              <a:t> </a:t>
            </a:r>
            <a:r>
              <a:rPr sz="4400" b="1" u="none" spc="-5" dirty="0">
                <a:solidFill>
                  <a:srgbClr val="3EE066"/>
                </a:solidFill>
                <a:latin typeface="Arial"/>
                <a:cs typeface="Arial"/>
              </a:rPr>
              <a:t>water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7900" y="1526540"/>
            <a:ext cx="6015355" cy="44437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spc="-5" dirty="0">
                <a:latin typeface="Times New Roman"/>
                <a:cs typeface="Times New Roman"/>
              </a:rPr>
              <a:t>Any </a:t>
            </a:r>
            <a:r>
              <a:rPr sz="2400" b="1" dirty="0">
                <a:latin typeface="Times New Roman"/>
                <a:cs typeface="Times New Roman"/>
              </a:rPr>
              <a:t>of the</a:t>
            </a:r>
            <a:r>
              <a:rPr sz="2400" b="1" spc="-5" dirty="0">
                <a:latin typeface="Times New Roman"/>
                <a:cs typeface="Times New Roman"/>
              </a:rPr>
              <a:t> following:</a:t>
            </a:r>
            <a:endParaRPr sz="2400">
              <a:latin typeface="Times New Roman"/>
              <a:cs typeface="Times New Roman"/>
            </a:endParaRPr>
          </a:p>
          <a:p>
            <a:pPr marL="297180" indent="-284480">
              <a:lnSpc>
                <a:spcPct val="100000"/>
              </a:lnSpc>
              <a:spcBef>
                <a:spcPts val="600"/>
              </a:spcBef>
              <a:buClr>
                <a:srgbClr val="D50092"/>
              </a:buClr>
              <a:buFont typeface="Arial"/>
              <a:buChar char="•"/>
              <a:tabLst>
                <a:tab pos="296545" algn="l"/>
                <a:tab pos="297180" algn="l"/>
              </a:tabLst>
            </a:pPr>
            <a:r>
              <a:rPr sz="2400" spc="-5" dirty="0">
                <a:latin typeface="Times New Roman"/>
                <a:cs typeface="Times New Roman"/>
              </a:rPr>
              <a:t>Decreased amount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water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body</a:t>
            </a:r>
            <a:endParaRPr sz="2400">
              <a:latin typeface="Times New Roman"/>
              <a:cs typeface="Times New Roman"/>
            </a:endParaRPr>
          </a:p>
          <a:p>
            <a:pPr marL="297180" indent="-284480">
              <a:lnSpc>
                <a:spcPct val="100000"/>
              </a:lnSpc>
              <a:spcBef>
                <a:spcPts val="600"/>
              </a:spcBef>
              <a:buClr>
                <a:srgbClr val="D50092"/>
              </a:buClr>
              <a:buFont typeface="Arial"/>
              <a:buChar char="•"/>
              <a:tabLst>
                <a:tab pos="296545" algn="l"/>
                <a:tab pos="297180" algn="l"/>
              </a:tabLst>
            </a:pPr>
            <a:r>
              <a:rPr sz="2400" spc="-5" dirty="0">
                <a:latin typeface="Times New Roman"/>
                <a:cs typeface="Times New Roman"/>
              </a:rPr>
              <a:t>Increased amount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Na+ </a:t>
            </a:r>
            <a:r>
              <a:rPr sz="2400" dirty="0">
                <a:latin typeface="Times New Roman"/>
                <a:cs typeface="Times New Roman"/>
              </a:rPr>
              <a:t>in 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body</a:t>
            </a:r>
            <a:endParaRPr sz="2400">
              <a:latin typeface="Times New Roman"/>
              <a:cs typeface="Times New Roman"/>
            </a:endParaRPr>
          </a:p>
          <a:p>
            <a:pPr marL="297180" indent="-284480">
              <a:lnSpc>
                <a:spcPct val="100000"/>
              </a:lnSpc>
              <a:spcBef>
                <a:spcPts val="600"/>
              </a:spcBef>
              <a:buClr>
                <a:srgbClr val="D50092"/>
              </a:buClr>
              <a:buFont typeface="Arial"/>
              <a:buChar char="•"/>
              <a:tabLst>
                <a:tab pos="296545" algn="l"/>
                <a:tab pos="297180" algn="l"/>
              </a:tabLst>
            </a:pPr>
            <a:r>
              <a:rPr sz="2400" spc="-5" dirty="0">
                <a:latin typeface="Times New Roman"/>
                <a:cs typeface="Times New Roman"/>
              </a:rPr>
              <a:t>Increased </a:t>
            </a:r>
            <a:r>
              <a:rPr sz="2400" dirty="0">
                <a:latin typeface="Times New Roman"/>
                <a:cs typeface="Times New Roman"/>
              </a:rPr>
              <a:t>blood </a:t>
            </a:r>
            <a:r>
              <a:rPr sz="2400" spc="-5" dirty="0">
                <a:latin typeface="Times New Roman"/>
                <a:cs typeface="Times New Roman"/>
              </a:rPr>
              <a:t>osmolality</a:t>
            </a:r>
            <a:endParaRPr sz="2400">
              <a:latin typeface="Times New Roman"/>
              <a:cs typeface="Times New Roman"/>
            </a:endParaRPr>
          </a:p>
          <a:p>
            <a:pPr marL="297180" indent="-284480">
              <a:lnSpc>
                <a:spcPct val="100000"/>
              </a:lnSpc>
              <a:spcBef>
                <a:spcPts val="600"/>
              </a:spcBef>
              <a:buClr>
                <a:srgbClr val="D50092"/>
              </a:buClr>
              <a:buFont typeface="Arial"/>
              <a:buChar char="•"/>
              <a:tabLst>
                <a:tab pos="296545" algn="l"/>
                <a:tab pos="297180" algn="l"/>
              </a:tabLst>
            </a:pPr>
            <a:r>
              <a:rPr sz="2400" spc="-5" dirty="0">
                <a:latin typeface="Times New Roman"/>
                <a:cs typeface="Times New Roman"/>
              </a:rPr>
              <a:t>Decreased </a:t>
            </a:r>
            <a:r>
              <a:rPr sz="2400" dirty="0">
                <a:latin typeface="Times New Roman"/>
                <a:cs typeface="Times New Roman"/>
              </a:rPr>
              <a:t>circulating blood</a:t>
            </a:r>
            <a:r>
              <a:rPr sz="2400" spc="-5" dirty="0">
                <a:latin typeface="Times New Roman"/>
                <a:cs typeface="Times New Roman"/>
              </a:rPr>
              <a:t> volume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Results </a:t>
            </a:r>
            <a:r>
              <a:rPr sz="2400" b="1" dirty="0">
                <a:latin typeface="Times New Roman"/>
                <a:cs typeface="Times New Roman"/>
              </a:rPr>
              <a:t>in:</a:t>
            </a:r>
            <a:endParaRPr sz="2400">
              <a:latin typeface="Times New Roman"/>
              <a:cs typeface="Times New Roman"/>
            </a:endParaRPr>
          </a:p>
          <a:p>
            <a:pPr marL="297180" indent="-28448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6545" algn="l"/>
                <a:tab pos="297180" algn="l"/>
              </a:tabLst>
            </a:pPr>
            <a:r>
              <a:rPr sz="2400" spc="-5" dirty="0">
                <a:latin typeface="Times New Roman"/>
                <a:cs typeface="Times New Roman"/>
              </a:rPr>
              <a:t>Stimulation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osmoreceptors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hypothalamus</a:t>
            </a:r>
            <a:endParaRPr sz="2400">
              <a:latin typeface="Times New Roman"/>
              <a:cs typeface="Times New Roman"/>
            </a:endParaRPr>
          </a:p>
          <a:p>
            <a:pPr marL="297180" indent="-28448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6545" algn="l"/>
                <a:tab pos="29718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Release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ADH </a:t>
            </a:r>
            <a:r>
              <a:rPr sz="2400" dirty="0">
                <a:latin typeface="Times New Roman"/>
                <a:cs typeface="Times New Roman"/>
              </a:rPr>
              <a:t>from the posterior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pituitary</a:t>
            </a:r>
            <a:endParaRPr sz="2400">
              <a:latin typeface="Times New Roman"/>
              <a:cs typeface="Times New Roman"/>
            </a:endParaRPr>
          </a:p>
          <a:p>
            <a:pPr marL="297180" indent="-28448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6545" algn="l"/>
                <a:tab pos="29718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Increased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thirst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3039" y="1252220"/>
            <a:ext cx="8543290" cy="438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100"/>
              </a:spcBef>
              <a:tabLst>
                <a:tab pos="2477135" algn="l"/>
              </a:tabLst>
            </a:pP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Regulation</a:t>
            </a:r>
            <a:r>
              <a:rPr sz="2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of	</a:t>
            </a:r>
            <a:r>
              <a:rPr sz="2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Water</a:t>
            </a:r>
            <a:r>
              <a:rPr sz="26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Intake</a:t>
            </a:r>
            <a:endParaRPr sz="2600">
              <a:latin typeface="Times New Roman"/>
              <a:cs typeface="Times New Roman"/>
            </a:endParaRPr>
          </a:p>
          <a:p>
            <a:pPr marL="323850" marR="521334" indent="-273050">
              <a:lnSpc>
                <a:spcPct val="150000"/>
              </a:lnSpc>
              <a:spcBef>
                <a:spcPts val="251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thirst mechanism is triggered </a:t>
            </a:r>
            <a:r>
              <a:rPr sz="2600" dirty="0">
                <a:latin typeface="Times New Roman"/>
                <a:cs typeface="Times New Roman"/>
              </a:rPr>
              <a:t>by a </a:t>
            </a:r>
            <a:r>
              <a:rPr sz="2600" spc="-5" dirty="0">
                <a:latin typeface="Times New Roman"/>
                <a:cs typeface="Times New Roman"/>
              </a:rPr>
              <a:t>decrease in plasma  </a:t>
            </a:r>
            <a:r>
              <a:rPr sz="2600" spc="-20" dirty="0">
                <a:latin typeface="Times New Roman"/>
                <a:cs typeface="Times New Roman"/>
              </a:rPr>
              <a:t>osmolarity, </a:t>
            </a:r>
            <a:r>
              <a:rPr sz="2600" dirty="0">
                <a:latin typeface="Times New Roman"/>
                <a:cs typeface="Times New Roman"/>
              </a:rPr>
              <a:t>which </a:t>
            </a:r>
            <a:r>
              <a:rPr sz="2600" spc="-5" dirty="0">
                <a:latin typeface="Times New Roman"/>
                <a:cs typeface="Times New Roman"/>
              </a:rPr>
              <a:t>results in </a:t>
            </a:r>
            <a:r>
              <a:rPr sz="2600" dirty="0">
                <a:latin typeface="Times New Roman"/>
                <a:cs typeface="Times New Roman"/>
              </a:rPr>
              <a:t>a </a:t>
            </a:r>
            <a:r>
              <a:rPr sz="2600" spc="-5" dirty="0">
                <a:latin typeface="Times New Roman"/>
                <a:cs typeface="Times New Roman"/>
              </a:rPr>
              <a:t>dry mouth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5" dirty="0">
                <a:latin typeface="Times New Roman"/>
                <a:cs typeface="Times New Roman"/>
              </a:rPr>
              <a:t>excites </a:t>
            </a:r>
            <a:r>
              <a:rPr sz="2600" dirty="0">
                <a:latin typeface="Times New Roman"/>
                <a:cs typeface="Times New Roman"/>
              </a:rPr>
              <a:t>the  hypothalamic </a:t>
            </a:r>
            <a:r>
              <a:rPr sz="2600" spc="-5" dirty="0">
                <a:latin typeface="Times New Roman"/>
                <a:cs typeface="Times New Roman"/>
              </a:rPr>
              <a:t>thirst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center.</a:t>
            </a:r>
            <a:endParaRPr sz="2600">
              <a:latin typeface="Times New Roman"/>
              <a:cs typeface="Times New Roman"/>
            </a:endParaRPr>
          </a:p>
          <a:p>
            <a:pPr marL="323850" marR="43180" indent="-273050">
              <a:lnSpc>
                <a:spcPct val="150000"/>
              </a:lnSpc>
              <a:spcBef>
                <a:spcPts val="640"/>
              </a:spcBef>
              <a:tabLst>
                <a:tab pos="527685" algn="l"/>
              </a:tabLst>
            </a:pPr>
            <a:r>
              <a:rPr sz="3675" spc="30" baseline="6802" dirty="0">
                <a:solidFill>
                  <a:srgbClr val="0ACFD8"/>
                </a:solidFill>
                <a:latin typeface="UnDotum"/>
                <a:cs typeface="UnDotum"/>
              </a:rPr>
              <a:t>	</a:t>
            </a:r>
            <a:r>
              <a:rPr sz="2600" spc="-5" dirty="0">
                <a:latin typeface="Times New Roman"/>
                <a:cs typeface="Times New Roman"/>
              </a:rPr>
              <a:t>Thirst is </a:t>
            </a:r>
            <a:r>
              <a:rPr sz="2600" dirty="0">
                <a:latin typeface="Times New Roman"/>
                <a:cs typeface="Times New Roman"/>
              </a:rPr>
              <a:t>quenched as the </a:t>
            </a:r>
            <a:r>
              <a:rPr sz="2600" spc="-5" dirty="0">
                <a:latin typeface="Times New Roman"/>
                <a:cs typeface="Times New Roman"/>
              </a:rPr>
              <a:t>mucosa </a:t>
            </a:r>
            <a:r>
              <a:rPr sz="2600" dirty="0">
                <a:latin typeface="Times New Roman"/>
                <a:cs typeface="Times New Roman"/>
              </a:rPr>
              <a:t>of the </a:t>
            </a:r>
            <a:r>
              <a:rPr sz="2600" spc="-5" dirty="0">
                <a:latin typeface="Times New Roman"/>
                <a:cs typeface="Times New Roman"/>
              </a:rPr>
              <a:t>mouth is moistened,  </a:t>
            </a:r>
            <a:r>
              <a:rPr sz="2600" dirty="0">
                <a:latin typeface="Times New Roman"/>
                <a:cs typeface="Times New Roman"/>
              </a:rPr>
              <a:t>and continues </a:t>
            </a:r>
            <a:r>
              <a:rPr sz="2600" spc="-5" dirty="0">
                <a:latin typeface="Times New Roman"/>
                <a:cs typeface="Times New Roman"/>
              </a:rPr>
              <a:t>with distention </a:t>
            </a:r>
            <a:r>
              <a:rPr sz="2600" dirty="0">
                <a:latin typeface="Times New Roman"/>
                <a:cs typeface="Times New Roman"/>
              </a:rPr>
              <a:t>of the </a:t>
            </a:r>
            <a:r>
              <a:rPr sz="2600" spc="-5" dirty="0">
                <a:latin typeface="Times New Roman"/>
                <a:cs typeface="Times New Roman"/>
              </a:rPr>
              <a:t>stomach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5" dirty="0">
                <a:latin typeface="Times New Roman"/>
                <a:cs typeface="Times New Roman"/>
              </a:rPr>
              <a:t>intestines,  resulting in inhibition </a:t>
            </a:r>
            <a:r>
              <a:rPr sz="2600" dirty="0">
                <a:latin typeface="Times New Roman"/>
                <a:cs typeface="Times New Roman"/>
              </a:rPr>
              <a:t>of the hypothalamic </a:t>
            </a:r>
            <a:r>
              <a:rPr sz="2600" spc="-5" dirty="0">
                <a:latin typeface="Times New Roman"/>
                <a:cs typeface="Times New Roman"/>
              </a:rPr>
              <a:t>thirst </a:t>
            </a:r>
            <a:r>
              <a:rPr sz="2600" spc="-25" dirty="0">
                <a:latin typeface="Times New Roman"/>
                <a:cs typeface="Times New Roman"/>
              </a:rPr>
              <a:t>center.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286509"/>
            <a:ext cx="5501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none" spc="-5" dirty="0">
                <a:latin typeface="Times New Roman"/>
                <a:cs typeface="Times New Roman"/>
              </a:rPr>
              <a:t>Regulation </a:t>
            </a:r>
            <a:r>
              <a:rPr sz="3600" b="1" u="none" dirty="0">
                <a:latin typeface="Times New Roman"/>
                <a:cs typeface="Times New Roman"/>
              </a:rPr>
              <a:t>of </a:t>
            </a:r>
            <a:r>
              <a:rPr sz="3600" b="1" u="none" spc="-50" dirty="0">
                <a:latin typeface="Times New Roman"/>
                <a:cs typeface="Times New Roman"/>
              </a:rPr>
              <a:t>Water</a:t>
            </a:r>
            <a:r>
              <a:rPr sz="3600" b="1" u="none" spc="-180" dirty="0">
                <a:latin typeface="Times New Roman"/>
                <a:cs typeface="Times New Roman"/>
              </a:rPr>
              <a:t> </a:t>
            </a:r>
            <a:r>
              <a:rPr sz="3600" b="1" u="none" spc="-5" dirty="0">
                <a:latin typeface="Times New Roman"/>
                <a:cs typeface="Times New Roman"/>
              </a:rPr>
              <a:t>Output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9240" y="2319019"/>
            <a:ext cx="8356600" cy="291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224154" indent="-273050">
              <a:lnSpc>
                <a:spcPct val="150000"/>
              </a:lnSpc>
              <a:spcBef>
                <a:spcPts val="100"/>
              </a:spcBef>
            </a:pPr>
            <a:r>
              <a:rPr sz="3375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dirty="0">
                <a:latin typeface="Times New Roman"/>
                <a:cs typeface="Times New Roman"/>
              </a:rPr>
              <a:t>Drinking is </a:t>
            </a:r>
            <a:r>
              <a:rPr sz="2400" spc="-5" dirty="0">
                <a:latin typeface="Times New Roman"/>
                <a:cs typeface="Times New Roman"/>
              </a:rPr>
              <a:t>necessary </a:t>
            </a:r>
            <a:r>
              <a:rPr sz="2400" dirty="0">
                <a:latin typeface="Times New Roman"/>
                <a:cs typeface="Times New Roman"/>
              </a:rPr>
              <a:t>since there </a:t>
            </a:r>
            <a:r>
              <a:rPr sz="2400" spc="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obligatory </a:t>
            </a:r>
            <a:r>
              <a:rPr sz="2400" spc="-5" dirty="0">
                <a:latin typeface="Times New Roman"/>
                <a:cs typeface="Times New Roman"/>
              </a:rPr>
              <a:t>water loss </a:t>
            </a:r>
            <a:r>
              <a:rPr sz="2400" dirty="0">
                <a:latin typeface="Times New Roman"/>
                <a:cs typeface="Times New Roman"/>
              </a:rPr>
              <a:t>due to  the </a:t>
            </a:r>
            <a:r>
              <a:rPr sz="2400" spc="-5" dirty="0">
                <a:latin typeface="Times New Roman"/>
                <a:cs typeface="Times New Roman"/>
              </a:rPr>
              <a:t>insensible water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losses.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323850" marR="43180" indent="-273050">
              <a:lnSpc>
                <a:spcPct val="150000"/>
              </a:lnSpc>
            </a:pPr>
            <a:r>
              <a:rPr sz="3375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dirty="0">
                <a:latin typeface="Times New Roman"/>
                <a:cs typeface="Times New Roman"/>
              </a:rPr>
              <a:t>Beyond obligatory </a:t>
            </a:r>
            <a:r>
              <a:rPr sz="2400" spc="-5" dirty="0">
                <a:latin typeface="Times New Roman"/>
                <a:cs typeface="Times New Roman"/>
              </a:rPr>
              <a:t>water losses, </a:t>
            </a:r>
            <a:r>
              <a:rPr sz="2400" dirty="0">
                <a:latin typeface="Times New Roman"/>
                <a:cs typeface="Times New Roman"/>
              </a:rPr>
              <a:t>solute concentration and </a:t>
            </a:r>
            <a:r>
              <a:rPr sz="2400" spc="-5" dirty="0">
                <a:latin typeface="Times New Roman"/>
                <a:cs typeface="Times New Roman"/>
              </a:rPr>
              <a:t>volume  of </a:t>
            </a:r>
            <a:r>
              <a:rPr sz="2400" dirty="0">
                <a:latin typeface="Times New Roman"/>
                <a:cs typeface="Times New Roman"/>
              </a:rPr>
              <a:t>urine depend on </a:t>
            </a:r>
            <a:r>
              <a:rPr sz="2400" spc="-5" dirty="0">
                <a:latin typeface="Times New Roman"/>
                <a:cs typeface="Times New Roman"/>
              </a:rPr>
              <a:t>fluid </a:t>
            </a:r>
            <a:r>
              <a:rPr sz="2400" dirty="0">
                <a:latin typeface="Times New Roman"/>
                <a:cs typeface="Times New Roman"/>
              </a:rPr>
              <a:t>intake.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0700" y="886459"/>
            <a:ext cx="3449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none" spc="-10" dirty="0">
                <a:latin typeface="Times New Roman"/>
                <a:cs typeface="Times New Roman"/>
              </a:rPr>
              <a:t>Influence </a:t>
            </a:r>
            <a:r>
              <a:rPr sz="3600" b="1" u="none" dirty="0">
                <a:latin typeface="Times New Roman"/>
                <a:cs typeface="Times New Roman"/>
              </a:rPr>
              <a:t>of</a:t>
            </a:r>
            <a:r>
              <a:rPr sz="3600" b="1" u="none" spc="-270" dirty="0">
                <a:latin typeface="Times New Roman"/>
                <a:cs typeface="Times New Roman"/>
              </a:rPr>
              <a:t> </a:t>
            </a:r>
            <a:r>
              <a:rPr sz="3600" b="1" u="none" spc="-5" dirty="0">
                <a:latin typeface="Times New Roman"/>
                <a:cs typeface="Times New Roman"/>
              </a:rPr>
              <a:t>ADH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50" y="1709420"/>
            <a:ext cx="8876030" cy="487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 marR="810895" indent="-273050">
              <a:lnSpc>
                <a:spcPct val="100000"/>
              </a:lnSpc>
              <a:spcBef>
                <a:spcPts val="100"/>
              </a:spcBef>
            </a:pPr>
            <a:r>
              <a:rPr sz="3375" spc="15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1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amount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water reabsorbed </a:t>
            </a:r>
            <a:r>
              <a:rPr sz="2400" spc="5" dirty="0">
                <a:latin typeface="Times New Roman"/>
                <a:cs typeface="Times New Roman"/>
              </a:rPr>
              <a:t>in </a:t>
            </a:r>
            <a:r>
              <a:rPr sz="2400" dirty="0">
                <a:latin typeface="Times New Roman"/>
                <a:cs typeface="Times New Roman"/>
              </a:rPr>
              <a:t>the renal collecting ducts </a:t>
            </a:r>
            <a:r>
              <a:rPr sz="2400" spc="5" dirty="0">
                <a:latin typeface="Times New Roman"/>
                <a:cs typeface="Times New Roman"/>
              </a:rPr>
              <a:t>is  </a:t>
            </a:r>
            <a:r>
              <a:rPr sz="2400" dirty="0">
                <a:latin typeface="Times New Roman"/>
                <a:cs typeface="Times New Roman"/>
              </a:rPr>
              <a:t>proportional to </a:t>
            </a:r>
            <a:r>
              <a:rPr sz="2400" spc="-5" dirty="0">
                <a:latin typeface="Times New Roman"/>
                <a:cs typeface="Times New Roman"/>
              </a:rPr>
              <a:t>ADH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release.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349250" marR="303530" indent="-273050">
              <a:lnSpc>
                <a:spcPct val="100000"/>
              </a:lnSpc>
            </a:pPr>
            <a:r>
              <a:rPr sz="3375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dirty="0">
                <a:latin typeface="Times New Roman"/>
                <a:cs typeface="Times New Roman"/>
              </a:rPr>
              <a:t>When </a:t>
            </a:r>
            <a:r>
              <a:rPr sz="2400" spc="-5" dirty="0">
                <a:latin typeface="Times New Roman"/>
                <a:cs typeface="Times New Roman"/>
              </a:rPr>
              <a:t>ADH </a:t>
            </a:r>
            <a:r>
              <a:rPr sz="2400" dirty="0">
                <a:latin typeface="Times New Roman"/>
                <a:cs typeface="Times New Roman"/>
              </a:rPr>
              <a:t>levels are </a:t>
            </a:r>
            <a:r>
              <a:rPr sz="2400" spc="-45" dirty="0">
                <a:latin typeface="Times New Roman"/>
                <a:cs typeface="Times New Roman"/>
              </a:rPr>
              <a:t>low, </a:t>
            </a:r>
            <a:r>
              <a:rPr sz="2400" spc="-10" dirty="0">
                <a:latin typeface="Times New Roman"/>
                <a:cs typeface="Times New Roman"/>
              </a:rPr>
              <a:t>most </a:t>
            </a:r>
            <a:r>
              <a:rPr sz="2400" spc="-5" dirty="0">
                <a:latin typeface="Times New Roman"/>
                <a:cs typeface="Times New Roman"/>
              </a:rPr>
              <a:t>water </a:t>
            </a:r>
            <a:r>
              <a:rPr sz="2400" dirty="0">
                <a:latin typeface="Times New Roman"/>
                <a:cs typeface="Times New Roman"/>
              </a:rPr>
              <a:t>in the collecting ducts is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  reabsorbed, resulting in </a:t>
            </a:r>
            <a:r>
              <a:rPr sz="2400" spc="-15" dirty="0">
                <a:latin typeface="Times New Roman"/>
                <a:cs typeface="Times New Roman"/>
              </a:rPr>
              <a:t>large </a:t>
            </a:r>
            <a:r>
              <a:rPr sz="2400" dirty="0">
                <a:latin typeface="Times New Roman"/>
                <a:cs typeface="Times New Roman"/>
              </a:rPr>
              <a:t>quantities of dilute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urine.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0">
              <a:latin typeface="Times New Roman"/>
              <a:cs typeface="Times New Roman"/>
            </a:endParaRPr>
          </a:p>
          <a:p>
            <a:pPr marL="349250" marR="186055" indent="-273050">
              <a:lnSpc>
                <a:spcPct val="100000"/>
              </a:lnSpc>
            </a:pPr>
            <a:r>
              <a:rPr sz="3375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dirty="0">
                <a:latin typeface="Times New Roman"/>
                <a:cs typeface="Times New Roman"/>
              </a:rPr>
              <a:t>When </a:t>
            </a:r>
            <a:r>
              <a:rPr sz="2400" spc="-5" dirty="0">
                <a:latin typeface="Times New Roman"/>
                <a:cs typeface="Times New Roman"/>
              </a:rPr>
              <a:t>ADH </a:t>
            </a:r>
            <a:r>
              <a:rPr sz="2400" dirty="0">
                <a:latin typeface="Times New Roman"/>
                <a:cs typeface="Times New Roman"/>
              </a:rPr>
              <a:t>levels are high, filtered </a:t>
            </a:r>
            <a:r>
              <a:rPr sz="2400" spc="-5" dirty="0">
                <a:latin typeface="Times New Roman"/>
                <a:cs typeface="Times New Roman"/>
              </a:rPr>
              <a:t>water </a:t>
            </a:r>
            <a:r>
              <a:rPr sz="2400" dirty="0">
                <a:latin typeface="Times New Roman"/>
                <a:cs typeface="Times New Roman"/>
              </a:rPr>
              <a:t>is reabsorbed, resulting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 a </a:t>
            </a:r>
            <a:r>
              <a:rPr sz="2400" spc="-5" dirty="0">
                <a:latin typeface="Times New Roman"/>
                <a:cs typeface="Times New Roman"/>
              </a:rPr>
              <a:t>lower volume </a:t>
            </a:r>
            <a:r>
              <a:rPr sz="2400" dirty="0">
                <a:latin typeface="Times New Roman"/>
                <a:cs typeface="Times New Roman"/>
              </a:rPr>
              <a:t>of concentrated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urine.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349250" marR="43180" indent="-273050">
              <a:lnSpc>
                <a:spcPct val="100000"/>
              </a:lnSpc>
            </a:pPr>
            <a:r>
              <a:rPr sz="3375" spc="7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5" dirty="0">
                <a:latin typeface="Times New Roman"/>
                <a:cs typeface="Times New Roman"/>
              </a:rPr>
              <a:t>ADH </a:t>
            </a:r>
            <a:r>
              <a:rPr sz="2400" dirty="0">
                <a:latin typeface="Times New Roman"/>
                <a:cs typeface="Times New Roman"/>
              </a:rPr>
              <a:t>secretion is </a:t>
            </a:r>
            <a:r>
              <a:rPr sz="2400" spc="-5" dirty="0">
                <a:latin typeface="Times New Roman"/>
                <a:cs typeface="Times New Roman"/>
              </a:rPr>
              <a:t>promoted </a:t>
            </a:r>
            <a:r>
              <a:rPr sz="2400" dirty="0">
                <a:latin typeface="Times New Roman"/>
                <a:cs typeface="Times New Roman"/>
              </a:rPr>
              <a:t>or inhibited by the </a:t>
            </a:r>
            <a:r>
              <a:rPr sz="2400" spc="-5" dirty="0">
                <a:latin typeface="Times New Roman"/>
                <a:cs typeface="Times New Roman"/>
              </a:rPr>
              <a:t>hypothalamus </a:t>
            </a:r>
            <a:r>
              <a:rPr sz="2400" dirty="0">
                <a:latin typeface="Times New Roman"/>
                <a:cs typeface="Times New Roman"/>
              </a:rPr>
              <a:t>in  response </a:t>
            </a:r>
            <a:r>
              <a:rPr sz="2400" spc="5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changes </a:t>
            </a:r>
            <a:r>
              <a:rPr sz="2400" dirty="0">
                <a:latin typeface="Times New Roman"/>
                <a:cs typeface="Times New Roman"/>
              </a:rPr>
              <a:t>in solute </a:t>
            </a:r>
            <a:r>
              <a:rPr sz="2400" spc="-5" dirty="0">
                <a:latin typeface="Times New Roman"/>
                <a:cs typeface="Times New Roman"/>
              </a:rPr>
              <a:t>concentration </a:t>
            </a:r>
            <a:r>
              <a:rPr sz="2400" dirty="0">
                <a:latin typeface="Times New Roman"/>
                <a:cs typeface="Times New Roman"/>
              </a:rPr>
              <a:t>of extracellular </a:t>
            </a:r>
            <a:r>
              <a:rPr sz="2400" spc="-5" dirty="0">
                <a:latin typeface="Times New Roman"/>
                <a:cs typeface="Times New Roman"/>
              </a:rPr>
              <a:t>fluid,  </a:t>
            </a:r>
            <a:r>
              <a:rPr sz="2400" spc="-10" dirty="0">
                <a:latin typeface="Times New Roman"/>
                <a:cs typeface="Times New Roman"/>
              </a:rPr>
              <a:t>large </a:t>
            </a:r>
            <a:r>
              <a:rPr sz="2400" spc="-5" dirty="0">
                <a:latin typeface="Times New Roman"/>
                <a:cs typeface="Times New Roman"/>
              </a:rPr>
              <a:t>changes </a:t>
            </a:r>
            <a:r>
              <a:rPr sz="2400" dirty="0">
                <a:latin typeface="Times New Roman"/>
                <a:cs typeface="Times New Roman"/>
              </a:rPr>
              <a:t>in blood </a:t>
            </a:r>
            <a:r>
              <a:rPr sz="2400" spc="-5" dirty="0">
                <a:latin typeface="Times New Roman"/>
                <a:cs typeface="Times New Roman"/>
              </a:rPr>
              <a:t>volume </a:t>
            </a:r>
            <a:r>
              <a:rPr sz="2400" dirty="0">
                <a:latin typeface="Times New Roman"/>
                <a:cs typeface="Times New Roman"/>
              </a:rPr>
              <a:t>or pressure, or vascular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baroreceptors.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67175" cy="10160"/>
            </a:xfrm>
            <a:custGeom>
              <a:avLst/>
              <a:gdLst/>
              <a:ahLst/>
              <a:cxnLst/>
              <a:rect l="l" t="t" r="r" b="b"/>
              <a:pathLst>
                <a:path w="4067175" h="10160">
                  <a:moveTo>
                    <a:pt x="4066921" y="10160"/>
                  </a:moveTo>
                  <a:lnTo>
                    <a:pt x="4046397" y="1270"/>
                  </a:lnTo>
                  <a:lnTo>
                    <a:pt x="40434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4066921" y="10160"/>
                  </a:lnTo>
                  <a:close/>
                </a:path>
              </a:pathLst>
            </a:custGeom>
            <a:solidFill>
              <a:srgbClr val="00EAF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889"/>
              <a:ext cx="4087495" cy="10160"/>
            </a:xfrm>
            <a:custGeom>
              <a:avLst/>
              <a:gdLst/>
              <a:ahLst/>
              <a:cxnLst/>
              <a:rect l="l" t="t" r="r" b="b"/>
              <a:pathLst>
                <a:path w="4087495" h="10160">
                  <a:moveTo>
                    <a:pt x="4064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87446" y="10159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00E9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779"/>
              <a:ext cx="4105910" cy="10160"/>
            </a:xfrm>
            <a:custGeom>
              <a:avLst/>
              <a:gdLst/>
              <a:ahLst/>
              <a:cxnLst/>
              <a:rect l="l" t="t" r="r" b="b"/>
              <a:pathLst>
                <a:path w="4105910" h="10159">
                  <a:moveTo>
                    <a:pt x="4105605" y="7620"/>
                  </a:moveTo>
                  <a:lnTo>
                    <a:pt x="4093299" y="7620"/>
                  </a:lnTo>
                  <a:lnTo>
                    <a:pt x="40932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105605" y="10160"/>
                  </a:lnTo>
                  <a:lnTo>
                    <a:pt x="4105605" y="7620"/>
                  </a:lnTo>
                  <a:close/>
                </a:path>
              </a:pathLst>
            </a:custGeom>
            <a:solidFill>
              <a:srgbClr val="00E8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940"/>
              <a:ext cx="4133850" cy="8890"/>
            </a:xfrm>
            <a:custGeom>
              <a:avLst/>
              <a:gdLst/>
              <a:ahLst/>
              <a:cxnLst/>
              <a:rect l="l" t="t" r="r" b="b"/>
              <a:pathLst>
                <a:path w="4133850" h="8890">
                  <a:moveTo>
                    <a:pt x="410912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33722" y="8889"/>
                  </a:lnTo>
                  <a:lnTo>
                    <a:pt x="4109127" y="0"/>
                  </a:lnTo>
                  <a:close/>
                </a:path>
              </a:pathLst>
            </a:custGeom>
            <a:solidFill>
              <a:srgbClr val="00E7F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830"/>
              <a:ext cx="4162425" cy="10160"/>
            </a:xfrm>
            <a:custGeom>
              <a:avLst/>
              <a:gdLst/>
              <a:ahLst/>
              <a:cxnLst/>
              <a:rect l="l" t="t" r="r" b="b"/>
              <a:pathLst>
                <a:path w="4162425" h="10159">
                  <a:moveTo>
                    <a:pt x="4133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161832" y="10160"/>
                  </a:lnTo>
                  <a:lnTo>
                    <a:pt x="4133722" y="0"/>
                  </a:lnTo>
                  <a:close/>
                </a:path>
              </a:pathLst>
            </a:custGeom>
            <a:solidFill>
              <a:srgbClr val="00E6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4186554" cy="10160"/>
            </a:xfrm>
            <a:custGeom>
              <a:avLst/>
              <a:gdLst/>
              <a:ahLst/>
              <a:cxnLst/>
              <a:rect l="l" t="t" r="r" b="b"/>
              <a:pathLst>
                <a:path w="4186554" h="10159">
                  <a:moveTo>
                    <a:pt x="4158318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186428" y="10159"/>
                  </a:lnTo>
                  <a:lnTo>
                    <a:pt x="4158318" y="0"/>
                  </a:lnTo>
                  <a:close/>
                </a:path>
              </a:pathLst>
            </a:custGeom>
            <a:solidFill>
              <a:srgbClr val="00E5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609"/>
              <a:ext cx="4210050" cy="10160"/>
            </a:xfrm>
            <a:custGeom>
              <a:avLst/>
              <a:gdLst/>
              <a:ahLst/>
              <a:cxnLst/>
              <a:rect l="l" t="t" r="r" b="b"/>
              <a:pathLst>
                <a:path w="4210050" h="10159">
                  <a:moveTo>
                    <a:pt x="4209592" y="8890"/>
                  </a:moveTo>
                  <a:lnTo>
                    <a:pt x="4195203" y="8890"/>
                  </a:lnTo>
                  <a:lnTo>
                    <a:pt x="4195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09592" y="10160"/>
                  </a:lnTo>
                  <a:lnTo>
                    <a:pt x="4209592" y="8890"/>
                  </a:lnTo>
                  <a:close/>
                </a:path>
              </a:pathLst>
            </a:custGeom>
            <a:solidFill>
              <a:srgbClr val="00E4F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500"/>
              <a:ext cx="4241165" cy="10160"/>
            </a:xfrm>
            <a:custGeom>
              <a:avLst/>
              <a:gdLst/>
              <a:ahLst/>
              <a:cxnLst/>
              <a:rect l="l" t="t" r="r" b="b"/>
              <a:pathLst>
                <a:path w="4241165" h="10159">
                  <a:moveTo>
                    <a:pt x="420751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240934" y="10159"/>
                  </a:lnTo>
                  <a:lnTo>
                    <a:pt x="4207510" y="0"/>
                  </a:lnTo>
                  <a:close/>
                </a:path>
              </a:pathLst>
            </a:custGeom>
            <a:solidFill>
              <a:srgbClr val="00E3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36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90">
                  <a:moveTo>
                    <a:pt x="4270172" y="8890"/>
                  </a:moveTo>
                  <a:lnTo>
                    <a:pt x="424092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270172" y="8890"/>
                  </a:lnTo>
                  <a:close/>
                </a:path>
                <a:path w="9144000" h="8890">
                  <a:moveTo>
                    <a:pt x="9144000" y="6350"/>
                  </a:moveTo>
                  <a:lnTo>
                    <a:pt x="9137117" y="8890"/>
                  </a:lnTo>
                  <a:lnTo>
                    <a:pt x="9144000" y="8890"/>
                  </a:lnTo>
                  <a:lnTo>
                    <a:pt x="9144000" y="6350"/>
                  </a:lnTo>
                  <a:close/>
                </a:path>
              </a:pathLst>
            </a:custGeom>
            <a:solidFill>
              <a:srgbClr val="00E2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25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03598" y="10160"/>
                  </a:moveTo>
                  <a:lnTo>
                    <a:pt x="4270172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03598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37117" y="0"/>
                  </a:lnTo>
                  <a:lnTo>
                    <a:pt x="9109634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1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914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32846" y="10160"/>
                  </a:moveTo>
                  <a:lnTo>
                    <a:pt x="429942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32846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13075" y="0"/>
                  </a:lnTo>
                  <a:lnTo>
                    <a:pt x="908558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0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0032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62094" y="10160"/>
                  </a:moveTo>
                  <a:lnTo>
                    <a:pt x="432866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620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89022" y="0"/>
                  </a:lnTo>
                  <a:lnTo>
                    <a:pt x="906153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FF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092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91342" y="10160"/>
                  </a:moveTo>
                  <a:lnTo>
                    <a:pt x="435791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91342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64968" y="0"/>
                  </a:lnTo>
                  <a:lnTo>
                    <a:pt x="903748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E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1937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420590" y="8890"/>
                  </a:moveTo>
                  <a:lnTo>
                    <a:pt x="439134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420590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9037485" y="0"/>
                  </a:lnTo>
                  <a:lnTo>
                    <a:pt x="901343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D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282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54017" y="10160"/>
                  </a:moveTo>
                  <a:lnTo>
                    <a:pt x="442059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5401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13431" y="0"/>
                  </a:lnTo>
                  <a:lnTo>
                    <a:pt x="8985948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CE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371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83265" y="10160"/>
                  </a:moveTo>
                  <a:lnTo>
                    <a:pt x="444983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8326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89377" y="0"/>
                  </a:lnTo>
                  <a:lnTo>
                    <a:pt x="896189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B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460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06125" y="5080"/>
                  </a:moveTo>
                  <a:lnTo>
                    <a:pt x="4487443" y="5080"/>
                  </a:lnTo>
                  <a:lnTo>
                    <a:pt x="448744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4506125" y="10160"/>
                  </a:lnTo>
                  <a:lnTo>
                    <a:pt x="4506125" y="508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65336" y="0"/>
                  </a:lnTo>
                  <a:lnTo>
                    <a:pt x="8937841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A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549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52594" y="10160"/>
                  </a:moveTo>
                  <a:lnTo>
                    <a:pt x="451128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5525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41283" y="0"/>
                  </a:lnTo>
                  <a:lnTo>
                    <a:pt x="891380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9E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6509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588751" y="8890"/>
                  </a:moveTo>
                  <a:lnTo>
                    <a:pt x="455259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588751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913800" y="0"/>
                  </a:lnTo>
                  <a:lnTo>
                    <a:pt x="8889746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8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7398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30064" y="10160"/>
                  </a:moveTo>
                  <a:lnTo>
                    <a:pt x="458875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3006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89746" y="0"/>
                  </a:lnTo>
                  <a:lnTo>
                    <a:pt x="8862263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7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8287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66208" y="10160"/>
                  </a:moveTo>
                  <a:lnTo>
                    <a:pt x="4624895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66208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65692" y="0"/>
                  </a:lnTo>
                  <a:lnTo>
                    <a:pt x="883820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6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917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02353" y="10160"/>
                  </a:moveTo>
                  <a:lnTo>
                    <a:pt x="4661039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02353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41638" y="0"/>
                  </a:lnTo>
                  <a:lnTo>
                    <a:pt x="8814156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5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2006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38509" y="10160"/>
                  </a:moveTo>
                  <a:lnTo>
                    <a:pt x="469719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38509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17597" y="0"/>
                  </a:lnTo>
                  <a:lnTo>
                    <a:pt x="879010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4E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1081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774654" y="8890"/>
                  </a:moveTo>
                  <a:lnTo>
                    <a:pt x="47385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774654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790102" y="0"/>
                  </a:lnTo>
                  <a:lnTo>
                    <a:pt x="876606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3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2197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15967" y="10160"/>
                  </a:moveTo>
                  <a:lnTo>
                    <a:pt x="477465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1596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62619" y="0"/>
                  </a:lnTo>
                  <a:lnTo>
                    <a:pt x="8762619" y="2540"/>
                  </a:lnTo>
                  <a:lnTo>
                    <a:pt x="8747277" y="2540"/>
                  </a:lnTo>
                  <a:lnTo>
                    <a:pt x="8747277" y="10160"/>
                  </a:lnTo>
                  <a:lnTo>
                    <a:pt x="9144000" y="10160"/>
                  </a:lnTo>
                  <a:lnTo>
                    <a:pt x="9144000" y="25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2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2285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52111" y="10160"/>
                  </a:moveTo>
                  <a:lnTo>
                    <a:pt x="481079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52111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39340" y="0"/>
                  </a:lnTo>
                  <a:lnTo>
                    <a:pt x="870759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1E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3750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88268" y="10147"/>
                  </a:moveTo>
                  <a:lnTo>
                    <a:pt x="4846955" y="0"/>
                  </a:lnTo>
                  <a:lnTo>
                    <a:pt x="0" y="0"/>
                  </a:lnTo>
                  <a:lnTo>
                    <a:pt x="0" y="10147"/>
                  </a:lnTo>
                  <a:lnTo>
                    <a:pt x="4888268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11552" y="0"/>
                  </a:lnTo>
                  <a:lnTo>
                    <a:pt x="867981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0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24637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4924412" y="10172"/>
                  </a:moveTo>
                  <a:lnTo>
                    <a:pt x="488309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492441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83777" y="0"/>
                  </a:lnTo>
                  <a:lnTo>
                    <a:pt x="8652027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F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256552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960569" y="8877"/>
                  </a:moveTo>
                  <a:lnTo>
                    <a:pt x="4924412" y="0"/>
                  </a:lnTo>
                  <a:lnTo>
                    <a:pt x="0" y="0"/>
                  </a:lnTo>
                  <a:lnTo>
                    <a:pt x="0" y="8877"/>
                  </a:lnTo>
                  <a:lnTo>
                    <a:pt x="4960569" y="8877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652027" y="0"/>
                  </a:lnTo>
                  <a:lnTo>
                    <a:pt x="8624252" y="8877"/>
                  </a:lnTo>
                  <a:lnTo>
                    <a:pt x="9144000" y="887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EE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2654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5001882" y="10172"/>
                  </a:moveTo>
                  <a:lnTo>
                    <a:pt x="496056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500188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24240" y="0"/>
                  </a:lnTo>
                  <a:lnTo>
                    <a:pt x="8592490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D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2743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38026" y="10160"/>
                  </a:moveTo>
                  <a:lnTo>
                    <a:pt x="4996713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38026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96465" y="0"/>
                  </a:lnTo>
                  <a:lnTo>
                    <a:pt x="856471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2832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74170" y="10160"/>
                  </a:moveTo>
                  <a:lnTo>
                    <a:pt x="5032857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74170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68690" y="0"/>
                  </a:lnTo>
                  <a:lnTo>
                    <a:pt x="8536927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2920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110327" y="10160"/>
                  </a:moveTo>
                  <a:lnTo>
                    <a:pt x="506901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11032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40902" y="0"/>
                  </a:lnTo>
                  <a:lnTo>
                    <a:pt x="850915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3022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5146472" y="8890"/>
                  </a:moveTo>
                  <a:lnTo>
                    <a:pt x="5110327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146472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507171" y="0"/>
                  </a:lnTo>
                  <a:lnTo>
                    <a:pt x="8507171" y="1270"/>
                  </a:lnTo>
                  <a:lnTo>
                    <a:pt x="8491842" y="1270"/>
                  </a:lnTo>
                  <a:lnTo>
                    <a:pt x="8491842" y="8890"/>
                  </a:lnTo>
                  <a:lnTo>
                    <a:pt x="9144000" y="8890"/>
                  </a:lnTo>
                  <a:lnTo>
                    <a:pt x="9144000" y="12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9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3111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3520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175040" y="10160"/>
                  </a:lnTo>
                  <a:lnTo>
                    <a:pt x="2352040" y="0"/>
                  </a:lnTo>
                  <a:close/>
                </a:path>
                <a:path w="9144000" h="10160">
                  <a:moveTo>
                    <a:pt x="5187785" y="10160"/>
                  </a:moveTo>
                  <a:lnTo>
                    <a:pt x="5146472" y="0"/>
                  </a:lnTo>
                  <a:lnTo>
                    <a:pt x="2824480" y="0"/>
                  </a:lnTo>
                  <a:lnTo>
                    <a:pt x="2986278" y="10160"/>
                  </a:lnTo>
                  <a:lnTo>
                    <a:pt x="518778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78507" y="0"/>
                  </a:lnTo>
                  <a:lnTo>
                    <a:pt x="844296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8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32005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197163" y="0"/>
                  </a:moveTo>
                  <a:lnTo>
                    <a:pt x="0" y="0"/>
                  </a:lnTo>
                  <a:lnTo>
                    <a:pt x="0" y="10147"/>
                  </a:lnTo>
                  <a:lnTo>
                    <a:pt x="2020163" y="10147"/>
                  </a:lnTo>
                  <a:lnTo>
                    <a:pt x="2197163" y="0"/>
                  </a:lnTo>
                  <a:close/>
                </a:path>
                <a:path w="9144000" h="10160">
                  <a:moveTo>
                    <a:pt x="5223929" y="10147"/>
                  </a:moveTo>
                  <a:lnTo>
                    <a:pt x="5182616" y="0"/>
                  </a:lnTo>
                  <a:lnTo>
                    <a:pt x="2966059" y="0"/>
                  </a:lnTo>
                  <a:lnTo>
                    <a:pt x="3127857" y="10147"/>
                  </a:lnTo>
                  <a:lnTo>
                    <a:pt x="5223929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47392" y="0"/>
                  </a:lnTo>
                  <a:lnTo>
                    <a:pt x="841184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7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3289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198697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918627" y="10160"/>
                  </a:lnTo>
                  <a:lnTo>
                    <a:pt x="1918627" y="6350"/>
                  </a:lnTo>
                  <a:lnTo>
                    <a:pt x="1986978" y="6350"/>
                  </a:lnTo>
                  <a:lnTo>
                    <a:pt x="1986978" y="0"/>
                  </a:lnTo>
                  <a:close/>
                </a:path>
                <a:path w="9144000" h="10795">
                  <a:moveTo>
                    <a:pt x="5260086" y="10172"/>
                  </a:moveTo>
                  <a:lnTo>
                    <a:pt x="5218773" y="0"/>
                  </a:lnTo>
                  <a:lnTo>
                    <a:pt x="3107639" y="0"/>
                  </a:lnTo>
                  <a:lnTo>
                    <a:pt x="3269450" y="10172"/>
                  </a:lnTo>
                  <a:lnTo>
                    <a:pt x="5260086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409622" y="0"/>
                  </a:lnTo>
                  <a:lnTo>
                    <a:pt x="8409622" y="3810"/>
                  </a:lnTo>
                  <a:lnTo>
                    <a:pt x="8391842" y="3810"/>
                  </a:lnTo>
                  <a:lnTo>
                    <a:pt x="8391842" y="10160"/>
                  </a:lnTo>
                  <a:lnTo>
                    <a:pt x="9136761" y="10160"/>
                  </a:lnTo>
                  <a:lnTo>
                    <a:pt x="9136761" y="3810"/>
                  </a:lnTo>
                  <a:lnTo>
                    <a:pt x="9144000" y="38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6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339090"/>
              <a:ext cx="9128125" cy="8890"/>
            </a:xfrm>
            <a:custGeom>
              <a:avLst/>
              <a:gdLst/>
              <a:ahLst/>
              <a:cxnLst/>
              <a:rect l="l" t="t" r="r" b="b"/>
              <a:pathLst>
                <a:path w="9128125" h="8889">
                  <a:moveTo>
                    <a:pt x="190560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844790" y="8889"/>
                  </a:lnTo>
                  <a:lnTo>
                    <a:pt x="1905606" y="0"/>
                  </a:lnTo>
                  <a:close/>
                </a:path>
                <a:path w="9128125" h="8889">
                  <a:moveTo>
                    <a:pt x="5260087" y="0"/>
                  </a:moveTo>
                  <a:lnTo>
                    <a:pt x="3269450" y="0"/>
                  </a:lnTo>
                  <a:lnTo>
                    <a:pt x="3370579" y="6350"/>
                  </a:lnTo>
                  <a:lnTo>
                    <a:pt x="3393006" y="8889"/>
                  </a:lnTo>
                  <a:lnTo>
                    <a:pt x="5300834" y="8889"/>
                  </a:lnTo>
                  <a:lnTo>
                    <a:pt x="5275580" y="3809"/>
                  </a:lnTo>
                  <a:lnTo>
                    <a:pt x="5260087" y="0"/>
                  </a:lnTo>
                  <a:close/>
                </a:path>
                <a:path w="9128125" h="8889">
                  <a:moveTo>
                    <a:pt x="9127807" y="0"/>
                  </a:moveTo>
                  <a:lnTo>
                    <a:pt x="8380729" y="0"/>
                  </a:lnTo>
                  <a:lnTo>
                    <a:pt x="8349615" y="8889"/>
                  </a:lnTo>
                  <a:lnTo>
                    <a:pt x="9102725" y="8889"/>
                  </a:lnTo>
                  <a:lnTo>
                    <a:pt x="9127807" y="0"/>
                  </a:lnTo>
                  <a:close/>
                </a:path>
              </a:pathLst>
            </a:custGeom>
            <a:solidFill>
              <a:srgbClr val="00C5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0" y="347979"/>
              <a:ext cx="9102725" cy="8890"/>
            </a:xfrm>
            <a:custGeom>
              <a:avLst/>
              <a:gdLst/>
              <a:ahLst/>
              <a:cxnLst/>
              <a:rect l="l" t="t" r="r" b="b"/>
              <a:pathLst>
                <a:path w="9102725" h="8889">
                  <a:moveTo>
                    <a:pt x="184478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783969" y="8890"/>
                  </a:lnTo>
                  <a:lnTo>
                    <a:pt x="1844789" y="0"/>
                  </a:lnTo>
                  <a:close/>
                </a:path>
                <a:path w="9102725" h="8889">
                  <a:moveTo>
                    <a:pt x="5345023" y="8890"/>
                  </a:moveTo>
                  <a:lnTo>
                    <a:pt x="5300827" y="0"/>
                  </a:lnTo>
                  <a:lnTo>
                    <a:pt x="3392995" y="0"/>
                  </a:lnTo>
                  <a:lnTo>
                    <a:pt x="3471494" y="8890"/>
                  </a:lnTo>
                  <a:lnTo>
                    <a:pt x="5345023" y="8890"/>
                  </a:lnTo>
                  <a:close/>
                </a:path>
                <a:path w="9102725" h="8889">
                  <a:moveTo>
                    <a:pt x="9102725" y="0"/>
                  </a:moveTo>
                  <a:lnTo>
                    <a:pt x="8349602" y="0"/>
                  </a:lnTo>
                  <a:lnTo>
                    <a:pt x="8318487" y="8890"/>
                  </a:lnTo>
                  <a:lnTo>
                    <a:pt x="9077642" y="8890"/>
                  </a:lnTo>
                  <a:lnTo>
                    <a:pt x="9102725" y="0"/>
                  </a:lnTo>
                  <a:close/>
                </a:path>
              </a:pathLst>
            </a:custGeom>
            <a:solidFill>
              <a:srgbClr val="00C4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356869"/>
              <a:ext cx="9065260" cy="10160"/>
            </a:xfrm>
            <a:custGeom>
              <a:avLst/>
              <a:gdLst/>
              <a:ahLst/>
              <a:cxnLst/>
              <a:rect l="l" t="t" r="r" b="b"/>
              <a:pathLst>
                <a:path w="9065260" h="10160">
                  <a:moveTo>
                    <a:pt x="178396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714461" y="10160"/>
                  </a:lnTo>
                  <a:lnTo>
                    <a:pt x="1783969" y="0"/>
                  </a:lnTo>
                  <a:close/>
                </a:path>
                <a:path w="9065260" h="10160">
                  <a:moveTo>
                    <a:pt x="5395531" y="10160"/>
                  </a:moveTo>
                  <a:lnTo>
                    <a:pt x="5345023" y="0"/>
                  </a:lnTo>
                  <a:lnTo>
                    <a:pt x="3471494" y="0"/>
                  </a:lnTo>
                  <a:lnTo>
                    <a:pt x="3561207" y="10160"/>
                  </a:lnTo>
                  <a:lnTo>
                    <a:pt x="5395531" y="10160"/>
                  </a:lnTo>
                  <a:close/>
                </a:path>
                <a:path w="9065260" h="10160">
                  <a:moveTo>
                    <a:pt x="9065095" y="0"/>
                  </a:moveTo>
                  <a:lnTo>
                    <a:pt x="8302942" y="0"/>
                  </a:lnTo>
                  <a:lnTo>
                    <a:pt x="8302942" y="8890"/>
                  </a:lnTo>
                  <a:lnTo>
                    <a:pt x="8285162" y="8890"/>
                  </a:lnTo>
                  <a:lnTo>
                    <a:pt x="8285162" y="10160"/>
                  </a:lnTo>
                  <a:lnTo>
                    <a:pt x="9050401" y="10160"/>
                  </a:lnTo>
                  <a:lnTo>
                    <a:pt x="9050401" y="8890"/>
                  </a:lnTo>
                  <a:lnTo>
                    <a:pt x="9065095" y="8890"/>
                  </a:lnTo>
                  <a:lnTo>
                    <a:pt x="9065095" y="0"/>
                  </a:lnTo>
                  <a:close/>
                </a:path>
              </a:pathLst>
            </a:custGeom>
            <a:solidFill>
              <a:srgbClr val="00C3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0" y="365759"/>
              <a:ext cx="9052560" cy="10160"/>
            </a:xfrm>
            <a:custGeom>
              <a:avLst/>
              <a:gdLst/>
              <a:ahLst/>
              <a:cxnLst/>
              <a:rect l="l" t="t" r="r" b="b"/>
              <a:pathLst>
                <a:path w="9052560" h="10160">
                  <a:moveTo>
                    <a:pt x="172314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53654" y="10160"/>
                  </a:lnTo>
                  <a:lnTo>
                    <a:pt x="1723148" y="0"/>
                  </a:lnTo>
                  <a:close/>
                </a:path>
                <a:path w="9052560" h="10160">
                  <a:moveTo>
                    <a:pt x="5439727" y="10160"/>
                  </a:moveTo>
                  <a:lnTo>
                    <a:pt x="5389219" y="0"/>
                  </a:lnTo>
                  <a:lnTo>
                    <a:pt x="3549993" y="0"/>
                  </a:lnTo>
                  <a:lnTo>
                    <a:pt x="3639693" y="10160"/>
                  </a:lnTo>
                  <a:lnTo>
                    <a:pt x="5439727" y="10160"/>
                  </a:lnTo>
                  <a:close/>
                </a:path>
                <a:path w="9052560" h="10160">
                  <a:moveTo>
                    <a:pt x="9052560" y="0"/>
                  </a:moveTo>
                  <a:lnTo>
                    <a:pt x="8287372" y="0"/>
                  </a:lnTo>
                  <a:lnTo>
                    <a:pt x="8251812" y="10160"/>
                  </a:lnTo>
                  <a:lnTo>
                    <a:pt x="9018003" y="10160"/>
                  </a:lnTo>
                  <a:lnTo>
                    <a:pt x="9052560" y="0"/>
                  </a:lnTo>
                  <a:close/>
                </a:path>
              </a:pathLst>
            </a:custGeom>
            <a:solidFill>
              <a:srgbClr val="00C2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374649"/>
              <a:ext cx="9022715" cy="10160"/>
            </a:xfrm>
            <a:custGeom>
              <a:avLst/>
              <a:gdLst/>
              <a:ahLst/>
              <a:cxnLst/>
              <a:rect l="l" t="t" r="r" b="b"/>
              <a:pathLst>
                <a:path w="9022715" h="10160">
                  <a:moveTo>
                    <a:pt x="166234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92834" y="10160"/>
                  </a:lnTo>
                  <a:lnTo>
                    <a:pt x="1662341" y="0"/>
                  </a:lnTo>
                  <a:close/>
                </a:path>
                <a:path w="9022715" h="10160">
                  <a:moveTo>
                    <a:pt x="5483923" y="10160"/>
                  </a:moveTo>
                  <a:lnTo>
                    <a:pt x="5433415" y="0"/>
                  </a:lnTo>
                  <a:lnTo>
                    <a:pt x="3628479" y="0"/>
                  </a:lnTo>
                  <a:lnTo>
                    <a:pt x="3718191" y="10160"/>
                  </a:lnTo>
                  <a:lnTo>
                    <a:pt x="5483923" y="10160"/>
                  </a:lnTo>
                  <a:close/>
                </a:path>
                <a:path w="9022715" h="10160">
                  <a:moveTo>
                    <a:pt x="9022334" y="0"/>
                  </a:moveTo>
                  <a:lnTo>
                    <a:pt x="8256257" y="0"/>
                  </a:lnTo>
                  <a:lnTo>
                    <a:pt x="8220710" y="10160"/>
                  </a:lnTo>
                  <a:lnTo>
                    <a:pt x="8987790" y="10160"/>
                  </a:lnTo>
                  <a:lnTo>
                    <a:pt x="9022334" y="0"/>
                  </a:lnTo>
                  <a:close/>
                </a:path>
              </a:pathLst>
            </a:custGeom>
            <a:solidFill>
              <a:srgbClr val="00C1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384809"/>
              <a:ext cx="8987790" cy="8890"/>
            </a:xfrm>
            <a:custGeom>
              <a:avLst/>
              <a:gdLst/>
              <a:ahLst/>
              <a:cxnLst/>
              <a:rect l="l" t="t" r="r" b="b"/>
              <a:pathLst>
                <a:path w="8987790" h="8889">
                  <a:moveTo>
                    <a:pt x="157111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543977" y="8890"/>
                  </a:lnTo>
                  <a:lnTo>
                    <a:pt x="1543977" y="6350"/>
                  </a:lnTo>
                  <a:lnTo>
                    <a:pt x="1571117" y="6350"/>
                  </a:lnTo>
                  <a:lnTo>
                    <a:pt x="1571117" y="0"/>
                  </a:lnTo>
                  <a:close/>
                </a:path>
                <a:path w="8987790" h="8889">
                  <a:moveTo>
                    <a:pt x="5528119" y="8890"/>
                  </a:moveTo>
                  <a:lnTo>
                    <a:pt x="5483923" y="0"/>
                  </a:lnTo>
                  <a:lnTo>
                    <a:pt x="3718191" y="0"/>
                  </a:lnTo>
                  <a:lnTo>
                    <a:pt x="3796690" y="8890"/>
                  </a:lnTo>
                  <a:lnTo>
                    <a:pt x="5528119" y="8890"/>
                  </a:lnTo>
                  <a:close/>
                </a:path>
                <a:path w="8987790" h="8889">
                  <a:moveTo>
                    <a:pt x="8987790" y="0"/>
                  </a:moveTo>
                  <a:lnTo>
                    <a:pt x="8220697" y="0"/>
                  </a:lnTo>
                  <a:lnTo>
                    <a:pt x="8182965" y="8890"/>
                  </a:lnTo>
                  <a:lnTo>
                    <a:pt x="8957564" y="8890"/>
                  </a:lnTo>
                  <a:lnTo>
                    <a:pt x="8987790" y="0"/>
                  </a:lnTo>
                  <a:close/>
                </a:path>
              </a:pathLst>
            </a:custGeom>
            <a:solidFill>
              <a:srgbClr val="00C0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0" y="393699"/>
              <a:ext cx="8957945" cy="8890"/>
            </a:xfrm>
            <a:custGeom>
              <a:avLst/>
              <a:gdLst/>
              <a:ahLst/>
              <a:cxnLst/>
              <a:rect l="l" t="t" r="r" b="b"/>
              <a:pathLst>
                <a:path w="8957945" h="8889">
                  <a:moveTo>
                    <a:pt x="15385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00632" y="8890"/>
                  </a:lnTo>
                  <a:lnTo>
                    <a:pt x="1538554" y="0"/>
                  </a:lnTo>
                  <a:close/>
                </a:path>
                <a:path w="8957945" h="8889">
                  <a:moveTo>
                    <a:pt x="5572315" y="8890"/>
                  </a:moveTo>
                  <a:lnTo>
                    <a:pt x="5528119" y="0"/>
                  </a:lnTo>
                  <a:lnTo>
                    <a:pt x="3796690" y="0"/>
                  </a:lnTo>
                  <a:lnTo>
                    <a:pt x="3875176" y="8890"/>
                  </a:lnTo>
                  <a:lnTo>
                    <a:pt x="5572315" y="8890"/>
                  </a:lnTo>
                  <a:close/>
                </a:path>
                <a:path w="8957945" h="8889">
                  <a:moveTo>
                    <a:pt x="8957564" y="0"/>
                  </a:moveTo>
                  <a:lnTo>
                    <a:pt x="8182965" y="0"/>
                  </a:lnTo>
                  <a:lnTo>
                    <a:pt x="8145221" y="8890"/>
                  </a:lnTo>
                  <a:lnTo>
                    <a:pt x="8927338" y="8890"/>
                  </a:lnTo>
                  <a:lnTo>
                    <a:pt x="8957564" y="0"/>
                  </a:lnTo>
                  <a:close/>
                </a:path>
              </a:pathLst>
            </a:custGeom>
            <a:solidFill>
              <a:srgbClr val="00BF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0" y="402589"/>
              <a:ext cx="8927465" cy="10160"/>
            </a:xfrm>
            <a:custGeom>
              <a:avLst/>
              <a:gdLst/>
              <a:ahLst/>
              <a:cxnLst/>
              <a:rect l="l" t="t" r="r" b="b"/>
              <a:pathLst>
                <a:path w="8927465" h="10159">
                  <a:moveTo>
                    <a:pt x="150063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57299" y="10160"/>
                  </a:lnTo>
                  <a:lnTo>
                    <a:pt x="1500632" y="0"/>
                  </a:lnTo>
                  <a:close/>
                </a:path>
                <a:path w="8927465" h="10159">
                  <a:moveTo>
                    <a:pt x="5622823" y="10160"/>
                  </a:moveTo>
                  <a:lnTo>
                    <a:pt x="5572315" y="0"/>
                  </a:lnTo>
                  <a:lnTo>
                    <a:pt x="3875176" y="0"/>
                  </a:lnTo>
                  <a:lnTo>
                    <a:pt x="3964889" y="10160"/>
                  </a:lnTo>
                  <a:lnTo>
                    <a:pt x="5622823" y="10160"/>
                  </a:lnTo>
                  <a:close/>
                </a:path>
                <a:path w="8927465" h="10159">
                  <a:moveTo>
                    <a:pt x="8927338" y="0"/>
                  </a:moveTo>
                  <a:lnTo>
                    <a:pt x="8145221" y="0"/>
                  </a:lnTo>
                  <a:lnTo>
                    <a:pt x="8102079" y="10160"/>
                  </a:lnTo>
                  <a:lnTo>
                    <a:pt x="8892794" y="10160"/>
                  </a:lnTo>
                  <a:lnTo>
                    <a:pt x="8927338" y="0"/>
                  </a:lnTo>
                  <a:close/>
                </a:path>
              </a:pathLst>
            </a:custGeom>
            <a:solidFill>
              <a:srgbClr val="00BE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411479"/>
              <a:ext cx="8888730" cy="10160"/>
            </a:xfrm>
            <a:custGeom>
              <a:avLst/>
              <a:gdLst/>
              <a:ahLst/>
              <a:cxnLst/>
              <a:rect l="l" t="t" r="r" b="b"/>
              <a:pathLst>
                <a:path w="8888730" h="10159">
                  <a:moveTo>
                    <a:pt x="1462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19377" y="10160"/>
                  </a:lnTo>
                  <a:lnTo>
                    <a:pt x="1462722" y="0"/>
                  </a:lnTo>
                  <a:close/>
                </a:path>
                <a:path w="8888730" h="10159">
                  <a:moveTo>
                    <a:pt x="5667019" y="10160"/>
                  </a:moveTo>
                  <a:lnTo>
                    <a:pt x="5616511" y="0"/>
                  </a:lnTo>
                  <a:lnTo>
                    <a:pt x="3953675" y="0"/>
                  </a:lnTo>
                  <a:lnTo>
                    <a:pt x="4043375" y="10160"/>
                  </a:lnTo>
                  <a:lnTo>
                    <a:pt x="5667019" y="10160"/>
                  </a:lnTo>
                  <a:close/>
                </a:path>
                <a:path w="8888730" h="10159">
                  <a:moveTo>
                    <a:pt x="8888476" y="0"/>
                  </a:moveTo>
                  <a:lnTo>
                    <a:pt x="8096694" y="0"/>
                  </a:lnTo>
                  <a:lnTo>
                    <a:pt x="8096694" y="5080"/>
                  </a:lnTo>
                  <a:lnTo>
                    <a:pt x="8075117" y="5080"/>
                  </a:lnTo>
                  <a:lnTo>
                    <a:pt x="8075117" y="10160"/>
                  </a:lnTo>
                  <a:lnTo>
                    <a:pt x="8869502" y="10160"/>
                  </a:lnTo>
                  <a:lnTo>
                    <a:pt x="8869502" y="5080"/>
                  </a:lnTo>
                  <a:lnTo>
                    <a:pt x="8888476" y="5080"/>
                  </a:lnTo>
                  <a:lnTo>
                    <a:pt x="8888476" y="0"/>
                  </a:lnTo>
                  <a:close/>
                </a:path>
              </a:pathLst>
            </a:custGeom>
            <a:solidFill>
              <a:srgbClr val="00BD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420369"/>
              <a:ext cx="8864600" cy="10160"/>
            </a:xfrm>
            <a:custGeom>
              <a:avLst/>
              <a:gdLst/>
              <a:ahLst/>
              <a:cxnLst/>
              <a:rect l="l" t="t" r="r" b="b"/>
              <a:pathLst>
                <a:path w="8864600" h="10159">
                  <a:moveTo>
                    <a:pt x="142480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81455" y="10160"/>
                  </a:lnTo>
                  <a:lnTo>
                    <a:pt x="1424800" y="0"/>
                  </a:lnTo>
                  <a:close/>
                </a:path>
                <a:path w="8864600" h="10159">
                  <a:moveTo>
                    <a:pt x="5711215" y="10160"/>
                  </a:moveTo>
                  <a:lnTo>
                    <a:pt x="5660707" y="0"/>
                  </a:lnTo>
                  <a:lnTo>
                    <a:pt x="4032173" y="0"/>
                  </a:lnTo>
                  <a:lnTo>
                    <a:pt x="4121874" y="10160"/>
                  </a:lnTo>
                  <a:lnTo>
                    <a:pt x="5711215" y="10160"/>
                  </a:lnTo>
                  <a:close/>
                </a:path>
                <a:path w="8864600" h="10159">
                  <a:moveTo>
                    <a:pt x="8864346" y="0"/>
                  </a:moveTo>
                  <a:lnTo>
                    <a:pt x="8069732" y="0"/>
                  </a:lnTo>
                  <a:lnTo>
                    <a:pt x="8026590" y="10160"/>
                  </a:lnTo>
                  <a:lnTo>
                    <a:pt x="8823046" y="10160"/>
                  </a:lnTo>
                  <a:lnTo>
                    <a:pt x="8864346" y="0"/>
                  </a:lnTo>
                  <a:close/>
                </a:path>
              </a:pathLst>
            </a:custGeom>
            <a:solidFill>
              <a:srgbClr val="00BC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0" y="430529"/>
              <a:ext cx="8823325" cy="8890"/>
            </a:xfrm>
            <a:custGeom>
              <a:avLst/>
              <a:gdLst/>
              <a:ahLst/>
              <a:cxnLst/>
              <a:rect l="l" t="t" r="r" b="b"/>
              <a:pathLst>
                <a:path w="8823325" h="8890">
                  <a:moveTo>
                    <a:pt x="138145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343533" y="8890"/>
                  </a:lnTo>
                  <a:lnTo>
                    <a:pt x="1381455" y="0"/>
                  </a:lnTo>
                  <a:close/>
                </a:path>
                <a:path w="8823325" h="8890">
                  <a:moveTo>
                    <a:pt x="5740006" y="1270"/>
                  </a:moveTo>
                  <a:lnTo>
                    <a:pt x="5714377" y="1270"/>
                  </a:lnTo>
                  <a:lnTo>
                    <a:pt x="5714377" y="0"/>
                  </a:lnTo>
                  <a:lnTo>
                    <a:pt x="4127487" y="0"/>
                  </a:lnTo>
                  <a:lnTo>
                    <a:pt x="4127487" y="1270"/>
                  </a:lnTo>
                  <a:lnTo>
                    <a:pt x="4166730" y="1270"/>
                  </a:lnTo>
                  <a:lnTo>
                    <a:pt x="4166730" y="8890"/>
                  </a:lnTo>
                  <a:lnTo>
                    <a:pt x="5740006" y="8890"/>
                  </a:lnTo>
                  <a:lnTo>
                    <a:pt x="5740006" y="1270"/>
                  </a:lnTo>
                  <a:close/>
                </a:path>
                <a:path w="8823325" h="8890">
                  <a:moveTo>
                    <a:pt x="8823046" y="0"/>
                  </a:moveTo>
                  <a:lnTo>
                    <a:pt x="8026590" y="0"/>
                  </a:lnTo>
                  <a:lnTo>
                    <a:pt x="7988846" y="8890"/>
                  </a:lnTo>
                  <a:lnTo>
                    <a:pt x="8786901" y="8890"/>
                  </a:lnTo>
                  <a:lnTo>
                    <a:pt x="8823046" y="0"/>
                  </a:lnTo>
                  <a:close/>
                </a:path>
              </a:pathLst>
            </a:custGeom>
            <a:solidFill>
              <a:srgbClr val="00BB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439419"/>
              <a:ext cx="8787130" cy="10160"/>
            </a:xfrm>
            <a:custGeom>
              <a:avLst/>
              <a:gdLst/>
              <a:ahLst/>
              <a:cxnLst/>
              <a:rect l="l" t="t" r="r" b="b"/>
              <a:pathLst>
                <a:path w="8787130" h="10159">
                  <a:moveTo>
                    <a:pt x="134353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00200" y="10160"/>
                  </a:lnTo>
                  <a:lnTo>
                    <a:pt x="1343533" y="0"/>
                  </a:lnTo>
                  <a:close/>
                </a:path>
                <a:path w="8787130" h="10159">
                  <a:moveTo>
                    <a:pt x="5822404" y="10160"/>
                  </a:moveTo>
                  <a:lnTo>
                    <a:pt x="5762472" y="0"/>
                  </a:lnTo>
                  <a:lnTo>
                    <a:pt x="4200372" y="0"/>
                  </a:lnTo>
                  <a:lnTo>
                    <a:pt x="4290072" y="10160"/>
                  </a:lnTo>
                  <a:lnTo>
                    <a:pt x="5822404" y="10160"/>
                  </a:lnTo>
                  <a:close/>
                </a:path>
                <a:path w="8787130" h="10159">
                  <a:moveTo>
                    <a:pt x="8786901" y="0"/>
                  </a:moveTo>
                  <a:lnTo>
                    <a:pt x="7988846" y="0"/>
                  </a:lnTo>
                  <a:lnTo>
                    <a:pt x="7945717" y="10160"/>
                  </a:lnTo>
                  <a:lnTo>
                    <a:pt x="8745601" y="10160"/>
                  </a:lnTo>
                  <a:lnTo>
                    <a:pt x="8786901" y="0"/>
                  </a:lnTo>
                  <a:close/>
                </a:path>
              </a:pathLst>
            </a:custGeom>
            <a:solidFill>
              <a:srgbClr val="00BA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0" y="448309"/>
              <a:ext cx="8733155" cy="10160"/>
            </a:xfrm>
            <a:custGeom>
              <a:avLst/>
              <a:gdLst/>
              <a:ahLst/>
              <a:cxnLst/>
              <a:rect l="l" t="t" r="r" b="b"/>
              <a:pathLst>
                <a:path w="8733155" h="10159">
                  <a:moveTo>
                    <a:pt x="130561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62278" y="10160"/>
                  </a:lnTo>
                  <a:lnTo>
                    <a:pt x="1305610" y="0"/>
                  </a:lnTo>
                  <a:close/>
                </a:path>
                <a:path w="8733155" h="10159">
                  <a:moveTo>
                    <a:pt x="5874842" y="10160"/>
                  </a:moveTo>
                  <a:lnTo>
                    <a:pt x="5814911" y="0"/>
                  </a:lnTo>
                  <a:lnTo>
                    <a:pt x="4278858" y="0"/>
                  </a:lnTo>
                  <a:lnTo>
                    <a:pt x="4368571" y="10160"/>
                  </a:lnTo>
                  <a:lnTo>
                    <a:pt x="5874842" y="10160"/>
                  </a:lnTo>
                  <a:close/>
                </a:path>
                <a:path w="8733155" h="10159">
                  <a:moveTo>
                    <a:pt x="8732698" y="0"/>
                  </a:moveTo>
                  <a:lnTo>
                    <a:pt x="7932229" y="0"/>
                  </a:lnTo>
                  <a:lnTo>
                    <a:pt x="7932229" y="8890"/>
                  </a:lnTo>
                  <a:lnTo>
                    <a:pt x="7910068" y="8890"/>
                  </a:lnTo>
                  <a:lnTo>
                    <a:pt x="7910068" y="10160"/>
                  </a:lnTo>
                  <a:lnTo>
                    <a:pt x="8712048" y="10160"/>
                  </a:lnTo>
                  <a:lnTo>
                    <a:pt x="8712048" y="8890"/>
                  </a:lnTo>
                  <a:lnTo>
                    <a:pt x="8732698" y="8890"/>
                  </a:lnTo>
                  <a:lnTo>
                    <a:pt x="8732698" y="0"/>
                  </a:lnTo>
                  <a:close/>
                </a:path>
              </a:pathLst>
            </a:custGeom>
            <a:solidFill>
              <a:srgbClr val="00B9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0" y="457199"/>
              <a:ext cx="8714740" cy="10160"/>
            </a:xfrm>
            <a:custGeom>
              <a:avLst/>
              <a:gdLst/>
              <a:ahLst/>
              <a:cxnLst/>
              <a:rect l="l" t="t" r="r" b="b"/>
              <a:pathLst>
                <a:path w="8714740" h="10159">
                  <a:moveTo>
                    <a:pt x="12676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24356" y="10160"/>
                  </a:lnTo>
                  <a:lnTo>
                    <a:pt x="1267688" y="0"/>
                  </a:lnTo>
                  <a:close/>
                </a:path>
                <a:path w="8714740" h="10159">
                  <a:moveTo>
                    <a:pt x="5927280" y="10160"/>
                  </a:moveTo>
                  <a:lnTo>
                    <a:pt x="5867349" y="0"/>
                  </a:lnTo>
                  <a:lnTo>
                    <a:pt x="4357357" y="0"/>
                  </a:lnTo>
                  <a:lnTo>
                    <a:pt x="4447070" y="10160"/>
                  </a:lnTo>
                  <a:lnTo>
                    <a:pt x="5927280" y="10160"/>
                  </a:lnTo>
                  <a:close/>
                </a:path>
                <a:path w="8714740" h="10159">
                  <a:moveTo>
                    <a:pt x="8714626" y="0"/>
                  </a:moveTo>
                  <a:lnTo>
                    <a:pt x="7913370" y="0"/>
                  </a:lnTo>
                  <a:lnTo>
                    <a:pt x="7860703" y="10160"/>
                  </a:lnTo>
                  <a:lnTo>
                    <a:pt x="8673325" y="10160"/>
                  </a:lnTo>
                  <a:lnTo>
                    <a:pt x="8714626" y="0"/>
                  </a:lnTo>
                  <a:close/>
                </a:path>
              </a:pathLst>
            </a:custGeom>
            <a:solidFill>
              <a:srgbClr val="00B8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466089"/>
              <a:ext cx="8660765" cy="10160"/>
            </a:xfrm>
            <a:custGeom>
              <a:avLst/>
              <a:gdLst/>
              <a:ahLst/>
              <a:cxnLst/>
              <a:rect l="l" t="t" r="r" b="b"/>
              <a:pathLst>
                <a:path w="8660765" h="10159">
                  <a:moveTo>
                    <a:pt x="121622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196873" y="10160"/>
                  </a:lnTo>
                  <a:lnTo>
                    <a:pt x="1196873" y="6350"/>
                  </a:lnTo>
                  <a:lnTo>
                    <a:pt x="1216228" y="6350"/>
                  </a:lnTo>
                  <a:lnTo>
                    <a:pt x="1216228" y="0"/>
                  </a:lnTo>
                  <a:close/>
                </a:path>
                <a:path w="8660765" h="10159">
                  <a:moveTo>
                    <a:pt x="5979719" y="10160"/>
                  </a:moveTo>
                  <a:lnTo>
                    <a:pt x="5919787" y="0"/>
                  </a:lnTo>
                  <a:lnTo>
                    <a:pt x="4435856" y="0"/>
                  </a:lnTo>
                  <a:lnTo>
                    <a:pt x="4525556" y="10160"/>
                  </a:lnTo>
                  <a:lnTo>
                    <a:pt x="5979719" y="10160"/>
                  </a:lnTo>
                  <a:close/>
                </a:path>
                <a:path w="8660765" h="10159">
                  <a:moveTo>
                    <a:pt x="8660409" y="0"/>
                  </a:moveTo>
                  <a:lnTo>
                    <a:pt x="7844244" y="0"/>
                  </a:lnTo>
                  <a:lnTo>
                    <a:pt x="7844244" y="8890"/>
                  </a:lnTo>
                  <a:lnTo>
                    <a:pt x="7817904" y="8890"/>
                  </a:lnTo>
                  <a:lnTo>
                    <a:pt x="7817904" y="10160"/>
                  </a:lnTo>
                  <a:lnTo>
                    <a:pt x="8639365" y="10160"/>
                  </a:lnTo>
                  <a:lnTo>
                    <a:pt x="8639365" y="8890"/>
                  </a:lnTo>
                  <a:lnTo>
                    <a:pt x="8660409" y="8890"/>
                  </a:lnTo>
                  <a:lnTo>
                    <a:pt x="8660409" y="0"/>
                  </a:lnTo>
                  <a:close/>
                </a:path>
              </a:pathLst>
            </a:custGeom>
            <a:solidFill>
              <a:srgbClr val="00B7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476249"/>
              <a:ext cx="8636635" cy="8890"/>
            </a:xfrm>
            <a:custGeom>
              <a:avLst/>
              <a:gdLst/>
              <a:ahLst/>
              <a:cxnLst/>
              <a:rect l="l" t="t" r="r" b="b"/>
              <a:pathLst>
                <a:path w="8636635" h="8890">
                  <a:moveTo>
                    <a:pt x="119105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63942" y="8890"/>
                  </a:lnTo>
                  <a:lnTo>
                    <a:pt x="1191056" y="0"/>
                  </a:lnTo>
                  <a:close/>
                </a:path>
                <a:path w="8636635" h="8890">
                  <a:moveTo>
                    <a:pt x="6032144" y="8890"/>
                  </a:moveTo>
                  <a:lnTo>
                    <a:pt x="5979719" y="0"/>
                  </a:lnTo>
                  <a:lnTo>
                    <a:pt x="4525556" y="0"/>
                  </a:lnTo>
                  <a:lnTo>
                    <a:pt x="4604055" y="8890"/>
                  </a:lnTo>
                  <a:lnTo>
                    <a:pt x="6032144" y="8890"/>
                  </a:lnTo>
                  <a:close/>
                </a:path>
                <a:path w="8636635" h="8890">
                  <a:moveTo>
                    <a:pt x="8636381" y="0"/>
                  </a:moveTo>
                  <a:lnTo>
                    <a:pt x="7814615" y="0"/>
                  </a:lnTo>
                  <a:lnTo>
                    <a:pt x="7768526" y="8890"/>
                  </a:lnTo>
                  <a:lnTo>
                    <a:pt x="8594649" y="8890"/>
                  </a:lnTo>
                  <a:lnTo>
                    <a:pt x="8636381" y="0"/>
                  </a:lnTo>
                  <a:close/>
                </a:path>
              </a:pathLst>
            </a:custGeom>
            <a:solidFill>
              <a:srgbClr val="00B6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485139"/>
              <a:ext cx="8594725" cy="10160"/>
            </a:xfrm>
            <a:custGeom>
              <a:avLst/>
              <a:gdLst/>
              <a:ahLst/>
              <a:cxnLst/>
              <a:rect l="l" t="t" r="r" b="b"/>
              <a:pathLst>
                <a:path w="8594725" h="10159">
                  <a:moveTo>
                    <a:pt x="116395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32954" y="10160"/>
                  </a:lnTo>
                  <a:lnTo>
                    <a:pt x="1163955" y="0"/>
                  </a:lnTo>
                  <a:close/>
                </a:path>
                <a:path w="8594725" h="10159">
                  <a:moveTo>
                    <a:pt x="6092075" y="10160"/>
                  </a:moveTo>
                  <a:lnTo>
                    <a:pt x="6032144" y="0"/>
                  </a:lnTo>
                  <a:lnTo>
                    <a:pt x="4604055" y="0"/>
                  </a:lnTo>
                  <a:lnTo>
                    <a:pt x="4693767" y="10160"/>
                  </a:lnTo>
                  <a:lnTo>
                    <a:pt x="6092075" y="10160"/>
                  </a:lnTo>
                  <a:close/>
                </a:path>
                <a:path w="8594725" h="10159">
                  <a:moveTo>
                    <a:pt x="8594649" y="0"/>
                  </a:moveTo>
                  <a:lnTo>
                    <a:pt x="7768526" y="0"/>
                  </a:lnTo>
                  <a:lnTo>
                    <a:pt x="7715859" y="10160"/>
                  </a:lnTo>
                  <a:lnTo>
                    <a:pt x="8546960" y="10160"/>
                  </a:lnTo>
                  <a:lnTo>
                    <a:pt x="8594649" y="0"/>
                  </a:lnTo>
                  <a:close/>
                </a:path>
              </a:pathLst>
            </a:custGeom>
            <a:solidFill>
              <a:srgbClr val="00B5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494029"/>
              <a:ext cx="8553450" cy="10160"/>
            </a:xfrm>
            <a:custGeom>
              <a:avLst/>
              <a:gdLst/>
              <a:ahLst/>
              <a:cxnLst/>
              <a:rect l="l" t="t" r="r" b="b"/>
              <a:pathLst>
                <a:path w="8553450" h="10159">
                  <a:moveTo>
                    <a:pt x="11368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5839" y="10160"/>
                  </a:lnTo>
                  <a:lnTo>
                    <a:pt x="1136840" y="0"/>
                  </a:lnTo>
                  <a:close/>
                </a:path>
                <a:path w="8553450" h="10159">
                  <a:moveTo>
                    <a:pt x="6144514" y="10160"/>
                  </a:moveTo>
                  <a:lnTo>
                    <a:pt x="6084582" y="0"/>
                  </a:lnTo>
                  <a:lnTo>
                    <a:pt x="4682553" y="0"/>
                  </a:lnTo>
                  <a:lnTo>
                    <a:pt x="4772253" y="10160"/>
                  </a:lnTo>
                  <a:lnTo>
                    <a:pt x="6144514" y="10160"/>
                  </a:lnTo>
                  <a:close/>
                </a:path>
                <a:path w="8553450" h="10159">
                  <a:moveTo>
                    <a:pt x="8552929" y="0"/>
                  </a:moveTo>
                  <a:lnTo>
                    <a:pt x="7722451" y="0"/>
                  </a:lnTo>
                  <a:lnTo>
                    <a:pt x="7669784" y="10160"/>
                  </a:lnTo>
                  <a:lnTo>
                    <a:pt x="8505241" y="10160"/>
                  </a:lnTo>
                  <a:lnTo>
                    <a:pt x="8552929" y="0"/>
                  </a:lnTo>
                  <a:close/>
                </a:path>
              </a:pathLst>
            </a:custGeom>
            <a:solidFill>
              <a:srgbClr val="00B4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502919"/>
              <a:ext cx="8511540" cy="10160"/>
            </a:xfrm>
            <a:custGeom>
              <a:avLst/>
              <a:gdLst/>
              <a:ahLst/>
              <a:cxnLst/>
              <a:rect l="l" t="t" r="r" b="b"/>
              <a:pathLst>
                <a:path w="8511540" h="10159">
                  <a:moveTo>
                    <a:pt x="110971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78725" y="10160"/>
                  </a:lnTo>
                  <a:lnTo>
                    <a:pt x="1109713" y="0"/>
                  </a:lnTo>
                  <a:close/>
                </a:path>
                <a:path w="8511540" h="10159">
                  <a:moveTo>
                    <a:pt x="6186030" y="3810"/>
                  </a:moveTo>
                  <a:lnTo>
                    <a:pt x="6148260" y="3810"/>
                  </a:lnTo>
                  <a:lnTo>
                    <a:pt x="6148260" y="0"/>
                  </a:lnTo>
                  <a:lnTo>
                    <a:pt x="4777867" y="0"/>
                  </a:lnTo>
                  <a:lnTo>
                    <a:pt x="4777867" y="3810"/>
                  </a:lnTo>
                  <a:lnTo>
                    <a:pt x="4822710" y="3810"/>
                  </a:lnTo>
                  <a:lnTo>
                    <a:pt x="4822710" y="10160"/>
                  </a:lnTo>
                  <a:lnTo>
                    <a:pt x="6186030" y="10160"/>
                  </a:lnTo>
                  <a:lnTo>
                    <a:pt x="6186030" y="3810"/>
                  </a:lnTo>
                  <a:close/>
                </a:path>
                <a:path w="8511540" h="10159">
                  <a:moveTo>
                    <a:pt x="8511197" y="0"/>
                  </a:moveTo>
                  <a:lnTo>
                    <a:pt x="7676362" y="0"/>
                  </a:lnTo>
                  <a:lnTo>
                    <a:pt x="7623696" y="10160"/>
                  </a:lnTo>
                  <a:lnTo>
                    <a:pt x="8463509" y="10160"/>
                  </a:lnTo>
                  <a:lnTo>
                    <a:pt x="8511197" y="0"/>
                  </a:lnTo>
                  <a:close/>
                </a:path>
              </a:pathLst>
            </a:custGeom>
            <a:solidFill>
              <a:srgbClr val="00B3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3079"/>
              <a:ext cx="8448675" cy="8890"/>
            </a:xfrm>
            <a:custGeom>
              <a:avLst/>
              <a:gdLst/>
              <a:ahLst/>
              <a:cxnLst/>
              <a:rect l="l" t="t" r="r" b="b"/>
              <a:pathLst>
                <a:path w="8448675" h="8890">
                  <a:moveTo>
                    <a:pt x="10787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51610" y="8890"/>
                  </a:lnTo>
                  <a:lnTo>
                    <a:pt x="1078738" y="0"/>
                  </a:lnTo>
                  <a:close/>
                </a:path>
                <a:path w="8448675" h="8890">
                  <a:moveTo>
                    <a:pt x="6286881" y="8890"/>
                  </a:moveTo>
                  <a:lnTo>
                    <a:pt x="6212573" y="0"/>
                  </a:lnTo>
                  <a:lnTo>
                    <a:pt x="4850752" y="0"/>
                  </a:lnTo>
                  <a:lnTo>
                    <a:pt x="4929238" y="8890"/>
                  </a:lnTo>
                  <a:lnTo>
                    <a:pt x="6286881" y="8890"/>
                  </a:lnTo>
                  <a:close/>
                </a:path>
                <a:path w="8448675" h="8890">
                  <a:moveTo>
                    <a:pt x="8448599" y="0"/>
                  </a:moveTo>
                  <a:lnTo>
                    <a:pt x="7607236" y="0"/>
                  </a:lnTo>
                  <a:lnTo>
                    <a:pt x="7607236" y="6350"/>
                  </a:lnTo>
                  <a:lnTo>
                    <a:pt x="7580173" y="6350"/>
                  </a:lnTo>
                  <a:lnTo>
                    <a:pt x="7580173" y="8890"/>
                  </a:lnTo>
                  <a:lnTo>
                    <a:pt x="8427745" y="8890"/>
                  </a:lnTo>
                  <a:lnTo>
                    <a:pt x="8427745" y="6350"/>
                  </a:lnTo>
                  <a:lnTo>
                    <a:pt x="8448599" y="6350"/>
                  </a:lnTo>
                  <a:lnTo>
                    <a:pt x="8448599" y="0"/>
                  </a:lnTo>
                  <a:close/>
                </a:path>
              </a:pathLst>
            </a:custGeom>
            <a:solidFill>
              <a:srgbClr val="00B2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521969"/>
              <a:ext cx="8422005" cy="8890"/>
            </a:xfrm>
            <a:custGeom>
              <a:avLst/>
              <a:gdLst/>
              <a:ahLst/>
              <a:cxnLst/>
              <a:rect l="l" t="t" r="r" b="b"/>
              <a:pathLst>
                <a:path w="8422005" h="8890">
                  <a:moveTo>
                    <a:pt x="105161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24496" y="8890"/>
                  </a:lnTo>
                  <a:lnTo>
                    <a:pt x="1051610" y="0"/>
                  </a:lnTo>
                  <a:close/>
                </a:path>
                <a:path w="8422005" h="8890">
                  <a:moveTo>
                    <a:pt x="6361201" y="8890"/>
                  </a:moveTo>
                  <a:lnTo>
                    <a:pt x="6286881" y="0"/>
                  </a:lnTo>
                  <a:lnTo>
                    <a:pt x="4929238" y="0"/>
                  </a:lnTo>
                  <a:lnTo>
                    <a:pt x="5007737" y="8890"/>
                  </a:lnTo>
                  <a:lnTo>
                    <a:pt x="6361201" y="8890"/>
                  </a:lnTo>
                  <a:close/>
                </a:path>
                <a:path w="8422005" h="8890">
                  <a:moveTo>
                    <a:pt x="8421776" y="0"/>
                  </a:moveTo>
                  <a:lnTo>
                    <a:pt x="7569568" y="0"/>
                  </a:lnTo>
                  <a:lnTo>
                    <a:pt x="7495286" y="8890"/>
                  </a:lnTo>
                  <a:lnTo>
                    <a:pt x="8380044" y="8890"/>
                  </a:lnTo>
                  <a:lnTo>
                    <a:pt x="8421776" y="0"/>
                  </a:lnTo>
                  <a:close/>
                </a:path>
              </a:pathLst>
            </a:custGeom>
            <a:solidFill>
              <a:srgbClr val="00B1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530859"/>
              <a:ext cx="8365490" cy="10160"/>
            </a:xfrm>
            <a:custGeom>
              <a:avLst/>
              <a:gdLst/>
              <a:ahLst/>
              <a:cxnLst/>
              <a:rect l="l" t="t" r="r" b="b"/>
              <a:pathLst>
                <a:path w="8365490" h="10159">
                  <a:moveTo>
                    <a:pt x="102449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93508" y="10160"/>
                  </a:lnTo>
                  <a:lnTo>
                    <a:pt x="1024496" y="0"/>
                  </a:lnTo>
                  <a:close/>
                </a:path>
                <a:path w="8365490" h="10159">
                  <a:moveTo>
                    <a:pt x="6446126" y="10160"/>
                  </a:moveTo>
                  <a:lnTo>
                    <a:pt x="6361201" y="0"/>
                  </a:lnTo>
                  <a:lnTo>
                    <a:pt x="5007737" y="0"/>
                  </a:lnTo>
                  <a:lnTo>
                    <a:pt x="5097450" y="10160"/>
                  </a:lnTo>
                  <a:lnTo>
                    <a:pt x="6446126" y="10160"/>
                  </a:lnTo>
                  <a:close/>
                </a:path>
                <a:path w="8365490" h="10159">
                  <a:moveTo>
                    <a:pt x="8365147" y="0"/>
                  </a:moveTo>
                  <a:lnTo>
                    <a:pt x="7468756" y="0"/>
                  </a:lnTo>
                  <a:lnTo>
                    <a:pt x="7468756" y="6350"/>
                  </a:lnTo>
                  <a:lnTo>
                    <a:pt x="7426325" y="6350"/>
                  </a:lnTo>
                  <a:lnTo>
                    <a:pt x="7426325" y="10160"/>
                  </a:lnTo>
                  <a:lnTo>
                    <a:pt x="8339264" y="10160"/>
                  </a:lnTo>
                  <a:lnTo>
                    <a:pt x="8339264" y="6350"/>
                  </a:lnTo>
                  <a:lnTo>
                    <a:pt x="8365147" y="6350"/>
                  </a:lnTo>
                  <a:lnTo>
                    <a:pt x="8365147" y="0"/>
                  </a:lnTo>
                  <a:close/>
                </a:path>
              </a:pathLst>
            </a:custGeom>
            <a:solidFill>
              <a:srgbClr val="00B0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539749"/>
              <a:ext cx="8335645" cy="10160"/>
            </a:xfrm>
            <a:custGeom>
              <a:avLst/>
              <a:gdLst/>
              <a:ahLst/>
              <a:cxnLst/>
              <a:rect l="l" t="t" r="r" b="b"/>
              <a:pathLst>
                <a:path w="8335645" h="10159">
                  <a:moveTo>
                    <a:pt x="99738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66393" y="10160"/>
                  </a:lnTo>
                  <a:lnTo>
                    <a:pt x="997381" y="0"/>
                  </a:lnTo>
                  <a:close/>
                </a:path>
                <a:path w="8335645" h="10159">
                  <a:moveTo>
                    <a:pt x="6520434" y="10160"/>
                  </a:moveTo>
                  <a:lnTo>
                    <a:pt x="6435509" y="0"/>
                  </a:lnTo>
                  <a:lnTo>
                    <a:pt x="5086235" y="0"/>
                  </a:lnTo>
                  <a:lnTo>
                    <a:pt x="5175936" y="10160"/>
                  </a:lnTo>
                  <a:lnTo>
                    <a:pt x="6520434" y="10160"/>
                  </a:lnTo>
                  <a:close/>
                </a:path>
                <a:path w="8335645" h="10159">
                  <a:moveTo>
                    <a:pt x="8335607" y="0"/>
                  </a:moveTo>
                  <a:lnTo>
                    <a:pt x="7421016" y="0"/>
                  </a:lnTo>
                  <a:lnTo>
                    <a:pt x="7336129" y="10160"/>
                  </a:lnTo>
                  <a:lnTo>
                    <a:pt x="8277085" y="10160"/>
                  </a:lnTo>
                  <a:lnTo>
                    <a:pt x="8335607" y="0"/>
                  </a:lnTo>
                  <a:close/>
                </a:path>
              </a:pathLst>
            </a:custGeom>
            <a:solidFill>
              <a:srgbClr val="00AF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548639"/>
              <a:ext cx="8284845" cy="10160"/>
            </a:xfrm>
            <a:custGeom>
              <a:avLst/>
              <a:gdLst/>
              <a:ahLst/>
              <a:cxnLst/>
              <a:rect l="l" t="t" r="r" b="b"/>
              <a:pathLst>
                <a:path w="8284845" h="10159">
                  <a:moveTo>
                    <a:pt x="97026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39279" y="10160"/>
                  </a:lnTo>
                  <a:lnTo>
                    <a:pt x="970267" y="0"/>
                  </a:lnTo>
                  <a:close/>
                </a:path>
                <a:path w="8284845" h="10159">
                  <a:moveTo>
                    <a:pt x="6597561" y="7620"/>
                  </a:moveTo>
                  <a:lnTo>
                    <a:pt x="6541668" y="7620"/>
                  </a:lnTo>
                  <a:lnTo>
                    <a:pt x="6541668" y="0"/>
                  </a:lnTo>
                  <a:lnTo>
                    <a:pt x="5198364" y="0"/>
                  </a:lnTo>
                  <a:lnTo>
                    <a:pt x="5198364" y="7620"/>
                  </a:lnTo>
                  <a:lnTo>
                    <a:pt x="5243220" y="7620"/>
                  </a:lnTo>
                  <a:lnTo>
                    <a:pt x="5243220" y="10160"/>
                  </a:lnTo>
                  <a:lnTo>
                    <a:pt x="6597561" y="10160"/>
                  </a:lnTo>
                  <a:lnTo>
                    <a:pt x="6597561" y="7620"/>
                  </a:lnTo>
                  <a:close/>
                </a:path>
                <a:path w="8284845" h="10159">
                  <a:moveTo>
                    <a:pt x="8284400" y="0"/>
                  </a:moveTo>
                  <a:lnTo>
                    <a:pt x="7346734" y="0"/>
                  </a:lnTo>
                  <a:lnTo>
                    <a:pt x="7261860" y="10160"/>
                  </a:lnTo>
                  <a:lnTo>
                    <a:pt x="8225866" y="10160"/>
                  </a:lnTo>
                  <a:lnTo>
                    <a:pt x="8284400" y="0"/>
                  </a:lnTo>
                  <a:close/>
                </a:path>
              </a:pathLst>
            </a:custGeom>
            <a:solidFill>
              <a:srgbClr val="00AE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558799"/>
              <a:ext cx="8226425" cy="8890"/>
            </a:xfrm>
            <a:custGeom>
              <a:avLst/>
              <a:gdLst/>
              <a:ahLst/>
              <a:cxnLst/>
              <a:rect l="l" t="t" r="r" b="b"/>
              <a:pathLst>
                <a:path w="8226425" h="8890">
                  <a:moveTo>
                    <a:pt x="93927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912164" y="8890"/>
                  </a:lnTo>
                  <a:lnTo>
                    <a:pt x="939279" y="0"/>
                  </a:lnTo>
                  <a:close/>
                </a:path>
                <a:path w="8226425" h="8890">
                  <a:moveTo>
                    <a:pt x="6789915" y="8890"/>
                  </a:moveTo>
                  <a:lnTo>
                    <a:pt x="6621602" y="0"/>
                  </a:lnTo>
                  <a:lnTo>
                    <a:pt x="5254434" y="0"/>
                  </a:lnTo>
                  <a:lnTo>
                    <a:pt x="5332933" y="8890"/>
                  </a:lnTo>
                  <a:lnTo>
                    <a:pt x="6789915" y="8890"/>
                  </a:lnTo>
                  <a:close/>
                </a:path>
                <a:path w="8226425" h="8890">
                  <a:moveTo>
                    <a:pt x="8225866" y="0"/>
                  </a:moveTo>
                  <a:lnTo>
                    <a:pt x="7261860" y="0"/>
                  </a:lnTo>
                  <a:lnTo>
                    <a:pt x="7085419" y="8890"/>
                  </a:lnTo>
                  <a:lnTo>
                    <a:pt x="8174647" y="8890"/>
                  </a:lnTo>
                  <a:lnTo>
                    <a:pt x="8225866" y="0"/>
                  </a:lnTo>
                  <a:close/>
                </a:path>
              </a:pathLst>
            </a:custGeom>
            <a:solidFill>
              <a:srgbClr val="00AD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567690"/>
              <a:ext cx="8174990" cy="8890"/>
            </a:xfrm>
            <a:custGeom>
              <a:avLst/>
              <a:gdLst/>
              <a:ahLst/>
              <a:cxnLst/>
              <a:rect l="l" t="t" r="r" b="b"/>
              <a:pathLst>
                <a:path w="8174990" h="8890">
                  <a:moveTo>
                    <a:pt x="91217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886546" y="8889"/>
                  </a:lnTo>
                  <a:lnTo>
                    <a:pt x="892810" y="6350"/>
                  </a:lnTo>
                  <a:lnTo>
                    <a:pt x="912177" y="0"/>
                  </a:lnTo>
                  <a:close/>
                </a:path>
                <a:path w="8174990" h="8890">
                  <a:moveTo>
                    <a:pt x="6789927" y="0"/>
                  </a:moveTo>
                  <a:lnTo>
                    <a:pt x="5332934" y="0"/>
                  </a:lnTo>
                  <a:lnTo>
                    <a:pt x="5411429" y="8889"/>
                  </a:lnTo>
                  <a:lnTo>
                    <a:pt x="8123444" y="8889"/>
                  </a:lnTo>
                  <a:lnTo>
                    <a:pt x="8130760" y="7620"/>
                  </a:lnTo>
                  <a:lnTo>
                    <a:pt x="6934200" y="7620"/>
                  </a:lnTo>
                  <a:lnTo>
                    <a:pt x="6789927" y="0"/>
                  </a:lnTo>
                  <a:close/>
                </a:path>
                <a:path w="8174990" h="8890">
                  <a:moveTo>
                    <a:pt x="8174658" y="0"/>
                  </a:moveTo>
                  <a:lnTo>
                    <a:pt x="7085427" y="0"/>
                  </a:lnTo>
                  <a:lnTo>
                    <a:pt x="6934200" y="7620"/>
                  </a:lnTo>
                  <a:lnTo>
                    <a:pt x="8130760" y="7620"/>
                  </a:lnTo>
                  <a:lnTo>
                    <a:pt x="8174658" y="0"/>
                  </a:lnTo>
                  <a:close/>
                </a:path>
              </a:pathLst>
            </a:custGeom>
            <a:solidFill>
              <a:srgbClr val="00AC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0" y="576579"/>
              <a:ext cx="8123555" cy="10160"/>
            </a:xfrm>
            <a:custGeom>
              <a:avLst/>
              <a:gdLst/>
              <a:ahLst/>
              <a:cxnLst/>
              <a:rect l="l" t="t" r="r" b="b"/>
              <a:pathLst>
                <a:path w="8123555" h="10159">
                  <a:moveTo>
                    <a:pt x="88653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61491" y="10160"/>
                  </a:lnTo>
                  <a:lnTo>
                    <a:pt x="886536" y="0"/>
                  </a:lnTo>
                  <a:close/>
                </a:path>
                <a:path w="8123555" h="10159">
                  <a:moveTo>
                    <a:pt x="8123441" y="0"/>
                  </a:moveTo>
                  <a:lnTo>
                    <a:pt x="5411419" y="0"/>
                  </a:lnTo>
                  <a:lnTo>
                    <a:pt x="5501132" y="10160"/>
                  </a:lnTo>
                  <a:lnTo>
                    <a:pt x="8064906" y="10160"/>
                  </a:lnTo>
                  <a:lnTo>
                    <a:pt x="8123441" y="0"/>
                  </a:lnTo>
                  <a:close/>
                </a:path>
              </a:pathLst>
            </a:custGeom>
            <a:solidFill>
              <a:srgbClr val="00AB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585469"/>
              <a:ext cx="8072755" cy="10160"/>
            </a:xfrm>
            <a:custGeom>
              <a:avLst/>
              <a:gdLst/>
              <a:ahLst/>
              <a:cxnLst/>
              <a:rect l="l" t="t" r="r" b="b"/>
              <a:pathLst>
                <a:path w="8072755" h="10159">
                  <a:moveTo>
                    <a:pt x="86461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39558" y="10160"/>
                  </a:lnTo>
                  <a:lnTo>
                    <a:pt x="864616" y="0"/>
                  </a:lnTo>
                  <a:close/>
                </a:path>
                <a:path w="8072755" h="10159">
                  <a:moveTo>
                    <a:pt x="8072221" y="0"/>
                  </a:moveTo>
                  <a:lnTo>
                    <a:pt x="5489918" y="0"/>
                  </a:lnTo>
                  <a:lnTo>
                    <a:pt x="5579630" y="10160"/>
                  </a:lnTo>
                  <a:lnTo>
                    <a:pt x="8013700" y="10160"/>
                  </a:lnTo>
                  <a:lnTo>
                    <a:pt x="8072221" y="0"/>
                  </a:lnTo>
                  <a:close/>
                </a:path>
              </a:pathLst>
            </a:custGeom>
            <a:solidFill>
              <a:srgbClr val="00AA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594359"/>
              <a:ext cx="8017509" cy="10160"/>
            </a:xfrm>
            <a:custGeom>
              <a:avLst/>
              <a:gdLst/>
              <a:ahLst/>
              <a:cxnLst/>
              <a:rect l="l" t="t" r="r" b="b"/>
              <a:pathLst>
                <a:path w="8017509" h="10159">
                  <a:moveTo>
                    <a:pt x="8426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17638" y="10160"/>
                  </a:lnTo>
                  <a:lnTo>
                    <a:pt x="842695" y="0"/>
                  </a:lnTo>
                  <a:close/>
                </a:path>
                <a:path w="8017509" h="10159">
                  <a:moveTo>
                    <a:pt x="8017357" y="0"/>
                  </a:moveTo>
                  <a:lnTo>
                    <a:pt x="5574017" y="0"/>
                  </a:lnTo>
                  <a:lnTo>
                    <a:pt x="5574017" y="1270"/>
                  </a:lnTo>
                  <a:lnTo>
                    <a:pt x="5618873" y="1270"/>
                  </a:lnTo>
                  <a:lnTo>
                    <a:pt x="5618873" y="10160"/>
                  </a:lnTo>
                  <a:lnTo>
                    <a:pt x="7979181" y="10160"/>
                  </a:lnTo>
                  <a:lnTo>
                    <a:pt x="7979181" y="1270"/>
                  </a:lnTo>
                  <a:lnTo>
                    <a:pt x="8017357" y="1270"/>
                  </a:lnTo>
                  <a:lnTo>
                    <a:pt x="8017357" y="0"/>
                  </a:lnTo>
                  <a:close/>
                </a:path>
              </a:pathLst>
            </a:custGeom>
            <a:solidFill>
              <a:srgbClr val="00A9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604519"/>
              <a:ext cx="7945120" cy="8890"/>
            </a:xfrm>
            <a:custGeom>
              <a:avLst/>
              <a:gdLst/>
              <a:ahLst/>
              <a:cxnLst/>
              <a:rect l="l" t="t" r="r" b="b"/>
              <a:pathLst>
                <a:path w="7945120" h="8890">
                  <a:moveTo>
                    <a:pt x="8176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795718" y="8890"/>
                  </a:lnTo>
                  <a:lnTo>
                    <a:pt x="817638" y="0"/>
                  </a:lnTo>
                  <a:close/>
                </a:path>
                <a:path w="7945120" h="8890">
                  <a:moveTo>
                    <a:pt x="7944675" y="0"/>
                  </a:moveTo>
                  <a:lnTo>
                    <a:pt x="5658116" y="0"/>
                  </a:lnTo>
                  <a:lnTo>
                    <a:pt x="5736615" y="8890"/>
                  </a:lnTo>
                  <a:lnTo>
                    <a:pt x="7875664" y="8890"/>
                  </a:lnTo>
                  <a:lnTo>
                    <a:pt x="7944675" y="0"/>
                  </a:lnTo>
                  <a:close/>
                </a:path>
              </a:pathLst>
            </a:custGeom>
            <a:solidFill>
              <a:srgbClr val="00A8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613409"/>
              <a:ext cx="7846695" cy="10160"/>
            </a:xfrm>
            <a:custGeom>
              <a:avLst/>
              <a:gdLst/>
              <a:ahLst/>
              <a:cxnLst/>
              <a:rect l="l" t="t" r="r" b="b"/>
              <a:pathLst>
                <a:path w="7846695" h="10159">
                  <a:moveTo>
                    <a:pt x="79571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70661" y="10160"/>
                  </a:lnTo>
                  <a:lnTo>
                    <a:pt x="795718" y="0"/>
                  </a:lnTo>
                  <a:close/>
                </a:path>
                <a:path w="7846695" h="10159">
                  <a:moveTo>
                    <a:pt x="7846085" y="0"/>
                  </a:moveTo>
                  <a:lnTo>
                    <a:pt x="5770257" y="0"/>
                  </a:lnTo>
                  <a:lnTo>
                    <a:pt x="5770257" y="7620"/>
                  </a:lnTo>
                  <a:lnTo>
                    <a:pt x="5818263" y="7620"/>
                  </a:lnTo>
                  <a:lnTo>
                    <a:pt x="5818263" y="10160"/>
                  </a:lnTo>
                  <a:lnTo>
                    <a:pt x="7806652" y="10160"/>
                  </a:lnTo>
                  <a:lnTo>
                    <a:pt x="7806652" y="7620"/>
                  </a:lnTo>
                  <a:lnTo>
                    <a:pt x="7846085" y="7620"/>
                  </a:lnTo>
                  <a:lnTo>
                    <a:pt x="7846085" y="0"/>
                  </a:lnTo>
                  <a:close/>
                </a:path>
              </a:pathLst>
            </a:custGeom>
            <a:solidFill>
              <a:srgbClr val="00A7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622299"/>
              <a:ext cx="7806690" cy="10160"/>
            </a:xfrm>
            <a:custGeom>
              <a:avLst/>
              <a:gdLst/>
              <a:ahLst/>
              <a:cxnLst/>
              <a:rect l="l" t="t" r="r" b="b"/>
              <a:pathLst>
                <a:path w="7806690" h="10159">
                  <a:moveTo>
                    <a:pt x="77379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48741" y="10160"/>
                  </a:lnTo>
                  <a:lnTo>
                    <a:pt x="773798" y="0"/>
                  </a:lnTo>
                  <a:close/>
                </a:path>
                <a:path w="7806690" h="10159">
                  <a:moveTo>
                    <a:pt x="7806652" y="0"/>
                  </a:moveTo>
                  <a:lnTo>
                    <a:pt x="5818263" y="0"/>
                  </a:lnTo>
                  <a:lnTo>
                    <a:pt x="5933237" y="10160"/>
                  </a:lnTo>
                  <a:lnTo>
                    <a:pt x="7727772" y="10160"/>
                  </a:lnTo>
                  <a:lnTo>
                    <a:pt x="7806652" y="0"/>
                  </a:lnTo>
                  <a:close/>
                </a:path>
              </a:pathLst>
            </a:custGeom>
            <a:solidFill>
              <a:srgbClr val="00A6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631189"/>
              <a:ext cx="7738109" cy="10160"/>
            </a:xfrm>
            <a:custGeom>
              <a:avLst/>
              <a:gdLst/>
              <a:ahLst/>
              <a:cxnLst/>
              <a:rect l="l" t="t" r="r" b="b"/>
              <a:pathLst>
                <a:path w="7738109" h="10159">
                  <a:moveTo>
                    <a:pt x="75187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26821" y="10160"/>
                  </a:lnTo>
                  <a:lnTo>
                    <a:pt x="751878" y="0"/>
                  </a:lnTo>
                  <a:close/>
                </a:path>
                <a:path w="7738109" h="10159">
                  <a:moveTo>
                    <a:pt x="7737640" y="0"/>
                  </a:moveTo>
                  <a:lnTo>
                    <a:pt x="5918860" y="0"/>
                  </a:lnTo>
                  <a:lnTo>
                    <a:pt x="6033833" y="10160"/>
                  </a:lnTo>
                  <a:lnTo>
                    <a:pt x="7658760" y="10160"/>
                  </a:lnTo>
                  <a:lnTo>
                    <a:pt x="7737640" y="0"/>
                  </a:lnTo>
                  <a:close/>
                </a:path>
              </a:pathLst>
            </a:custGeom>
            <a:solidFill>
              <a:srgbClr val="00A5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640079"/>
              <a:ext cx="7654290" cy="10160"/>
            </a:xfrm>
            <a:custGeom>
              <a:avLst/>
              <a:gdLst/>
              <a:ahLst/>
              <a:cxnLst/>
              <a:rect l="l" t="t" r="r" b="b"/>
              <a:pathLst>
                <a:path w="7654290" h="10159">
                  <a:moveTo>
                    <a:pt x="72995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04900" y="10160"/>
                  </a:lnTo>
                  <a:lnTo>
                    <a:pt x="729957" y="0"/>
                  </a:lnTo>
                  <a:close/>
                </a:path>
                <a:path w="7654290" h="10159">
                  <a:moveTo>
                    <a:pt x="7653833" y="0"/>
                  </a:moveTo>
                  <a:lnTo>
                    <a:pt x="6041021" y="0"/>
                  </a:lnTo>
                  <a:lnTo>
                    <a:pt x="6041021" y="3810"/>
                  </a:lnTo>
                  <a:lnTo>
                    <a:pt x="6098502" y="3810"/>
                  </a:lnTo>
                  <a:lnTo>
                    <a:pt x="6098502" y="10160"/>
                  </a:lnTo>
                  <a:lnTo>
                    <a:pt x="7602004" y="10160"/>
                  </a:lnTo>
                  <a:lnTo>
                    <a:pt x="7602004" y="3810"/>
                  </a:lnTo>
                  <a:lnTo>
                    <a:pt x="7653833" y="3810"/>
                  </a:lnTo>
                  <a:lnTo>
                    <a:pt x="7653833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650239"/>
              <a:ext cx="7565390" cy="8890"/>
            </a:xfrm>
            <a:custGeom>
              <a:avLst/>
              <a:gdLst/>
              <a:ahLst/>
              <a:cxnLst/>
              <a:rect l="l" t="t" r="r" b="b"/>
              <a:pathLst>
                <a:path w="7565390" h="8890">
                  <a:moveTo>
                    <a:pt x="7049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82980" y="8890"/>
                  </a:lnTo>
                  <a:lnTo>
                    <a:pt x="704900" y="0"/>
                  </a:lnTo>
                  <a:close/>
                </a:path>
                <a:path w="7565390" h="8890">
                  <a:moveTo>
                    <a:pt x="7564958" y="0"/>
                  </a:moveTo>
                  <a:lnTo>
                    <a:pt x="6134430" y="0"/>
                  </a:lnTo>
                  <a:lnTo>
                    <a:pt x="6235027" y="8890"/>
                  </a:lnTo>
                  <a:lnTo>
                    <a:pt x="7461250" y="8890"/>
                  </a:lnTo>
                  <a:lnTo>
                    <a:pt x="7564958" y="0"/>
                  </a:lnTo>
                  <a:close/>
                </a:path>
              </a:pathLst>
            </a:custGeom>
            <a:solidFill>
              <a:srgbClr val="00A3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659129"/>
              <a:ext cx="7461250" cy="10160"/>
            </a:xfrm>
            <a:custGeom>
              <a:avLst/>
              <a:gdLst/>
              <a:ahLst/>
              <a:cxnLst/>
              <a:rect l="l" t="t" r="r" b="b"/>
              <a:pathLst>
                <a:path w="7461250" h="10159">
                  <a:moveTo>
                    <a:pt x="68298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57923" y="10160"/>
                  </a:lnTo>
                  <a:lnTo>
                    <a:pt x="682980" y="0"/>
                  </a:lnTo>
                  <a:close/>
                </a:path>
                <a:path w="7461250" h="10159">
                  <a:moveTo>
                    <a:pt x="7461250" y="0"/>
                  </a:moveTo>
                  <a:lnTo>
                    <a:pt x="6235027" y="0"/>
                  </a:lnTo>
                  <a:lnTo>
                    <a:pt x="6350000" y="10160"/>
                  </a:lnTo>
                  <a:lnTo>
                    <a:pt x="7342708" y="10160"/>
                  </a:lnTo>
                  <a:lnTo>
                    <a:pt x="7461250" y="0"/>
                  </a:lnTo>
                  <a:close/>
                </a:path>
              </a:pathLst>
            </a:custGeom>
            <a:solidFill>
              <a:srgbClr val="00A2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668019"/>
              <a:ext cx="7350125" cy="10160"/>
            </a:xfrm>
            <a:custGeom>
              <a:avLst/>
              <a:gdLst/>
              <a:ahLst/>
              <a:cxnLst/>
              <a:rect l="l" t="t" r="r" b="b"/>
              <a:pathLst>
                <a:path w="7350125" h="10159">
                  <a:moveTo>
                    <a:pt x="6610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36003" y="10160"/>
                  </a:lnTo>
                  <a:lnTo>
                    <a:pt x="661060" y="0"/>
                  </a:lnTo>
                  <a:close/>
                </a:path>
                <a:path w="7350125" h="10159">
                  <a:moveTo>
                    <a:pt x="7350125" y="0"/>
                  </a:moveTo>
                  <a:lnTo>
                    <a:pt x="6342812" y="0"/>
                  </a:lnTo>
                  <a:lnTo>
                    <a:pt x="6342812" y="1270"/>
                  </a:lnTo>
                  <a:lnTo>
                    <a:pt x="6452781" y="1270"/>
                  </a:lnTo>
                  <a:lnTo>
                    <a:pt x="6452781" y="10160"/>
                  </a:lnTo>
                  <a:lnTo>
                    <a:pt x="7290854" y="10160"/>
                  </a:lnTo>
                  <a:lnTo>
                    <a:pt x="7290854" y="1270"/>
                  </a:lnTo>
                  <a:lnTo>
                    <a:pt x="7350125" y="1270"/>
                  </a:lnTo>
                  <a:lnTo>
                    <a:pt x="7350125" y="0"/>
                  </a:lnTo>
                  <a:close/>
                </a:path>
              </a:pathLst>
            </a:custGeom>
            <a:solidFill>
              <a:srgbClr val="00A1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676909"/>
              <a:ext cx="7246620" cy="10160"/>
            </a:xfrm>
            <a:custGeom>
              <a:avLst/>
              <a:gdLst/>
              <a:ahLst/>
              <a:cxnLst/>
              <a:rect l="l" t="t" r="r" b="b"/>
              <a:pathLst>
                <a:path w="7246620" h="10159">
                  <a:moveTo>
                    <a:pt x="62818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615937" y="10160"/>
                  </a:lnTo>
                  <a:lnTo>
                    <a:pt x="615937" y="8890"/>
                  </a:lnTo>
                  <a:lnTo>
                    <a:pt x="628180" y="8890"/>
                  </a:lnTo>
                  <a:lnTo>
                    <a:pt x="628180" y="0"/>
                  </a:lnTo>
                  <a:close/>
                </a:path>
                <a:path w="7246620" h="10159">
                  <a:moveTo>
                    <a:pt x="7246404" y="0"/>
                  </a:moveTo>
                  <a:lnTo>
                    <a:pt x="6540894" y="0"/>
                  </a:lnTo>
                  <a:lnTo>
                    <a:pt x="6540894" y="1270"/>
                  </a:lnTo>
                  <a:lnTo>
                    <a:pt x="6658369" y="1270"/>
                  </a:lnTo>
                  <a:lnTo>
                    <a:pt x="6658369" y="10160"/>
                  </a:lnTo>
                  <a:lnTo>
                    <a:pt x="7076008" y="10160"/>
                  </a:lnTo>
                  <a:lnTo>
                    <a:pt x="7076008" y="1270"/>
                  </a:lnTo>
                  <a:lnTo>
                    <a:pt x="7246404" y="1270"/>
                  </a:lnTo>
                  <a:lnTo>
                    <a:pt x="7246404" y="0"/>
                  </a:lnTo>
                  <a:close/>
                </a:path>
              </a:pathLst>
            </a:custGeom>
            <a:solidFill>
              <a:srgbClr val="00A0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687069"/>
              <a:ext cx="614680" cy="8890"/>
            </a:xfrm>
            <a:custGeom>
              <a:avLst/>
              <a:gdLst/>
              <a:ahLst/>
              <a:cxnLst/>
              <a:rect l="l" t="t" r="r" b="b"/>
              <a:pathLst>
                <a:path w="614680" h="8890">
                  <a:moveTo>
                    <a:pt x="61466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96793" y="8889"/>
                  </a:lnTo>
                  <a:lnTo>
                    <a:pt x="614666" y="0"/>
                  </a:lnTo>
                  <a:close/>
                </a:path>
              </a:pathLst>
            </a:custGeom>
            <a:solidFill>
              <a:srgbClr val="009F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695959"/>
              <a:ext cx="596900" cy="8890"/>
            </a:xfrm>
            <a:custGeom>
              <a:avLst/>
              <a:gdLst/>
              <a:ahLst/>
              <a:cxnLst/>
              <a:rect l="l" t="t" r="r" b="b"/>
              <a:pathLst>
                <a:path w="596900" h="8890">
                  <a:moveTo>
                    <a:pt x="59679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78919" y="8889"/>
                  </a:lnTo>
                  <a:lnTo>
                    <a:pt x="596793" y="0"/>
                  </a:lnTo>
                  <a:close/>
                </a:path>
              </a:pathLst>
            </a:custGeom>
            <a:solidFill>
              <a:srgbClr val="009E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704850"/>
              <a:ext cx="579120" cy="10160"/>
            </a:xfrm>
            <a:custGeom>
              <a:avLst/>
              <a:gdLst/>
              <a:ahLst/>
              <a:cxnLst/>
              <a:rect l="l" t="t" r="r" b="b"/>
              <a:pathLst>
                <a:path w="579120" h="10159">
                  <a:moveTo>
                    <a:pt x="57891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58492" y="10160"/>
                  </a:lnTo>
                  <a:lnTo>
                    <a:pt x="578919" y="0"/>
                  </a:lnTo>
                  <a:close/>
                </a:path>
              </a:pathLst>
            </a:custGeom>
            <a:solidFill>
              <a:srgbClr val="009D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713740"/>
              <a:ext cx="561340" cy="10160"/>
            </a:xfrm>
            <a:custGeom>
              <a:avLst/>
              <a:gdLst/>
              <a:ahLst/>
              <a:cxnLst/>
              <a:rect l="l" t="t" r="r" b="b"/>
              <a:pathLst>
                <a:path w="561340" h="10159">
                  <a:moveTo>
                    <a:pt x="56104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40618" y="10160"/>
                  </a:lnTo>
                  <a:lnTo>
                    <a:pt x="561045" y="0"/>
                  </a:lnTo>
                  <a:close/>
                </a:path>
              </a:pathLst>
            </a:custGeom>
            <a:solidFill>
              <a:srgbClr val="009C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722630"/>
              <a:ext cx="543560" cy="10160"/>
            </a:xfrm>
            <a:custGeom>
              <a:avLst/>
              <a:gdLst/>
              <a:ahLst/>
              <a:cxnLst/>
              <a:rect l="l" t="t" r="r" b="b"/>
              <a:pathLst>
                <a:path w="543560" h="10159">
                  <a:moveTo>
                    <a:pt x="54317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2745" y="10160"/>
                  </a:lnTo>
                  <a:lnTo>
                    <a:pt x="543172" y="0"/>
                  </a:lnTo>
                  <a:close/>
                </a:path>
              </a:pathLst>
            </a:custGeom>
            <a:solidFill>
              <a:srgbClr val="009B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732790"/>
              <a:ext cx="523240" cy="8890"/>
            </a:xfrm>
            <a:custGeom>
              <a:avLst/>
              <a:gdLst/>
              <a:ahLst/>
              <a:cxnLst/>
              <a:rect l="l" t="t" r="r" b="b"/>
              <a:pathLst>
                <a:path w="523240" h="8890">
                  <a:moveTo>
                    <a:pt x="52274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4871" y="8889"/>
                  </a:lnTo>
                  <a:lnTo>
                    <a:pt x="522745" y="0"/>
                  </a:lnTo>
                  <a:close/>
                </a:path>
              </a:pathLst>
            </a:custGeom>
            <a:solidFill>
              <a:srgbClr val="009A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759459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778509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814069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833119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859789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878839"/>
              <a:ext cx="246994" cy="149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03318" y="0"/>
              <a:ext cx="4740910" cy="17780"/>
            </a:xfrm>
            <a:custGeom>
              <a:avLst/>
              <a:gdLst/>
              <a:ahLst/>
              <a:cxnLst/>
              <a:rect l="l" t="t" r="r" b="b"/>
              <a:pathLst>
                <a:path w="4740909" h="17780">
                  <a:moveTo>
                    <a:pt x="4740681" y="0"/>
                  </a:moveTo>
                  <a:lnTo>
                    <a:pt x="0" y="0"/>
                  </a:lnTo>
                  <a:lnTo>
                    <a:pt x="14541" y="5080"/>
                  </a:lnTo>
                  <a:lnTo>
                    <a:pt x="50914" y="17780"/>
                  </a:lnTo>
                  <a:lnTo>
                    <a:pt x="4740681" y="17780"/>
                  </a:lnTo>
                  <a:lnTo>
                    <a:pt x="4740681" y="5080"/>
                  </a:lnTo>
                  <a:lnTo>
                    <a:pt x="4740681" y="3810"/>
                  </a:lnTo>
                  <a:lnTo>
                    <a:pt x="4740681" y="0"/>
                  </a:lnTo>
                  <a:close/>
                </a:path>
              </a:pathLst>
            </a:custGeom>
            <a:solidFill>
              <a:srgbClr val="009A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50599" y="16509"/>
              <a:ext cx="4693920" cy="13970"/>
            </a:xfrm>
            <a:custGeom>
              <a:avLst/>
              <a:gdLst/>
              <a:ahLst/>
              <a:cxnLst/>
              <a:rect l="l" t="t" r="r" b="b"/>
              <a:pathLst>
                <a:path w="4693920" h="13970">
                  <a:moveTo>
                    <a:pt x="4693400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93400" y="13970"/>
                  </a:lnTo>
                  <a:lnTo>
                    <a:pt x="4693400" y="0"/>
                  </a:lnTo>
                  <a:close/>
                </a:path>
              </a:pathLst>
            </a:custGeom>
            <a:solidFill>
              <a:srgbClr val="009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490604" y="30480"/>
              <a:ext cx="4653915" cy="13970"/>
            </a:xfrm>
            <a:custGeom>
              <a:avLst/>
              <a:gdLst/>
              <a:ahLst/>
              <a:cxnLst/>
              <a:rect l="l" t="t" r="r" b="b"/>
              <a:pathLst>
                <a:path w="4653915" h="13970">
                  <a:moveTo>
                    <a:pt x="4653395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53395" y="13970"/>
                  </a:lnTo>
                  <a:lnTo>
                    <a:pt x="4653395" y="0"/>
                  </a:lnTo>
                  <a:close/>
                </a:path>
              </a:pathLst>
            </a:custGeom>
            <a:solidFill>
              <a:srgbClr val="009B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26972" y="43180"/>
              <a:ext cx="4617085" cy="13970"/>
            </a:xfrm>
            <a:custGeom>
              <a:avLst/>
              <a:gdLst/>
              <a:ahLst/>
              <a:cxnLst/>
              <a:rect l="l" t="t" r="r" b="b"/>
              <a:pathLst>
                <a:path w="4617084" h="13969">
                  <a:moveTo>
                    <a:pt x="4617027" y="0"/>
                  </a:moveTo>
                  <a:lnTo>
                    <a:pt x="0" y="0"/>
                  </a:lnTo>
                  <a:lnTo>
                    <a:pt x="14547" y="5079"/>
                  </a:lnTo>
                  <a:lnTo>
                    <a:pt x="43798" y="13970"/>
                  </a:lnTo>
                  <a:lnTo>
                    <a:pt x="4617027" y="13970"/>
                  </a:lnTo>
                  <a:lnTo>
                    <a:pt x="4617027" y="0"/>
                  </a:lnTo>
                  <a:close/>
                </a:path>
              </a:pathLst>
            </a:custGeom>
            <a:solidFill>
              <a:srgbClr val="009B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66592" y="55880"/>
              <a:ext cx="4577715" cy="13970"/>
            </a:xfrm>
            <a:custGeom>
              <a:avLst/>
              <a:gdLst/>
              <a:ahLst/>
              <a:cxnLst/>
              <a:rect l="l" t="t" r="r" b="b"/>
              <a:pathLst>
                <a:path w="4577715" h="13969">
                  <a:moveTo>
                    <a:pt x="457740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77407" y="13970"/>
                  </a:lnTo>
                  <a:lnTo>
                    <a:pt x="4577407" y="0"/>
                  </a:lnTo>
                  <a:close/>
                </a:path>
              </a:pathLst>
            </a:custGeom>
            <a:solidFill>
              <a:srgbClr val="009B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08379" y="68580"/>
              <a:ext cx="4535805" cy="13970"/>
            </a:xfrm>
            <a:custGeom>
              <a:avLst/>
              <a:gdLst/>
              <a:ahLst/>
              <a:cxnLst/>
              <a:rect l="l" t="t" r="r" b="b"/>
              <a:pathLst>
                <a:path w="4535805" h="13969">
                  <a:moveTo>
                    <a:pt x="453562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35620" y="13970"/>
                  </a:lnTo>
                  <a:lnTo>
                    <a:pt x="4535620" y="0"/>
                  </a:lnTo>
                  <a:close/>
                </a:path>
              </a:pathLst>
            </a:custGeom>
            <a:solidFill>
              <a:srgbClr val="009C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50166" y="81280"/>
              <a:ext cx="4493895" cy="13970"/>
            </a:xfrm>
            <a:custGeom>
              <a:avLst/>
              <a:gdLst/>
              <a:ahLst/>
              <a:cxnLst/>
              <a:rect l="l" t="t" r="r" b="b"/>
              <a:pathLst>
                <a:path w="4493895" h="13969">
                  <a:moveTo>
                    <a:pt x="4493833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93833" y="13970"/>
                  </a:lnTo>
                  <a:lnTo>
                    <a:pt x="4493833" y="0"/>
                  </a:lnTo>
                  <a:close/>
                </a:path>
              </a:pathLst>
            </a:custGeom>
            <a:solidFill>
              <a:srgbClr val="009C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96132" y="95250"/>
              <a:ext cx="4448175" cy="13970"/>
            </a:xfrm>
            <a:custGeom>
              <a:avLst/>
              <a:gdLst/>
              <a:ahLst/>
              <a:cxnLst/>
              <a:rect l="l" t="t" r="r" b="b"/>
              <a:pathLst>
                <a:path w="4448175" h="13969">
                  <a:moveTo>
                    <a:pt x="444786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47867" y="13970"/>
                  </a:lnTo>
                  <a:lnTo>
                    <a:pt x="4447867" y="0"/>
                  </a:lnTo>
                  <a:close/>
                </a:path>
              </a:pathLst>
            </a:custGeom>
            <a:solidFill>
              <a:srgbClr val="009D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737919" y="107950"/>
              <a:ext cx="4406265" cy="13970"/>
            </a:xfrm>
            <a:custGeom>
              <a:avLst/>
              <a:gdLst/>
              <a:ahLst/>
              <a:cxnLst/>
              <a:rect l="l" t="t" r="r" b="b"/>
              <a:pathLst>
                <a:path w="4406265" h="13969">
                  <a:moveTo>
                    <a:pt x="440608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06080" y="13970"/>
                  </a:lnTo>
                  <a:lnTo>
                    <a:pt x="4406080" y="0"/>
                  </a:lnTo>
                  <a:close/>
                </a:path>
              </a:pathLst>
            </a:custGeom>
            <a:solidFill>
              <a:srgbClr val="009D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79706" y="120650"/>
              <a:ext cx="4364355" cy="13970"/>
            </a:xfrm>
            <a:custGeom>
              <a:avLst/>
              <a:gdLst/>
              <a:ahLst/>
              <a:cxnLst/>
              <a:rect l="l" t="t" r="r" b="b"/>
              <a:pathLst>
                <a:path w="4364355" h="13969">
                  <a:moveTo>
                    <a:pt x="4364293" y="0"/>
                  </a:moveTo>
                  <a:lnTo>
                    <a:pt x="0" y="0"/>
                  </a:lnTo>
                  <a:lnTo>
                    <a:pt x="20893" y="6350"/>
                  </a:lnTo>
                  <a:lnTo>
                    <a:pt x="48423" y="13970"/>
                  </a:lnTo>
                  <a:lnTo>
                    <a:pt x="4364293" y="13970"/>
                  </a:lnTo>
                  <a:lnTo>
                    <a:pt x="4364293" y="0"/>
                  </a:lnTo>
                  <a:close/>
                </a:path>
              </a:pathLst>
            </a:custGeom>
            <a:solidFill>
              <a:srgbClr val="009D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823542" y="133350"/>
              <a:ext cx="4320540" cy="13970"/>
            </a:xfrm>
            <a:custGeom>
              <a:avLst/>
              <a:gdLst/>
              <a:ahLst/>
              <a:cxnLst/>
              <a:rect l="l" t="t" r="r" b="b"/>
              <a:pathLst>
                <a:path w="4320540" h="13969">
                  <a:moveTo>
                    <a:pt x="432045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320458" y="13970"/>
                  </a:lnTo>
                  <a:lnTo>
                    <a:pt x="4320458" y="0"/>
                  </a:lnTo>
                  <a:close/>
                </a:path>
              </a:pathLst>
            </a:custGeom>
            <a:solidFill>
              <a:srgbClr val="009E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869425" y="146050"/>
              <a:ext cx="4274820" cy="13970"/>
            </a:xfrm>
            <a:custGeom>
              <a:avLst/>
              <a:gdLst/>
              <a:ahLst/>
              <a:cxnLst/>
              <a:rect l="l" t="t" r="r" b="b"/>
              <a:pathLst>
                <a:path w="4274820" h="13969">
                  <a:moveTo>
                    <a:pt x="427457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74574" y="13970"/>
                  </a:lnTo>
                  <a:lnTo>
                    <a:pt x="4274574" y="0"/>
                  </a:lnTo>
                  <a:close/>
                </a:path>
              </a:pathLst>
            </a:custGeom>
            <a:solidFill>
              <a:srgbClr val="009E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919898" y="160020"/>
              <a:ext cx="4224655" cy="13970"/>
            </a:xfrm>
            <a:custGeom>
              <a:avLst/>
              <a:gdLst/>
              <a:ahLst/>
              <a:cxnLst/>
              <a:rect l="l" t="t" r="r" b="b"/>
              <a:pathLst>
                <a:path w="4224655" h="13969">
                  <a:moveTo>
                    <a:pt x="422410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24101" y="13970"/>
                  </a:lnTo>
                  <a:lnTo>
                    <a:pt x="4224101" y="0"/>
                  </a:lnTo>
                  <a:close/>
                </a:path>
              </a:pathLst>
            </a:custGeom>
            <a:solidFill>
              <a:srgbClr val="009E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65781" y="172720"/>
              <a:ext cx="4178300" cy="13970"/>
            </a:xfrm>
            <a:custGeom>
              <a:avLst/>
              <a:gdLst/>
              <a:ahLst/>
              <a:cxnLst/>
              <a:rect l="l" t="t" r="r" b="b"/>
              <a:pathLst>
                <a:path w="4178300" h="13969">
                  <a:moveTo>
                    <a:pt x="417821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78218" y="13970"/>
                  </a:lnTo>
                  <a:lnTo>
                    <a:pt x="4178218" y="0"/>
                  </a:lnTo>
                  <a:close/>
                </a:path>
              </a:pathLst>
            </a:custGeom>
            <a:solidFill>
              <a:srgbClr val="009F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011665" y="185420"/>
              <a:ext cx="4132579" cy="13970"/>
            </a:xfrm>
            <a:custGeom>
              <a:avLst/>
              <a:gdLst/>
              <a:ahLst/>
              <a:cxnLst/>
              <a:rect l="l" t="t" r="r" b="b"/>
              <a:pathLst>
                <a:path w="4132579" h="13969">
                  <a:moveTo>
                    <a:pt x="413233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01085" y="13970"/>
                  </a:lnTo>
                  <a:lnTo>
                    <a:pt x="4132334" y="5079"/>
                  </a:lnTo>
                  <a:lnTo>
                    <a:pt x="4132334" y="0"/>
                  </a:lnTo>
                  <a:close/>
                </a:path>
              </a:pathLst>
            </a:custGeom>
            <a:solidFill>
              <a:srgbClr val="009F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057549" y="198120"/>
              <a:ext cx="4060190" cy="13970"/>
            </a:xfrm>
            <a:custGeom>
              <a:avLst/>
              <a:gdLst/>
              <a:ahLst/>
              <a:cxnLst/>
              <a:rect l="l" t="t" r="r" b="b"/>
              <a:pathLst>
                <a:path w="4060190" h="13970">
                  <a:moveTo>
                    <a:pt x="40596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010561" y="13970"/>
                  </a:lnTo>
                  <a:lnTo>
                    <a:pt x="4059666" y="0"/>
                  </a:lnTo>
                  <a:close/>
                </a:path>
              </a:pathLst>
            </a:custGeom>
            <a:solidFill>
              <a:srgbClr val="00A0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03433" y="210820"/>
              <a:ext cx="3969385" cy="13970"/>
            </a:xfrm>
            <a:custGeom>
              <a:avLst/>
              <a:gdLst/>
              <a:ahLst/>
              <a:cxnLst/>
              <a:rect l="l" t="t" r="r" b="b"/>
              <a:pathLst>
                <a:path w="3969384" h="13970">
                  <a:moveTo>
                    <a:pt x="396914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920037" y="13970"/>
                  </a:lnTo>
                  <a:lnTo>
                    <a:pt x="3969141" y="0"/>
                  </a:lnTo>
                  <a:close/>
                </a:path>
              </a:pathLst>
            </a:custGeom>
            <a:solidFill>
              <a:srgbClr val="00A0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153905" y="224790"/>
              <a:ext cx="3869690" cy="13970"/>
            </a:xfrm>
            <a:custGeom>
              <a:avLst/>
              <a:gdLst/>
              <a:ahLst/>
              <a:cxnLst/>
              <a:rect l="l" t="t" r="r" b="b"/>
              <a:pathLst>
                <a:path w="3869690" h="13970">
                  <a:moveTo>
                    <a:pt x="3869564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820460" y="13969"/>
                  </a:lnTo>
                  <a:lnTo>
                    <a:pt x="3869564" y="0"/>
                  </a:lnTo>
                  <a:close/>
                </a:path>
              </a:pathLst>
            </a:custGeom>
            <a:solidFill>
              <a:srgbClr val="00A0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199789" y="237490"/>
              <a:ext cx="3779520" cy="13970"/>
            </a:xfrm>
            <a:custGeom>
              <a:avLst/>
              <a:gdLst/>
              <a:ahLst/>
              <a:cxnLst/>
              <a:rect l="l" t="t" r="r" b="b"/>
              <a:pathLst>
                <a:path w="3779520" h="13970">
                  <a:moveTo>
                    <a:pt x="3779040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729935" y="13969"/>
                  </a:lnTo>
                  <a:lnTo>
                    <a:pt x="3779040" y="0"/>
                  </a:lnTo>
                  <a:close/>
                </a:path>
              </a:pathLst>
            </a:custGeom>
            <a:solidFill>
              <a:srgbClr val="00A1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245673" y="250190"/>
              <a:ext cx="3688715" cy="13970"/>
            </a:xfrm>
            <a:custGeom>
              <a:avLst/>
              <a:gdLst/>
              <a:ahLst/>
              <a:cxnLst/>
              <a:rect l="l" t="t" r="r" b="b"/>
              <a:pathLst>
                <a:path w="3688715" h="13970">
                  <a:moveTo>
                    <a:pt x="3688516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639411" y="13969"/>
                  </a:lnTo>
                  <a:lnTo>
                    <a:pt x="3688516" y="0"/>
                  </a:lnTo>
                  <a:close/>
                </a:path>
              </a:pathLst>
            </a:custGeom>
            <a:solidFill>
              <a:srgbClr val="00A1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291557" y="262890"/>
              <a:ext cx="3598545" cy="13970"/>
            </a:xfrm>
            <a:custGeom>
              <a:avLst/>
              <a:gdLst/>
              <a:ahLst/>
              <a:cxnLst/>
              <a:rect l="l" t="t" r="r" b="b"/>
              <a:pathLst>
                <a:path w="3598545" h="13970">
                  <a:moveTo>
                    <a:pt x="3597991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548887" y="13969"/>
                  </a:lnTo>
                  <a:lnTo>
                    <a:pt x="3597991" y="0"/>
                  </a:lnTo>
                  <a:close/>
                </a:path>
              </a:pathLst>
            </a:custGeom>
            <a:solidFill>
              <a:srgbClr val="00A1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37441" y="275590"/>
              <a:ext cx="3507740" cy="13970"/>
            </a:xfrm>
            <a:custGeom>
              <a:avLst/>
              <a:gdLst/>
              <a:ahLst/>
              <a:cxnLst/>
              <a:rect l="l" t="t" r="r" b="b"/>
              <a:pathLst>
                <a:path w="3507740" h="13970">
                  <a:moveTo>
                    <a:pt x="3507467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458362" y="13969"/>
                  </a:lnTo>
                  <a:lnTo>
                    <a:pt x="3507467" y="0"/>
                  </a:lnTo>
                  <a:close/>
                </a:path>
              </a:pathLst>
            </a:custGeom>
            <a:solidFill>
              <a:srgbClr val="00A2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387913" y="289559"/>
              <a:ext cx="3408045" cy="13970"/>
            </a:xfrm>
            <a:custGeom>
              <a:avLst/>
              <a:gdLst/>
              <a:ahLst/>
              <a:cxnLst/>
              <a:rect l="l" t="t" r="r" b="b"/>
              <a:pathLst>
                <a:path w="3408045" h="13970">
                  <a:moveTo>
                    <a:pt x="3407890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358786" y="13970"/>
                  </a:lnTo>
                  <a:lnTo>
                    <a:pt x="3407890" y="0"/>
                  </a:lnTo>
                  <a:close/>
                </a:path>
              </a:pathLst>
            </a:custGeom>
            <a:solidFill>
              <a:srgbClr val="00A2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33797" y="302259"/>
              <a:ext cx="3317875" cy="13970"/>
            </a:xfrm>
            <a:custGeom>
              <a:avLst/>
              <a:gdLst/>
              <a:ahLst/>
              <a:cxnLst/>
              <a:rect l="l" t="t" r="r" b="b"/>
              <a:pathLst>
                <a:path w="3317875" h="13970">
                  <a:moveTo>
                    <a:pt x="33173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268261" y="13970"/>
                  </a:lnTo>
                  <a:lnTo>
                    <a:pt x="3317366" y="0"/>
                  </a:lnTo>
                  <a:close/>
                </a:path>
              </a:pathLst>
            </a:custGeom>
            <a:solidFill>
              <a:srgbClr val="00A3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479669" y="314959"/>
              <a:ext cx="3227070" cy="26670"/>
            </a:xfrm>
            <a:custGeom>
              <a:avLst/>
              <a:gdLst/>
              <a:ahLst/>
              <a:cxnLst/>
              <a:rect l="l" t="t" r="r" b="b"/>
              <a:pathLst>
                <a:path w="3227070" h="26670">
                  <a:moveTo>
                    <a:pt x="3226854" y="0"/>
                  </a:moveTo>
                  <a:lnTo>
                    <a:pt x="0" y="0"/>
                  </a:lnTo>
                  <a:lnTo>
                    <a:pt x="32131" y="8890"/>
                  </a:lnTo>
                  <a:lnTo>
                    <a:pt x="49161" y="12700"/>
                  </a:lnTo>
                  <a:lnTo>
                    <a:pt x="54838" y="13970"/>
                  </a:lnTo>
                  <a:lnTo>
                    <a:pt x="111633" y="26670"/>
                  </a:lnTo>
                  <a:lnTo>
                    <a:pt x="3133102" y="26670"/>
                  </a:lnTo>
                  <a:lnTo>
                    <a:pt x="3177743" y="13970"/>
                  </a:lnTo>
                  <a:lnTo>
                    <a:pt x="3182213" y="12700"/>
                  </a:lnTo>
                  <a:lnTo>
                    <a:pt x="3226854" y="0"/>
                  </a:lnTo>
                  <a:close/>
                </a:path>
              </a:pathLst>
            </a:custGeom>
            <a:solidFill>
              <a:srgbClr val="00A3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85629" y="340359"/>
              <a:ext cx="3032125" cy="13970"/>
            </a:xfrm>
            <a:custGeom>
              <a:avLst/>
              <a:gdLst/>
              <a:ahLst/>
              <a:cxnLst/>
              <a:rect l="l" t="t" r="r" b="b"/>
              <a:pathLst>
                <a:path w="3032125" h="13970">
                  <a:moveTo>
                    <a:pt x="3031612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982507" y="13970"/>
                  </a:lnTo>
                  <a:lnTo>
                    <a:pt x="3031612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648101" y="354329"/>
              <a:ext cx="2920365" cy="13970"/>
            </a:xfrm>
            <a:custGeom>
              <a:avLst/>
              <a:gdLst/>
              <a:ahLst/>
              <a:cxnLst/>
              <a:rect l="l" t="t" r="r" b="b"/>
              <a:pathLst>
                <a:path w="2920365" h="13970">
                  <a:moveTo>
                    <a:pt x="292003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870931" y="13970"/>
                  </a:lnTo>
                  <a:lnTo>
                    <a:pt x="2920036" y="0"/>
                  </a:lnTo>
                  <a:close/>
                </a:path>
              </a:pathLst>
            </a:custGeom>
            <a:solidFill>
              <a:srgbClr val="00A4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704893" y="367029"/>
              <a:ext cx="2818765" cy="13970"/>
            </a:xfrm>
            <a:custGeom>
              <a:avLst/>
              <a:gdLst/>
              <a:ahLst/>
              <a:cxnLst/>
              <a:rect l="l" t="t" r="r" b="b"/>
              <a:pathLst>
                <a:path w="2818765" h="13970">
                  <a:moveTo>
                    <a:pt x="281860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769498" y="13970"/>
                  </a:lnTo>
                  <a:lnTo>
                    <a:pt x="2818603" y="0"/>
                  </a:lnTo>
                  <a:close/>
                </a:path>
              </a:pathLst>
            </a:custGeom>
            <a:solidFill>
              <a:srgbClr val="00A4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761685" y="379729"/>
              <a:ext cx="2717165" cy="13970"/>
            </a:xfrm>
            <a:custGeom>
              <a:avLst/>
              <a:gdLst/>
              <a:ahLst/>
              <a:cxnLst/>
              <a:rect l="l" t="t" r="r" b="b"/>
              <a:pathLst>
                <a:path w="2717165" h="13970">
                  <a:moveTo>
                    <a:pt x="2717170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668066" y="13970"/>
                  </a:lnTo>
                  <a:lnTo>
                    <a:pt x="2717170" y="0"/>
                  </a:lnTo>
                  <a:close/>
                </a:path>
              </a:pathLst>
            </a:custGeom>
            <a:solidFill>
              <a:srgbClr val="00A5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818478" y="392429"/>
              <a:ext cx="2616200" cy="13970"/>
            </a:xfrm>
            <a:custGeom>
              <a:avLst/>
              <a:gdLst/>
              <a:ahLst/>
              <a:cxnLst/>
              <a:rect l="l" t="t" r="r" b="b"/>
              <a:pathLst>
                <a:path w="2616200" h="13970">
                  <a:moveTo>
                    <a:pt x="261573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566633" y="13970"/>
                  </a:lnTo>
                  <a:lnTo>
                    <a:pt x="2615737" y="0"/>
                  </a:lnTo>
                  <a:close/>
                </a:path>
              </a:pathLst>
            </a:custGeom>
            <a:solidFill>
              <a:srgbClr val="00A5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875270" y="405129"/>
              <a:ext cx="2514600" cy="15240"/>
            </a:xfrm>
            <a:custGeom>
              <a:avLst/>
              <a:gdLst/>
              <a:ahLst/>
              <a:cxnLst/>
              <a:rect l="l" t="t" r="r" b="b"/>
              <a:pathLst>
                <a:path w="2514600" h="15240">
                  <a:moveTo>
                    <a:pt x="2514305" y="0"/>
                  </a:moveTo>
                  <a:lnTo>
                    <a:pt x="0" y="0"/>
                  </a:lnTo>
                  <a:lnTo>
                    <a:pt x="68150" y="15240"/>
                  </a:lnTo>
                  <a:lnTo>
                    <a:pt x="2460736" y="15240"/>
                  </a:lnTo>
                  <a:lnTo>
                    <a:pt x="2514305" y="0"/>
                  </a:lnTo>
                  <a:close/>
                </a:path>
              </a:pathLst>
            </a:custGeom>
            <a:solidFill>
              <a:srgbClr val="00A6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937741" y="419100"/>
              <a:ext cx="2402840" cy="13970"/>
            </a:xfrm>
            <a:custGeom>
              <a:avLst/>
              <a:gdLst/>
              <a:ahLst/>
              <a:cxnLst/>
              <a:rect l="l" t="t" r="r" b="b"/>
              <a:pathLst>
                <a:path w="2402840" h="13970">
                  <a:moveTo>
                    <a:pt x="2402729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353624" y="13970"/>
                  </a:lnTo>
                  <a:lnTo>
                    <a:pt x="2402729" y="0"/>
                  </a:lnTo>
                  <a:close/>
                </a:path>
              </a:pathLst>
            </a:custGeom>
            <a:solidFill>
              <a:srgbClr val="00A6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994534" y="431800"/>
              <a:ext cx="2301875" cy="13970"/>
            </a:xfrm>
            <a:custGeom>
              <a:avLst/>
              <a:gdLst/>
              <a:ahLst/>
              <a:cxnLst/>
              <a:rect l="l" t="t" r="r" b="b"/>
              <a:pathLst>
                <a:path w="2301875" h="13970">
                  <a:moveTo>
                    <a:pt x="230129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250916" y="13970"/>
                  </a:lnTo>
                  <a:lnTo>
                    <a:pt x="2256655" y="12700"/>
                  </a:lnTo>
                  <a:lnTo>
                    <a:pt x="2301296" y="0"/>
                  </a:lnTo>
                  <a:close/>
                </a:path>
              </a:pathLst>
            </a:custGeom>
            <a:solidFill>
              <a:srgbClr val="00A6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051326" y="444500"/>
              <a:ext cx="2200275" cy="13970"/>
            </a:xfrm>
            <a:custGeom>
              <a:avLst/>
              <a:gdLst/>
              <a:ahLst/>
              <a:cxnLst/>
              <a:rect l="l" t="t" r="r" b="b"/>
              <a:pathLst>
                <a:path w="2200275" h="13970">
                  <a:moveTo>
                    <a:pt x="219986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136729" y="13970"/>
                  </a:lnTo>
                  <a:lnTo>
                    <a:pt x="2199863" y="0"/>
                  </a:lnTo>
                  <a:close/>
                </a:path>
              </a:pathLst>
            </a:custGeom>
            <a:solidFill>
              <a:srgbClr val="00A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108118" y="457200"/>
              <a:ext cx="2085975" cy="13970"/>
            </a:xfrm>
            <a:custGeom>
              <a:avLst/>
              <a:gdLst/>
              <a:ahLst/>
              <a:cxnLst/>
              <a:rect l="l" t="t" r="r" b="b"/>
              <a:pathLst>
                <a:path w="2085975" h="13970">
                  <a:moveTo>
                    <a:pt x="208567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022543" y="13970"/>
                  </a:lnTo>
                  <a:lnTo>
                    <a:pt x="2085677" y="0"/>
                  </a:lnTo>
                  <a:close/>
                </a:path>
              </a:pathLst>
            </a:custGeom>
            <a:solidFill>
              <a:srgbClr val="00A7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164910" y="469900"/>
              <a:ext cx="1971675" cy="15240"/>
            </a:xfrm>
            <a:custGeom>
              <a:avLst/>
              <a:gdLst/>
              <a:ahLst/>
              <a:cxnLst/>
              <a:rect l="l" t="t" r="r" b="b"/>
              <a:pathLst>
                <a:path w="1971675" h="15240">
                  <a:moveTo>
                    <a:pt x="1971490" y="0"/>
                  </a:moveTo>
                  <a:lnTo>
                    <a:pt x="0" y="0"/>
                  </a:lnTo>
                  <a:lnTo>
                    <a:pt x="68150" y="15239"/>
                  </a:lnTo>
                  <a:lnTo>
                    <a:pt x="1902617" y="15239"/>
                  </a:lnTo>
                  <a:lnTo>
                    <a:pt x="1971490" y="0"/>
                  </a:lnTo>
                  <a:close/>
                </a:path>
              </a:pathLst>
            </a:custGeom>
            <a:solidFill>
              <a:srgbClr val="00A7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227382" y="483869"/>
              <a:ext cx="1845945" cy="13970"/>
            </a:xfrm>
            <a:custGeom>
              <a:avLst/>
              <a:gdLst/>
              <a:ahLst/>
              <a:cxnLst/>
              <a:rect l="l" t="t" r="r" b="b"/>
              <a:pathLst>
                <a:path w="1845945" h="13970">
                  <a:moveTo>
                    <a:pt x="1845885" y="0"/>
                  </a:moveTo>
                  <a:lnTo>
                    <a:pt x="0" y="0"/>
                  </a:lnTo>
                  <a:lnTo>
                    <a:pt x="62471" y="13969"/>
                  </a:lnTo>
                  <a:lnTo>
                    <a:pt x="1782751" y="13969"/>
                  </a:lnTo>
                  <a:lnTo>
                    <a:pt x="1845885" y="0"/>
                  </a:lnTo>
                  <a:close/>
                </a:path>
              </a:pathLst>
            </a:custGeom>
            <a:solidFill>
              <a:srgbClr val="00A8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284174" y="496569"/>
              <a:ext cx="1732280" cy="13970"/>
            </a:xfrm>
            <a:custGeom>
              <a:avLst/>
              <a:gdLst/>
              <a:ahLst/>
              <a:cxnLst/>
              <a:rect l="l" t="t" r="r" b="b"/>
              <a:pathLst>
                <a:path w="1732279" h="13970">
                  <a:moveTo>
                    <a:pt x="1731699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72823" y="13969"/>
                  </a:lnTo>
                  <a:lnTo>
                    <a:pt x="1668565" y="13969"/>
                  </a:lnTo>
                  <a:lnTo>
                    <a:pt x="1731699" y="0"/>
                  </a:lnTo>
                  <a:close/>
                </a:path>
              </a:pathLst>
            </a:custGeom>
            <a:solidFill>
              <a:srgbClr val="00A8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349248" y="509269"/>
              <a:ext cx="1609725" cy="13970"/>
            </a:xfrm>
            <a:custGeom>
              <a:avLst/>
              <a:gdLst/>
              <a:ahLst/>
              <a:cxnLst/>
              <a:rect l="l" t="t" r="r" b="b"/>
              <a:pathLst>
                <a:path w="1609725" h="13970">
                  <a:moveTo>
                    <a:pt x="1609231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528530" y="13969"/>
                  </a:lnTo>
                  <a:lnTo>
                    <a:pt x="1603491" y="1269"/>
                  </a:lnTo>
                  <a:lnTo>
                    <a:pt x="1609231" y="0"/>
                  </a:lnTo>
                  <a:close/>
                </a:path>
              </a:pathLst>
            </a:custGeom>
            <a:solidFill>
              <a:srgbClr val="00A9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26744" y="521969"/>
              <a:ext cx="1458595" cy="13970"/>
            </a:xfrm>
            <a:custGeom>
              <a:avLst/>
              <a:gdLst/>
              <a:ahLst/>
              <a:cxnLst/>
              <a:rect l="l" t="t" r="r" b="b"/>
              <a:pathLst>
                <a:path w="1458595" h="13970">
                  <a:moveTo>
                    <a:pt x="1458530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376073" y="13969"/>
                  </a:lnTo>
                  <a:lnTo>
                    <a:pt x="1458530" y="0"/>
                  </a:lnTo>
                  <a:close/>
                </a:path>
              </a:pathLst>
            </a:custGeom>
            <a:solidFill>
              <a:srgbClr val="00A9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511990" y="535940"/>
              <a:ext cx="1290955" cy="13970"/>
            </a:xfrm>
            <a:custGeom>
              <a:avLst/>
              <a:gdLst/>
              <a:ahLst/>
              <a:cxnLst/>
              <a:rect l="l" t="t" r="r" b="b"/>
              <a:pathLst>
                <a:path w="1290954" h="13970">
                  <a:moveTo>
                    <a:pt x="1290828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208371" y="13970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A9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589485" y="548640"/>
              <a:ext cx="1138555" cy="13970"/>
            </a:xfrm>
            <a:custGeom>
              <a:avLst/>
              <a:gdLst/>
              <a:ahLst/>
              <a:cxnLst/>
              <a:rect l="l" t="t" r="r" b="b"/>
              <a:pathLst>
                <a:path w="1138554" h="13970">
                  <a:moveTo>
                    <a:pt x="1138371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055914" y="13970"/>
                  </a:lnTo>
                  <a:lnTo>
                    <a:pt x="1138371" y="0"/>
                  </a:lnTo>
                  <a:close/>
                </a:path>
              </a:pathLst>
            </a:custGeom>
            <a:solidFill>
              <a:srgbClr val="00AAB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666981" y="561340"/>
              <a:ext cx="986155" cy="13970"/>
            </a:xfrm>
            <a:custGeom>
              <a:avLst/>
              <a:gdLst/>
              <a:ahLst/>
              <a:cxnLst/>
              <a:rect l="l" t="t" r="r" b="b"/>
              <a:pathLst>
                <a:path w="986154" h="13970">
                  <a:moveTo>
                    <a:pt x="985914" y="0"/>
                  </a:moveTo>
                  <a:lnTo>
                    <a:pt x="0" y="0"/>
                  </a:lnTo>
                  <a:lnTo>
                    <a:pt x="30998" y="5080"/>
                  </a:lnTo>
                  <a:lnTo>
                    <a:pt x="127306" y="13970"/>
                  </a:lnTo>
                  <a:lnTo>
                    <a:pt x="853450" y="13970"/>
                  </a:lnTo>
                  <a:lnTo>
                    <a:pt x="978418" y="1270"/>
                  </a:lnTo>
                  <a:lnTo>
                    <a:pt x="985914" y="0"/>
                  </a:lnTo>
                  <a:close/>
                </a:path>
              </a:pathLst>
            </a:custGeom>
            <a:solidFill>
              <a:srgbClr val="00AAB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146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>
            <a:spLocks noGrp="1"/>
          </p:cNvSpPr>
          <p:nvPr>
            <p:ph type="title"/>
          </p:nvPr>
        </p:nvSpPr>
        <p:spPr>
          <a:xfrm>
            <a:off x="1968500" y="200659"/>
            <a:ext cx="5177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none" spc="-15" dirty="0">
                <a:solidFill>
                  <a:srgbClr val="D50092"/>
                </a:solidFill>
                <a:latin typeface="Times New Roman"/>
                <a:cs typeface="Times New Roman"/>
              </a:rPr>
              <a:t>Problems </a:t>
            </a:r>
            <a:r>
              <a:rPr sz="3600" b="1" u="none" dirty="0">
                <a:solidFill>
                  <a:srgbClr val="D50092"/>
                </a:solidFill>
                <a:latin typeface="Times New Roman"/>
                <a:cs typeface="Times New Roman"/>
              </a:rPr>
              <a:t>of </a:t>
            </a:r>
            <a:r>
              <a:rPr sz="3600" b="1" u="none" spc="-10" dirty="0">
                <a:solidFill>
                  <a:srgbClr val="D50092"/>
                </a:solidFill>
                <a:latin typeface="Times New Roman"/>
                <a:cs typeface="Times New Roman"/>
              </a:rPr>
              <a:t>Fluid </a:t>
            </a:r>
            <a:r>
              <a:rPr sz="3600" b="1" u="none" spc="-229" dirty="0">
                <a:solidFill>
                  <a:srgbClr val="D50092"/>
                </a:solidFill>
                <a:latin typeface="Times New Roman"/>
                <a:cs typeface="Times New Roman"/>
              </a:rPr>
              <a:t>Balanc</a:t>
            </a:r>
            <a:r>
              <a:rPr sz="3600" b="1" u="sng" spc="385" dirty="0">
                <a:solidFill>
                  <a:srgbClr val="D50092"/>
                </a:solidFill>
                <a:uFill>
                  <a:solidFill>
                    <a:srgbClr val="009FC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none" dirty="0">
                <a:solidFill>
                  <a:srgbClr val="D50092"/>
                </a:solidFill>
                <a:latin typeface="Times New Roman"/>
                <a:cs typeface="Times New Roman"/>
              </a:rPr>
              <a:t>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294640" y="901700"/>
            <a:ext cx="5317490" cy="4867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0"/>
              </a:spcBef>
            </a:pPr>
            <a:r>
              <a:rPr sz="3375" spc="-22" baseline="7407" dirty="0">
                <a:solidFill>
                  <a:srgbClr val="10DE1A"/>
                </a:solidFill>
                <a:latin typeface="UnDotum"/>
                <a:cs typeface="UnDotum"/>
              </a:rPr>
              <a:t></a:t>
            </a:r>
            <a:r>
              <a:rPr sz="2400" spc="-15" dirty="0">
                <a:latin typeface="Times New Roman"/>
                <a:cs typeface="Times New Roman"/>
              </a:rPr>
              <a:t>Deficient </a:t>
            </a:r>
            <a:r>
              <a:rPr sz="2400" spc="-5" dirty="0">
                <a:latin typeface="Times New Roman"/>
                <a:cs typeface="Times New Roman"/>
              </a:rPr>
              <a:t>fluid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volume</a:t>
            </a:r>
            <a:endParaRPr sz="2400">
              <a:latin typeface="Times New Roman"/>
              <a:cs typeface="Times New Roman"/>
            </a:endParaRPr>
          </a:p>
          <a:p>
            <a:pPr marL="741680" indent="-246379">
              <a:lnSpc>
                <a:spcPct val="100000"/>
              </a:lnSpc>
              <a:spcBef>
                <a:spcPts val="1700"/>
              </a:spcBef>
              <a:buClr>
                <a:srgbClr val="0E6EC5"/>
              </a:buClr>
              <a:buSzPct val="85000"/>
              <a:buFont typeface="UnDotum"/>
              <a:buChar char=""/>
              <a:tabLst>
                <a:tab pos="741680" algn="l"/>
              </a:tabLst>
            </a:pPr>
            <a:r>
              <a:rPr sz="2000" spc="-5" dirty="0">
                <a:solidFill>
                  <a:srgbClr val="FF00FF"/>
                </a:solidFill>
                <a:latin typeface="Times New Roman"/>
                <a:cs typeface="Times New Roman"/>
              </a:rPr>
              <a:t>Hypovolemia</a:t>
            </a:r>
            <a:endParaRPr sz="2000">
              <a:latin typeface="Times New Roman"/>
              <a:cs typeface="Times New Roman"/>
            </a:endParaRPr>
          </a:p>
          <a:p>
            <a:pPr marL="741680" indent="-246379">
              <a:lnSpc>
                <a:spcPct val="100000"/>
              </a:lnSpc>
              <a:spcBef>
                <a:spcPts val="1700"/>
              </a:spcBef>
              <a:buClr>
                <a:srgbClr val="0E6EC5"/>
              </a:buClr>
              <a:buSzPct val="85000"/>
              <a:buFont typeface="UnDotum"/>
              <a:buChar char=""/>
              <a:tabLst>
                <a:tab pos="741680" algn="l"/>
              </a:tabLst>
            </a:pPr>
            <a:r>
              <a:rPr sz="2000" spc="-5" dirty="0">
                <a:solidFill>
                  <a:srgbClr val="FF00FF"/>
                </a:solidFill>
                <a:latin typeface="Times New Roman"/>
                <a:cs typeface="Times New Roman"/>
              </a:rPr>
              <a:t>Dehydration</a:t>
            </a:r>
            <a:endParaRPr sz="200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  <a:spcBef>
                <a:spcPts val="2030"/>
              </a:spcBef>
            </a:pPr>
            <a:r>
              <a:rPr sz="3375" spc="-30" baseline="7407" dirty="0">
                <a:solidFill>
                  <a:srgbClr val="10DE1A"/>
                </a:solidFill>
                <a:latin typeface="UnDotum"/>
                <a:cs typeface="UnDotum"/>
              </a:rPr>
              <a:t></a:t>
            </a:r>
            <a:r>
              <a:rPr sz="2400" spc="-20" dirty="0">
                <a:latin typeface="Times New Roman"/>
                <a:cs typeface="Times New Roman"/>
              </a:rPr>
              <a:t>Excess </a:t>
            </a:r>
            <a:r>
              <a:rPr sz="2400" dirty="0">
                <a:latin typeface="Times New Roman"/>
                <a:cs typeface="Times New Roman"/>
              </a:rPr>
              <a:t>fluid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volume</a:t>
            </a:r>
            <a:endParaRPr sz="2400">
              <a:latin typeface="Times New Roman"/>
              <a:cs typeface="Times New Roman"/>
            </a:endParaRPr>
          </a:p>
          <a:p>
            <a:pPr marL="805180" indent="-309880">
              <a:lnSpc>
                <a:spcPct val="100000"/>
              </a:lnSpc>
              <a:spcBef>
                <a:spcPts val="1780"/>
              </a:spcBef>
              <a:buClr>
                <a:srgbClr val="0E6EC5"/>
              </a:buClr>
              <a:buSzPct val="127500"/>
              <a:buFont typeface="Arial"/>
              <a:buChar char="•"/>
              <a:tabLst>
                <a:tab pos="804545" algn="l"/>
                <a:tab pos="805180" algn="l"/>
              </a:tabLst>
            </a:pPr>
            <a:r>
              <a:rPr sz="3000" spc="-7" baseline="2777" dirty="0">
                <a:solidFill>
                  <a:srgbClr val="FF00FF"/>
                </a:solidFill>
                <a:latin typeface="Times New Roman"/>
                <a:cs typeface="Times New Roman"/>
              </a:rPr>
              <a:t>Hypervolemia</a:t>
            </a:r>
            <a:endParaRPr sz="3000" baseline="2777">
              <a:latin typeface="Times New Roman"/>
              <a:cs typeface="Times New Roman"/>
            </a:endParaRPr>
          </a:p>
          <a:p>
            <a:pPr marL="741680" indent="-246379">
              <a:lnSpc>
                <a:spcPct val="100000"/>
              </a:lnSpc>
              <a:spcBef>
                <a:spcPts val="1620"/>
              </a:spcBef>
              <a:buClr>
                <a:srgbClr val="0E6EC5"/>
              </a:buClr>
              <a:buSzPct val="85000"/>
              <a:buFont typeface="UnDotum"/>
              <a:buChar char=""/>
              <a:tabLst>
                <a:tab pos="741680" algn="l"/>
              </a:tabLst>
            </a:pPr>
            <a:r>
              <a:rPr sz="2000" spc="-30" dirty="0">
                <a:solidFill>
                  <a:srgbClr val="FF00FF"/>
                </a:solidFill>
                <a:latin typeface="Times New Roman"/>
                <a:cs typeface="Times New Roman"/>
              </a:rPr>
              <a:t>Water</a:t>
            </a:r>
            <a:r>
              <a:rPr sz="2000" spc="-5" dirty="0">
                <a:solidFill>
                  <a:srgbClr val="FF00FF"/>
                </a:solidFill>
                <a:latin typeface="Times New Roman"/>
                <a:cs typeface="Times New Roman"/>
              </a:rPr>
              <a:t> intoxication</a:t>
            </a:r>
            <a:endParaRPr sz="200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  <a:spcBef>
                <a:spcPts val="2039"/>
              </a:spcBef>
            </a:pPr>
            <a:r>
              <a:rPr sz="3375" baseline="7407" dirty="0">
                <a:solidFill>
                  <a:srgbClr val="10DE1A"/>
                </a:solidFill>
                <a:latin typeface="UnDotum"/>
                <a:cs typeface="UnDotum"/>
              </a:rPr>
              <a:t></a:t>
            </a:r>
            <a:r>
              <a:rPr sz="2400" dirty="0">
                <a:latin typeface="Times New Roman"/>
                <a:cs typeface="Times New Roman"/>
              </a:rPr>
              <a:t>Electrolyte</a:t>
            </a:r>
            <a:r>
              <a:rPr sz="2400" spc="-5" dirty="0">
                <a:latin typeface="Times New Roman"/>
                <a:cs typeface="Times New Roman"/>
              </a:rPr>
              <a:t> imbalance</a:t>
            </a:r>
            <a:endParaRPr sz="2400">
              <a:latin typeface="Times New Roman"/>
              <a:cs typeface="Times New Roman"/>
            </a:endParaRPr>
          </a:p>
          <a:p>
            <a:pPr marL="741680" indent="-246379">
              <a:lnSpc>
                <a:spcPct val="100000"/>
              </a:lnSpc>
              <a:spcBef>
                <a:spcPts val="1700"/>
              </a:spcBef>
              <a:buClr>
                <a:srgbClr val="0E6EC5"/>
              </a:buClr>
              <a:buSzPct val="85000"/>
              <a:buFont typeface="UnDotum"/>
              <a:buChar char=""/>
              <a:tabLst>
                <a:tab pos="741680" algn="l"/>
              </a:tabLst>
            </a:pPr>
            <a:r>
              <a:rPr sz="2000" spc="-5" dirty="0">
                <a:solidFill>
                  <a:srgbClr val="FF00FF"/>
                </a:solidFill>
                <a:latin typeface="Times New Roman"/>
                <a:cs typeface="Times New Roman"/>
              </a:rPr>
              <a:t>Deficit </a:t>
            </a:r>
            <a:r>
              <a:rPr sz="2000" dirty="0">
                <a:solidFill>
                  <a:srgbClr val="FF00FF"/>
                </a:solidFill>
                <a:latin typeface="Times New Roman"/>
                <a:cs typeface="Times New Roman"/>
              </a:rPr>
              <a:t>or </a:t>
            </a:r>
            <a:r>
              <a:rPr sz="2000" spc="-5" dirty="0">
                <a:solidFill>
                  <a:srgbClr val="FF00FF"/>
                </a:solidFill>
                <a:latin typeface="Times New Roman"/>
                <a:cs typeface="Times New Roman"/>
              </a:rPr>
              <a:t>excess </a:t>
            </a:r>
            <a:r>
              <a:rPr sz="2000" dirty="0">
                <a:solidFill>
                  <a:srgbClr val="FF00FF"/>
                </a:solidFill>
                <a:latin typeface="Times New Roman"/>
                <a:cs typeface="Times New Roman"/>
              </a:rPr>
              <a:t>of one or </a:t>
            </a:r>
            <a:r>
              <a:rPr sz="2000" spc="-5" dirty="0">
                <a:solidFill>
                  <a:srgbClr val="FF00FF"/>
                </a:solidFill>
                <a:latin typeface="Times New Roman"/>
                <a:cs typeface="Times New Roman"/>
              </a:rPr>
              <a:t>more</a:t>
            </a:r>
            <a:r>
              <a:rPr sz="2000" spc="2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FF"/>
                </a:solidFill>
                <a:latin typeface="Times New Roman"/>
                <a:cs typeface="Times New Roman"/>
              </a:rPr>
              <a:t>electrolytes</a:t>
            </a:r>
            <a:endParaRPr sz="200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  <a:spcBef>
                <a:spcPts val="2040"/>
              </a:spcBef>
            </a:pPr>
            <a:r>
              <a:rPr sz="3375" baseline="7407" dirty="0">
                <a:solidFill>
                  <a:srgbClr val="10DE1A"/>
                </a:solidFill>
                <a:latin typeface="UnDotum"/>
                <a:cs typeface="UnDotum"/>
              </a:rPr>
              <a:t></a:t>
            </a:r>
            <a:r>
              <a:rPr sz="2400" dirty="0">
                <a:latin typeface="Times New Roman"/>
                <a:cs typeface="Times New Roman"/>
              </a:rPr>
              <a:t>Acid-base</a:t>
            </a:r>
            <a:r>
              <a:rPr sz="2400" spc="-5" dirty="0">
                <a:latin typeface="Times New Roman"/>
                <a:cs typeface="Times New Roman"/>
              </a:rPr>
              <a:t> imbalance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49300" y="396240"/>
            <a:ext cx="316293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none" spc="-5" dirty="0"/>
              <a:t>Introduction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10540" y="1480819"/>
            <a:ext cx="76752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30480" indent="-273050">
              <a:lnSpc>
                <a:spcPct val="150000"/>
              </a:lnSpc>
              <a:spcBef>
                <a:spcPts val="100"/>
              </a:spcBef>
              <a:tabLst>
                <a:tab pos="310515" algn="l"/>
              </a:tabLst>
            </a:pPr>
            <a:r>
              <a:rPr sz="3375" spc="-1800" baseline="7407" dirty="0">
                <a:solidFill>
                  <a:srgbClr val="0ACFD8"/>
                </a:solidFill>
                <a:latin typeface="UnDotum"/>
                <a:cs typeface="UnDotum"/>
              </a:rPr>
              <a:t>	</a:t>
            </a:r>
            <a:r>
              <a:rPr sz="2400" spc="-8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achieve homeostasis, </a:t>
            </a:r>
            <a:r>
              <a:rPr sz="2400" dirty="0">
                <a:latin typeface="Times New Roman"/>
                <a:cs typeface="Times New Roman"/>
              </a:rPr>
              <a:t>the body </a:t>
            </a:r>
            <a:r>
              <a:rPr sz="2400" spc="-5" dirty="0">
                <a:latin typeface="Times New Roman"/>
                <a:cs typeface="Times New Roman"/>
              </a:rPr>
              <a:t>maintains strict </a:t>
            </a:r>
            <a:r>
              <a:rPr sz="2400" dirty="0">
                <a:latin typeface="Times New Roman"/>
                <a:cs typeface="Times New Roman"/>
              </a:rPr>
              <a:t>control of  </a:t>
            </a:r>
            <a:r>
              <a:rPr sz="2400" spc="-5" dirty="0">
                <a:latin typeface="Times New Roman"/>
                <a:cs typeface="Times New Roman"/>
              </a:rPr>
              <a:t>water </a:t>
            </a:r>
            <a:r>
              <a:rPr sz="2400" dirty="0">
                <a:latin typeface="Times New Roman"/>
                <a:cs typeface="Times New Roman"/>
              </a:rPr>
              <a:t>and electrolyte distribution </a:t>
            </a:r>
            <a:r>
              <a:rPr sz="2400" spc="-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of acid-base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balance.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2823210"/>
            <a:ext cx="159385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-1200" dirty="0">
                <a:solidFill>
                  <a:srgbClr val="0ACFD8"/>
                </a:solidFill>
                <a:latin typeface="UnDotum"/>
                <a:cs typeface="UnDotum"/>
              </a:rPr>
              <a:t></a:t>
            </a:r>
            <a:endParaRPr sz="2250">
              <a:latin typeface="UnDotum"/>
              <a:cs typeface="UnDot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02259" rIns="0" bIns="0" rtlCol="0">
            <a:spAutoFit/>
          </a:bodyPr>
          <a:lstStyle/>
          <a:p>
            <a:pPr marL="323850" marR="5080" indent="152400">
              <a:lnSpc>
                <a:spcPct val="152100"/>
              </a:lnSpc>
              <a:spcBef>
                <a:spcPts val="40"/>
              </a:spcBef>
            </a:pPr>
            <a:r>
              <a:rPr sz="2400" dirty="0"/>
              <a:t>This </a:t>
            </a:r>
            <a:r>
              <a:rPr sz="2400" spc="-5" dirty="0"/>
              <a:t>control </a:t>
            </a:r>
            <a:r>
              <a:rPr sz="2400" dirty="0"/>
              <a:t>is a function of the </a:t>
            </a:r>
            <a:r>
              <a:rPr sz="2400" spc="-5" dirty="0"/>
              <a:t>complex </a:t>
            </a:r>
            <a:r>
              <a:rPr sz="2400" dirty="0"/>
              <a:t>interplay of cellular  </a:t>
            </a:r>
            <a:r>
              <a:rPr sz="2400" spc="-10" dirty="0"/>
              <a:t>membrane </a:t>
            </a:r>
            <a:r>
              <a:rPr sz="2400" spc="-5" dirty="0"/>
              <a:t>forces, specific </a:t>
            </a:r>
            <a:r>
              <a:rPr sz="2400" spc="-15" dirty="0"/>
              <a:t>organ </a:t>
            </a:r>
            <a:r>
              <a:rPr sz="2400" dirty="0"/>
              <a:t>activities and </a:t>
            </a:r>
            <a:r>
              <a:rPr sz="2400" spc="-5" dirty="0"/>
              <a:t>systemic </a:t>
            </a:r>
            <a:r>
              <a:rPr sz="2400" dirty="0"/>
              <a:t>and  local </a:t>
            </a:r>
            <a:r>
              <a:rPr sz="2400" spc="-5" dirty="0"/>
              <a:t>hormone </a:t>
            </a:r>
            <a:r>
              <a:rPr sz="2400" dirty="0"/>
              <a:t>actions</a:t>
            </a:r>
            <a:r>
              <a:rPr dirty="0"/>
              <a:t>.</a:t>
            </a:r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510540" y="5097779"/>
            <a:ext cx="7776209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30480" indent="-273050">
              <a:lnSpc>
                <a:spcPct val="150000"/>
              </a:lnSpc>
              <a:spcBef>
                <a:spcPts val="100"/>
              </a:spcBef>
            </a:pPr>
            <a:r>
              <a:rPr sz="2200" spc="-5" dirty="0">
                <a:solidFill>
                  <a:srgbClr val="D50092"/>
                </a:solidFill>
                <a:latin typeface="Times New Roman"/>
                <a:cs typeface="Times New Roman"/>
              </a:rPr>
              <a:t>Pestana C:fluids </a:t>
            </a:r>
            <a:r>
              <a:rPr sz="2200" dirty="0">
                <a:solidFill>
                  <a:srgbClr val="D50092"/>
                </a:solidFill>
                <a:latin typeface="Times New Roman"/>
                <a:cs typeface="Times New Roman"/>
              </a:rPr>
              <a:t>and </a:t>
            </a:r>
            <a:r>
              <a:rPr sz="2200" spc="-5" dirty="0">
                <a:solidFill>
                  <a:srgbClr val="D50092"/>
                </a:solidFill>
                <a:latin typeface="Times New Roman"/>
                <a:cs typeface="Times New Roman"/>
              </a:rPr>
              <a:t>electolytes in surgical patients, </a:t>
            </a:r>
            <a:r>
              <a:rPr sz="2200" spc="-155" dirty="0">
                <a:solidFill>
                  <a:srgbClr val="D50092"/>
                </a:solidFill>
                <a:latin typeface="Times New Roman"/>
                <a:cs typeface="Times New Roman"/>
              </a:rPr>
              <a:t>2</a:t>
            </a:r>
            <a:r>
              <a:rPr sz="1875" spc="-232" baseline="28888" dirty="0">
                <a:solidFill>
                  <a:srgbClr val="D50092"/>
                </a:solidFill>
                <a:latin typeface="Times New Roman"/>
                <a:cs typeface="Times New Roman"/>
              </a:rPr>
              <a:t>nd </a:t>
            </a:r>
            <a:r>
              <a:rPr sz="2200" spc="-5" dirty="0">
                <a:solidFill>
                  <a:srgbClr val="D50092"/>
                </a:solidFill>
                <a:latin typeface="Times New Roman"/>
                <a:cs typeface="Times New Roman"/>
              </a:rPr>
              <a:t>ed </a:t>
            </a:r>
            <a:r>
              <a:rPr sz="2200" spc="-10" dirty="0">
                <a:solidFill>
                  <a:srgbClr val="D50092"/>
                </a:solidFill>
                <a:latin typeface="Times New Roman"/>
                <a:cs typeface="Times New Roman"/>
              </a:rPr>
              <a:t>Baltimore,  williams </a:t>
            </a:r>
            <a:r>
              <a:rPr sz="2200" spc="-5" dirty="0">
                <a:solidFill>
                  <a:srgbClr val="D50092"/>
                </a:solidFill>
                <a:latin typeface="Times New Roman"/>
                <a:cs typeface="Times New Roman"/>
              </a:rPr>
              <a:t>and wilkins, </a:t>
            </a:r>
            <a:r>
              <a:rPr sz="2200" dirty="0">
                <a:solidFill>
                  <a:srgbClr val="D50092"/>
                </a:solidFill>
                <a:latin typeface="Times New Roman"/>
                <a:cs typeface="Times New Roman"/>
              </a:rPr>
              <a:t>2001 pp</a:t>
            </a:r>
            <a:r>
              <a:rPr sz="2200" spc="20" dirty="0">
                <a:solidFill>
                  <a:srgbClr val="D5009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D50092"/>
                </a:solidFill>
                <a:latin typeface="Times New Roman"/>
                <a:cs typeface="Times New Roman"/>
              </a:rPr>
              <a:t>101-144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947420"/>
            <a:ext cx="55333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none" dirty="0">
                <a:solidFill>
                  <a:srgbClr val="BF0000"/>
                </a:solidFill>
                <a:latin typeface="Times New Roman"/>
                <a:cs typeface="Times New Roman"/>
              </a:rPr>
              <a:t>Factors Affecting </a:t>
            </a:r>
            <a:r>
              <a:rPr sz="3200" b="1" u="none" spc="-5" dirty="0">
                <a:solidFill>
                  <a:srgbClr val="BF0000"/>
                </a:solidFill>
                <a:latin typeface="Times New Roman"/>
                <a:cs typeface="Times New Roman"/>
              </a:rPr>
              <a:t>Fluid</a:t>
            </a:r>
            <a:r>
              <a:rPr sz="3200" b="1" u="none" spc="-20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3200" b="1" u="none" spc="-5" dirty="0">
                <a:solidFill>
                  <a:srgbClr val="BF0000"/>
                </a:solidFill>
                <a:latin typeface="Times New Roman"/>
                <a:cs typeface="Times New Roman"/>
              </a:rPr>
              <a:t>Balance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11150" marR="474980" indent="-311150">
              <a:lnSpc>
                <a:spcPct val="100000"/>
              </a:lnSpc>
              <a:spcBef>
                <a:spcPts val="600"/>
              </a:spcBef>
              <a:buClr>
                <a:srgbClr val="0ACFD8"/>
              </a:buClr>
              <a:buSzPct val="95000"/>
              <a:buFont typeface="UnDotum"/>
              <a:buChar char=""/>
              <a:tabLst>
                <a:tab pos="311150" algn="l"/>
              </a:tabLst>
            </a:pPr>
            <a:r>
              <a:rPr sz="2000" spc="-5" dirty="0"/>
              <a:t>Lifestyle</a:t>
            </a:r>
            <a:r>
              <a:rPr sz="2000" spc="-30" dirty="0"/>
              <a:t> </a:t>
            </a:r>
            <a:r>
              <a:rPr sz="2000" spc="-5" dirty="0"/>
              <a:t>factors</a:t>
            </a:r>
            <a:endParaRPr sz="2000"/>
          </a:p>
          <a:p>
            <a:pPr marL="678180" marR="532130" lvl="1" indent="-678180">
              <a:lnSpc>
                <a:spcPct val="100000"/>
              </a:lnSpc>
              <a:spcBef>
                <a:spcPts val="450"/>
              </a:spcBef>
              <a:buClr>
                <a:srgbClr val="0E6EC5"/>
              </a:buClr>
              <a:buSzPct val="83333"/>
              <a:buFont typeface="UnDotum"/>
              <a:buChar char=""/>
              <a:tabLst>
                <a:tab pos="678180" algn="l"/>
              </a:tabLst>
            </a:pPr>
            <a:r>
              <a:rPr sz="1800" spc="-5" dirty="0">
                <a:latin typeface="Times New Roman"/>
                <a:cs typeface="Times New Roman"/>
              </a:rPr>
              <a:t>Nutrition</a:t>
            </a:r>
            <a:endParaRPr sz="1800">
              <a:latin typeface="Times New Roman"/>
              <a:cs typeface="Times New Roman"/>
            </a:endParaRPr>
          </a:p>
          <a:p>
            <a:pPr marL="678180" lvl="1" indent="-246379">
              <a:lnSpc>
                <a:spcPct val="100000"/>
              </a:lnSpc>
              <a:spcBef>
                <a:spcPts val="450"/>
              </a:spcBef>
              <a:buClr>
                <a:srgbClr val="0E6EC5"/>
              </a:buClr>
              <a:buSzPct val="83333"/>
              <a:buFont typeface="UnDotum"/>
              <a:buChar char=""/>
              <a:tabLst>
                <a:tab pos="678180" algn="l"/>
              </a:tabLst>
            </a:pPr>
            <a:r>
              <a:rPr sz="1800" spc="-5" dirty="0">
                <a:latin typeface="Times New Roman"/>
                <a:cs typeface="Times New Roman"/>
              </a:rPr>
              <a:t>Exercise</a:t>
            </a:r>
            <a:endParaRPr sz="1800">
              <a:latin typeface="Times New Roman"/>
              <a:cs typeface="Times New Roman"/>
            </a:endParaRPr>
          </a:p>
          <a:p>
            <a:pPr marL="678180" lvl="1" indent="-246379">
              <a:lnSpc>
                <a:spcPct val="100000"/>
              </a:lnSpc>
              <a:spcBef>
                <a:spcPts val="450"/>
              </a:spcBef>
              <a:buClr>
                <a:srgbClr val="0E6EC5"/>
              </a:buClr>
              <a:buSzPct val="83333"/>
              <a:buFont typeface="UnDotum"/>
              <a:buChar char=""/>
              <a:tabLst>
                <a:tab pos="678180" algn="l"/>
              </a:tabLst>
            </a:pPr>
            <a:r>
              <a:rPr sz="1800" spc="-5" dirty="0">
                <a:latin typeface="Times New Roman"/>
                <a:cs typeface="Times New Roman"/>
              </a:rPr>
              <a:t>Stress</a:t>
            </a:r>
            <a:endParaRPr sz="1800">
              <a:latin typeface="Times New Roman"/>
              <a:cs typeface="Times New Roman"/>
            </a:endParaRPr>
          </a:p>
          <a:p>
            <a:pPr marL="311150" indent="-311150">
              <a:lnSpc>
                <a:spcPct val="100000"/>
              </a:lnSpc>
              <a:spcBef>
                <a:spcPts val="500"/>
              </a:spcBef>
              <a:buClr>
                <a:srgbClr val="0ACFD8"/>
              </a:buClr>
              <a:buSzPct val="95000"/>
              <a:buFont typeface="UnDotum"/>
              <a:buChar char=""/>
              <a:tabLst>
                <a:tab pos="311150" algn="l"/>
              </a:tabLst>
            </a:pPr>
            <a:r>
              <a:rPr sz="2000" spc="-5" dirty="0"/>
              <a:t>Physiological</a:t>
            </a:r>
            <a:r>
              <a:rPr sz="2000" spc="-15" dirty="0"/>
              <a:t> </a:t>
            </a:r>
            <a:r>
              <a:rPr sz="2000" spc="-5" dirty="0"/>
              <a:t>factors</a:t>
            </a:r>
            <a:endParaRPr sz="2000"/>
          </a:p>
          <a:p>
            <a:pPr marL="678180" lvl="1" indent="-673100">
              <a:lnSpc>
                <a:spcPct val="100000"/>
              </a:lnSpc>
              <a:spcBef>
                <a:spcPts val="439"/>
              </a:spcBef>
              <a:buClr>
                <a:srgbClr val="0E6EC5"/>
              </a:buClr>
              <a:buSzPct val="83333"/>
              <a:buFont typeface="UnDotum"/>
              <a:buChar char=""/>
              <a:tabLst>
                <a:tab pos="678180" algn="l"/>
              </a:tabLst>
            </a:pPr>
            <a:r>
              <a:rPr sz="1800" spc="-5" dirty="0">
                <a:latin typeface="Times New Roman"/>
                <a:cs typeface="Times New Roman"/>
              </a:rPr>
              <a:t>Cardiovascular</a:t>
            </a:r>
            <a:endParaRPr sz="1800">
              <a:latin typeface="Times New Roman"/>
              <a:cs typeface="Times New Roman"/>
            </a:endParaRPr>
          </a:p>
          <a:p>
            <a:pPr marL="678180" lvl="1" indent="-246379">
              <a:lnSpc>
                <a:spcPct val="100000"/>
              </a:lnSpc>
              <a:spcBef>
                <a:spcPts val="450"/>
              </a:spcBef>
              <a:buClr>
                <a:srgbClr val="0E6EC5"/>
              </a:buClr>
              <a:buSzPct val="83333"/>
              <a:buFont typeface="UnDotum"/>
              <a:buChar char=""/>
              <a:tabLst>
                <a:tab pos="678180" algn="l"/>
              </a:tabLst>
            </a:pPr>
            <a:r>
              <a:rPr sz="1800" spc="-5" dirty="0">
                <a:latin typeface="Times New Roman"/>
                <a:cs typeface="Times New Roman"/>
              </a:rPr>
              <a:t>Respiratory</a:t>
            </a:r>
            <a:endParaRPr sz="1800">
              <a:latin typeface="Times New Roman"/>
              <a:cs typeface="Times New Roman"/>
            </a:endParaRPr>
          </a:p>
          <a:p>
            <a:pPr marL="678180" lvl="1" indent="-246379">
              <a:lnSpc>
                <a:spcPct val="100000"/>
              </a:lnSpc>
              <a:spcBef>
                <a:spcPts val="450"/>
              </a:spcBef>
              <a:buClr>
                <a:srgbClr val="0E6EC5"/>
              </a:buClr>
              <a:buSzPct val="83333"/>
              <a:buFont typeface="UnDotum"/>
              <a:buChar char=""/>
              <a:tabLst>
                <a:tab pos="678180" algn="l"/>
              </a:tabLst>
            </a:pPr>
            <a:r>
              <a:rPr sz="1800" spc="-5" dirty="0">
                <a:latin typeface="Times New Roman"/>
                <a:cs typeface="Times New Roman"/>
              </a:rPr>
              <a:t>Gastrointestinal</a:t>
            </a:r>
            <a:endParaRPr sz="1800">
              <a:latin typeface="Times New Roman"/>
              <a:cs typeface="Times New Roman"/>
            </a:endParaRPr>
          </a:p>
          <a:p>
            <a:pPr marL="678180" lvl="1" indent="-246379">
              <a:lnSpc>
                <a:spcPct val="100000"/>
              </a:lnSpc>
              <a:spcBef>
                <a:spcPts val="450"/>
              </a:spcBef>
              <a:buClr>
                <a:srgbClr val="0E6EC5"/>
              </a:buClr>
              <a:buSzPct val="83333"/>
              <a:buFont typeface="UnDotum"/>
              <a:buChar char=""/>
              <a:tabLst>
                <a:tab pos="678180" algn="l"/>
              </a:tabLst>
            </a:pPr>
            <a:r>
              <a:rPr sz="1800" spc="-5" dirty="0">
                <a:latin typeface="Times New Roman"/>
                <a:cs typeface="Times New Roman"/>
              </a:rPr>
              <a:t>Renal</a:t>
            </a:r>
            <a:endParaRPr sz="1800">
              <a:latin typeface="Times New Roman"/>
              <a:cs typeface="Times New Roman"/>
            </a:endParaRPr>
          </a:p>
          <a:p>
            <a:pPr marL="678180" lvl="1" indent="-246379">
              <a:lnSpc>
                <a:spcPct val="100000"/>
              </a:lnSpc>
              <a:spcBef>
                <a:spcPts val="439"/>
              </a:spcBef>
              <a:buClr>
                <a:srgbClr val="0E6EC5"/>
              </a:buClr>
              <a:buSzPct val="83333"/>
              <a:buFont typeface="UnDotum"/>
              <a:buChar char=""/>
              <a:tabLst>
                <a:tab pos="678180" algn="l"/>
              </a:tabLst>
            </a:pPr>
            <a:r>
              <a:rPr sz="1800" spc="-5" dirty="0">
                <a:latin typeface="Times New Roman"/>
                <a:cs typeface="Times New Roman"/>
              </a:rPr>
              <a:t>Integumentary</a:t>
            </a:r>
            <a:endParaRPr sz="1800">
              <a:latin typeface="Times New Roman"/>
              <a:cs typeface="Times New Roman"/>
            </a:endParaRPr>
          </a:p>
          <a:p>
            <a:pPr marL="678180" lvl="1" indent="-246379">
              <a:lnSpc>
                <a:spcPct val="100000"/>
              </a:lnSpc>
              <a:spcBef>
                <a:spcPts val="450"/>
              </a:spcBef>
              <a:buClr>
                <a:srgbClr val="0E6EC5"/>
              </a:buClr>
              <a:buSzPct val="83333"/>
              <a:buFont typeface="UnDotum"/>
              <a:buChar char=""/>
              <a:tabLst>
                <a:tab pos="678180" algn="l"/>
              </a:tabLst>
            </a:pPr>
            <a:r>
              <a:rPr sz="1800" spc="-15" dirty="0">
                <a:latin typeface="Times New Roman"/>
                <a:cs typeface="Times New Roman"/>
              </a:rPr>
              <a:t>Trauma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09880" indent="-271780">
              <a:lnSpc>
                <a:spcPct val="100000"/>
              </a:lnSpc>
              <a:spcBef>
                <a:spcPts val="585"/>
              </a:spcBef>
              <a:buClr>
                <a:srgbClr val="0ACFD8"/>
              </a:buClr>
              <a:buSzPct val="95000"/>
              <a:buFont typeface="UnDotum"/>
              <a:buChar char=""/>
              <a:tabLst>
                <a:tab pos="309880" algn="l"/>
              </a:tabLst>
            </a:pPr>
            <a:r>
              <a:rPr sz="2000" spc="-5" dirty="0"/>
              <a:t>Developmental factors</a:t>
            </a:r>
            <a:endParaRPr sz="2000"/>
          </a:p>
          <a:p>
            <a:pPr marL="676910" lvl="1" indent="-246379">
              <a:lnSpc>
                <a:spcPct val="100000"/>
              </a:lnSpc>
              <a:spcBef>
                <a:spcPts val="440"/>
              </a:spcBef>
              <a:buClr>
                <a:srgbClr val="0E6EC5"/>
              </a:buClr>
              <a:buSzPct val="83333"/>
              <a:buFont typeface="UnDotum"/>
              <a:buChar char=""/>
              <a:tabLst>
                <a:tab pos="676910" algn="l"/>
              </a:tabLst>
            </a:pPr>
            <a:r>
              <a:rPr sz="1800" dirty="0">
                <a:latin typeface="Times New Roman"/>
                <a:cs typeface="Times New Roman"/>
              </a:rPr>
              <a:t>Infants 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children</a:t>
            </a:r>
            <a:endParaRPr sz="1800">
              <a:latin typeface="Times New Roman"/>
              <a:cs typeface="Times New Roman"/>
            </a:endParaRPr>
          </a:p>
          <a:p>
            <a:pPr marL="676910" marR="30480" lvl="1" indent="-246379">
              <a:lnSpc>
                <a:spcPct val="100000"/>
              </a:lnSpc>
              <a:spcBef>
                <a:spcPts val="450"/>
              </a:spcBef>
              <a:buClr>
                <a:srgbClr val="0E6EC5"/>
              </a:buClr>
              <a:buSzPct val="83333"/>
              <a:buFont typeface="UnDotum"/>
              <a:buChar char=""/>
              <a:tabLst>
                <a:tab pos="676910" algn="l"/>
              </a:tabLst>
            </a:pPr>
            <a:r>
              <a:rPr sz="1800" spc="-5" dirty="0">
                <a:latin typeface="Times New Roman"/>
                <a:cs typeface="Times New Roman"/>
              </a:rPr>
              <a:t>Adolescents and middle-aged  </a:t>
            </a:r>
            <a:r>
              <a:rPr sz="1800" dirty="0">
                <a:latin typeface="Times New Roman"/>
                <a:cs typeface="Times New Roman"/>
              </a:rPr>
              <a:t>adults</a:t>
            </a:r>
            <a:endParaRPr sz="1800">
              <a:latin typeface="Times New Roman"/>
              <a:cs typeface="Times New Roman"/>
            </a:endParaRPr>
          </a:p>
          <a:p>
            <a:pPr marL="676910" lvl="1" indent="-246379">
              <a:lnSpc>
                <a:spcPct val="100000"/>
              </a:lnSpc>
              <a:spcBef>
                <a:spcPts val="450"/>
              </a:spcBef>
              <a:buClr>
                <a:srgbClr val="0E6EC5"/>
              </a:buClr>
              <a:buSzPct val="83333"/>
              <a:buFont typeface="UnDotum"/>
              <a:buChar char=""/>
              <a:tabLst>
                <a:tab pos="676910" algn="l"/>
              </a:tabLst>
            </a:pPr>
            <a:r>
              <a:rPr sz="1800" spc="-5" dirty="0">
                <a:latin typeface="Times New Roman"/>
                <a:cs typeface="Times New Roman"/>
              </a:rPr>
              <a:t>Older </a:t>
            </a:r>
            <a:r>
              <a:rPr sz="1800" dirty="0">
                <a:latin typeface="Times New Roman"/>
                <a:cs typeface="Times New Roman"/>
              </a:rPr>
              <a:t>adults</a:t>
            </a:r>
            <a:endParaRPr sz="1800">
              <a:latin typeface="Times New Roman"/>
              <a:cs typeface="Times New Roman"/>
            </a:endParaRPr>
          </a:p>
          <a:p>
            <a:pPr marL="309880" indent="-271780">
              <a:lnSpc>
                <a:spcPct val="100000"/>
              </a:lnSpc>
              <a:spcBef>
                <a:spcPts val="500"/>
              </a:spcBef>
              <a:buClr>
                <a:srgbClr val="0ACFD8"/>
              </a:buClr>
              <a:buSzPct val="95000"/>
              <a:buFont typeface="UnDotum"/>
              <a:buChar char=""/>
              <a:tabLst>
                <a:tab pos="309880" algn="l"/>
              </a:tabLst>
            </a:pPr>
            <a:r>
              <a:rPr sz="2000" spc="-5" dirty="0"/>
              <a:t>Clinical</a:t>
            </a:r>
            <a:r>
              <a:rPr sz="2000" spc="-15" dirty="0"/>
              <a:t> </a:t>
            </a:r>
            <a:r>
              <a:rPr sz="2000" spc="-5" dirty="0"/>
              <a:t>factors</a:t>
            </a:r>
            <a:endParaRPr sz="2000"/>
          </a:p>
          <a:p>
            <a:pPr marL="676910" lvl="1" indent="-246379">
              <a:lnSpc>
                <a:spcPct val="100000"/>
              </a:lnSpc>
              <a:spcBef>
                <a:spcPts val="450"/>
              </a:spcBef>
              <a:buClr>
                <a:srgbClr val="0E6EC5"/>
              </a:buClr>
              <a:buSzPct val="83333"/>
              <a:buFont typeface="UnDotum"/>
              <a:buChar char=""/>
              <a:tabLst>
                <a:tab pos="676910" algn="l"/>
              </a:tabLst>
            </a:pPr>
            <a:r>
              <a:rPr sz="1800" spc="-10" dirty="0">
                <a:latin typeface="Times New Roman"/>
                <a:cs typeface="Times New Roman"/>
              </a:rPr>
              <a:t>Surgery</a:t>
            </a:r>
            <a:endParaRPr sz="1800">
              <a:latin typeface="Times New Roman"/>
              <a:cs typeface="Times New Roman"/>
            </a:endParaRPr>
          </a:p>
          <a:p>
            <a:pPr marL="676910" lvl="1" indent="-246379">
              <a:lnSpc>
                <a:spcPct val="100000"/>
              </a:lnSpc>
              <a:spcBef>
                <a:spcPts val="450"/>
              </a:spcBef>
              <a:buClr>
                <a:srgbClr val="0E6EC5"/>
              </a:buClr>
              <a:buSzPct val="83333"/>
              <a:buFont typeface="UnDotum"/>
              <a:buChar char=""/>
              <a:tabLst>
                <a:tab pos="676910" algn="l"/>
              </a:tabLst>
            </a:pPr>
            <a:r>
              <a:rPr sz="1800" spc="-5" dirty="0">
                <a:latin typeface="Times New Roman"/>
                <a:cs typeface="Times New Roman"/>
              </a:rPr>
              <a:t>Chemotherapy</a:t>
            </a:r>
            <a:endParaRPr sz="1800">
              <a:latin typeface="Times New Roman"/>
              <a:cs typeface="Times New Roman"/>
            </a:endParaRPr>
          </a:p>
          <a:p>
            <a:pPr marL="676910" lvl="1" indent="-246379">
              <a:lnSpc>
                <a:spcPct val="100000"/>
              </a:lnSpc>
              <a:spcBef>
                <a:spcPts val="440"/>
              </a:spcBef>
              <a:buClr>
                <a:srgbClr val="0E6EC5"/>
              </a:buClr>
              <a:buSzPct val="83333"/>
              <a:buFont typeface="UnDotum"/>
              <a:buChar char=""/>
              <a:tabLst>
                <a:tab pos="676910" algn="l"/>
              </a:tabLst>
            </a:pPr>
            <a:r>
              <a:rPr sz="1800" spc="-5" dirty="0">
                <a:latin typeface="Times New Roman"/>
                <a:cs typeface="Times New Roman"/>
              </a:rPr>
              <a:t>Medications</a:t>
            </a:r>
            <a:endParaRPr sz="1800">
              <a:latin typeface="Times New Roman"/>
              <a:cs typeface="Times New Roman"/>
            </a:endParaRPr>
          </a:p>
          <a:p>
            <a:pPr marL="676910" lvl="1" indent="-246379">
              <a:lnSpc>
                <a:spcPct val="100000"/>
              </a:lnSpc>
              <a:spcBef>
                <a:spcPts val="450"/>
              </a:spcBef>
              <a:buClr>
                <a:srgbClr val="0E6EC5"/>
              </a:buClr>
              <a:buSzPct val="83333"/>
              <a:buFont typeface="UnDotum"/>
              <a:buChar char=""/>
              <a:tabLst>
                <a:tab pos="676910" algn="l"/>
              </a:tabLst>
            </a:pPr>
            <a:r>
              <a:rPr sz="1800" spc="-5" dirty="0">
                <a:latin typeface="Times New Roman"/>
                <a:cs typeface="Times New Roman"/>
              </a:rPr>
              <a:t>Gastrointestinal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intubation</a:t>
            </a:r>
            <a:endParaRPr sz="1800">
              <a:latin typeface="Times New Roman"/>
              <a:cs typeface="Times New Roman"/>
            </a:endParaRPr>
          </a:p>
          <a:p>
            <a:pPr marL="676910" lvl="1" indent="-246379">
              <a:lnSpc>
                <a:spcPct val="100000"/>
              </a:lnSpc>
              <a:spcBef>
                <a:spcPts val="450"/>
              </a:spcBef>
              <a:buClr>
                <a:srgbClr val="0E6EC5"/>
              </a:buClr>
              <a:buSzPct val="83333"/>
              <a:buFont typeface="UnDotum"/>
              <a:buChar char=""/>
              <a:tabLst>
                <a:tab pos="676910" algn="l"/>
              </a:tabLst>
            </a:pPr>
            <a:r>
              <a:rPr sz="1800" dirty="0">
                <a:latin typeface="Times New Roman"/>
                <a:cs typeface="Times New Roman"/>
              </a:rPr>
              <a:t>Intravenous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therapy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4470" y="6327140"/>
            <a:ext cx="30670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D5EBFF"/>
                </a:solidFill>
                <a:latin typeface="Times New Roman"/>
                <a:cs typeface="Times New Roman"/>
              </a:rPr>
              <a:t>Elsevier items </a:t>
            </a:r>
            <a:r>
              <a:rPr sz="1100" dirty="0">
                <a:solidFill>
                  <a:srgbClr val="D5EBFF"/>
                </a:solidFill>
                <a:latin typeface="Times New Roman"/>
                <a:cs typeface="Times New Roman"/>
              </a:rPr>
              <a:t>and </a:t>
            </a:r>
            <a:r>
              <a:rPr sz="1100" spc="-5" dirty="0">
                <a:solidFill>
                  <a:srgbClr val="D5EBFF"/>
                </a:solidFill>
                <a:latin typeface="Times New Roman"/>
                <a:cs typeface="Times New Roman"/>
              </a:rPr>
              <a:t>derived items </a:t>
            </a:r>
            <a:r>
              <a:rPr sz="1100" dirty="0">
                <a:solidFill>
                  <a:srgbClr val="D5EBFF"/>
                </a:solidFill>
                <a:latin typeface="Times New Roman"/>
                <a:cs typeface="Times New Roman"/>
              </a:rPr>
              <a:t>© 2007 by Saunders,  an </a:t>
            </a:r>
            <a:r>
              <a:rPr sz="1100" spc="-5" dirty="0">
                <a:solidFill>
                  <a:srgbClr val="D5EBFF"/>
                </a:solidFill>
                <a:latin typeface="Times New Roman"/>
                <a:cs typeface="Times New Roman"/>
              </a:rPr>
              <a:t>imprint </a:t>
            </a:r>
            <a:r>
              <a:rPr sz="1100" dirty="0">
                <a:solidFill>
                  <a:srgbClr val="D5EBFF"/>
                </a:solidFill>
                <a:latin typeface="Times New Roman"/>
                <a:cs typeface="Times New Roman"/>
              </a:rPr>
              <a:t>of </a:t>
            </a:r>
            <a:r>
              <a:rPr sz="1100" spc="-5" dirty="0">
                <a:solidFill>
                  <a:srgbClr val="D5EBFF"/>
                </a:solidFill>
                <a:latin typeface="Times New Roman"/>
                <a:cs typeface="Times New Roman"/>
              </a:rPr>
              <a:t>Elsevier Inc.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3" name="object 3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18" name="object 18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553719" y="1487169"/>
            <a:ext cx="8261350" cy="3577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444500"/>
            <a:ext cx="305498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none" dirty="0">
                <a:solidFill>
                  <a:srgbClr val="D50092"/>
                </a:solidFill>
              </a:rPr>
              <a:t>E</a:t>
            </a:r>
            <a:r>
              <a:rPr sz="5000" u="none" spc="-5" dirty="0">
                <a:solidFill>
                  <a:srgbClr val="D50092"/>
                </a:solidFill>
              </a:rPr>
              <a:t>lectr</a:t>
            </a:r>
            <a:r>
              <a:rPr sz="5000" u="none" dirty="0">
                <a:solidFill>
                  <a:srgbClr val="D50092"/>
                </a:solidFill>
              </a:rPr>
              <a:t>o</a:t>
            </a:r>
            <a:r>
              <a:rPr sz="5000" u="none" spc="-5" dirty="0">
                <a:solidFill>
                  <a:srgbClr val="D50092"/>
                </a:solidFill>
              </a:rPr>
              <a:t>l</a:t>
            </a:r>
            <a:r>
              <a:rPr sz="5000" u="none" spc="10" dirty="0">
                <a:solidFill>
                  <a:srgbClr val="D50092"/>
                </a:solidFill>
              </a:rPr>
              <a:t>y</a:t>
            </a:r>
            <a:r>
              <a:rPr sz="5000" u="none" spc="-5" dirty="0">
                <a:solidFill>
                  <a:srgbClr val="D50092"/>
                </a:solidFill>
              </a:rPr>
              <a:t>tes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8475980" y="6496050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000" y="1219200"/>
            <a:ext cx="6934200" cy="5200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6" name="object 6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21" name="object 21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673100" y="596900"/>
            <a:ext cx="49034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none" spc="-5" dirty="0">
                <a:solidFill>
                  <a:srgbClr val="D50092"/>
                </a:solidFill>
              </a:rPr>
              <a:t>Electrolyte</a:t>
            </a:r>
            <a:r>
              <a:rPr sz="5000" u="none" spc="-65" dirty="0">
                <a:solidFill>
                  <a:srgbClr val="D50092"/>
                </a:solidFill>
              </a:rPr>
              <a:t> </a:t>
            </a:r>
            <a:r>
              <a:rPr sz="5000" u="none" spc="-5" dirty="0">
                <a:solidFill>
                  <a:srgbClr val="D50092"/>
                </a:solidFill>
              </a:rPr>
              <a:t>balance</a:t>
            </a:r>
            <a:endParaRPr sz="5000"/>
          </a:p>
        </p:txBody>
      </p:sp>
      <p:sp>
        <p:nvSpPr>
          <p:cNvPr id="24" name="object 24"/>
          <p:cNvSpPr txBox="1"/>
          <p:nvPr/>
        </p:nvSpPr>
        <p:spPr>
          <a:xfrm>
            <a:off x="750569" y="1758442"/>
            <a:ext cx="5639435" cy="291020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110"/>
              </a:spcBef>
              <a:tabLst>
                <a:tab pos="856615" algn="l"/>
              </a:tabLst>
            </a:pPr>
            <a:r>
              <a:rPr sz="2600" b="1" spc="-180" dirty="0">
                <a:solidFill>
                  <a:srgbClr val="FF00FF"/>
                </a:solidFill>
                <a:latin typeface="Times New Roman"/>
                <a:cs typeface="Times New Roman"/>
              </a:rPr>
              <a:t>Na</a:t>
            </a:r>
            <a:r>
              <a:rPr sz="3450" b="1" spc="-270" baseline="28985" dirty="0">
                <a:solidFill>
                  <a:srgbClr val="FF00FF"/>
                </a:solidFill>
                <a:latin typeface="Times New Roman"/>
                <a:cs typeface="Times New Roman"/>
              </a:rPr>
              <a:t>+	</a:t>
            </a:r>
            <a:r>
              <a:rPr sz="2000" spc="-5" dirty="0">
                <a:latin typeface="Times New Roman"/>
                <a:cs typeface="Times New Roman"/>
              </a:rPr>
              <a:t>Predominant extracellular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cation</a:t>
            </a:r>
            <a:endParaRPr sz="2000">
              <a:latin typeface="Times New Roman"/>
              <a:cs typeface="Times New Roman"/>
            </a:endParaRPr>
          </a:p>
          <a:p>
            <a:pPr marL="730250" indent="-309880">
              <a:lnSpc>
                <a:spcPct val="100000"/>
              </a:lnSpc>
              <a:spcBef>
                <a:spcPts val="780"/>
              </a:spcBef>
              <a:buClr>
                <a:srgbClr val="FF00FF"/>
              </a:buClr>
              <a:buSzPct val="85000"/>
              <a:buFont typeface="Arial"/>
              <a:buChar char="•"/>
              <a:tabLst>
                <a:tab pos="729615" algn="l"/>
                <a:tab pos="730250" algn="l"/>
              </a:tabLst>
            </a:pPr>
            <a:r>
              <a:rPr sz="2000" dirty="0">
                <a:latin typeface="Times New Roman"/>
                <a:cs typeface="Times New Roman"/>
              </a:rPr>
              <a:t>136 -145 </a:t>
            </a:r>
            <a:r>
              <a:rPr sz="2000" spc="-10" dirty="0">
                <a:latin typeface="Times New Roman"/>
                <a:cs typeface="Times New Roman"/>
              </a:rPr>
              <a:t>mEq </a:t>
            </a:r>
            <a:r>
              <a:rPr sz="2000" dirty="0">
                <a:latin typeface="Times New Roman"/>
                <a:cs typeface="Times New Roman"/>
              </a:rPr>
              <a:t>/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  <a:p>
            <a:pPr marL="666750" indent="-246379">
              <a:lnSpc>
                <a:spcPct val="100000"/>
              </a:lnSpc>
              <a:spcBef>
                <a:spcPts val="500"/>
              </a:spcBef>
              <a:buClr>
                <a:srgbClr val="FF00FF"/>
              </a:buClr>
              <a:buSzPct val="85000"/>
              <a:buFont typeface="Arial"/>
              <a:buChar char="•"/>
              <a:tabLst>
                <a:tab pos="666115" algn="l"/>
                <a:tab pos="666750" algn="l"/>
              </a:tabLst>
            </a:pPr>
            <a:r>
              <a:rPr sz="2000" spc="-5" dirty="0">
                <a:latin typeface="Times New Roman"/>
                <a:cs typeface="Times New Roman"/>
              </a:rPr>
              <a:t>Pairs with </a:t>
            </a:r>
            <a:r>
              <a:rPr sz="2000" spc="-55" dirty="0">
                <a:latin typeface="Times New Roman"/>
                <a:cs typeface="Times New Roman"/>
              </a:rPr>
              <a:t>Cl</a:t>
            </a:r>
            <a:r>
              <a:rPr sz="1725" spc="-82" baseline="28985" dirty="0">
                <a:latin typeface="Times New Roman"/>
                <a:cs typeface="Times New Roman"/>
              </a:rPr>
              <a:t>- 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80" dirty="0">
                <a:latin typeface="Times New Roman"/>
                <a:cs typeface="Times New Roman"/>
              </a:rPr>
              <a:t>HCO</a:t>
            </a:r>
            <a:r>
              <a:rPr sz="1725" spc="-120" baseline="-24154" dirty="0">
                <a:latin typeface="Times New Roman"/>
                <a:cs typeface="Times New Roman"/>
              </a:rPr>
              <a:t>3</a:t>
            </a:r>
            <a:r>
              <a:rPr sz="1725" spc="-120" baseline="28985" dirty="0">
                <a:latin typeface="Times New Roman"/>
                <a:cs typeface="Times New Roman"/>
              </a:rPr>
              <a:t>- </a:t>
            </a:r>
            <a:r>
              <a:rPr sz="2000" spc="-5" dirty="0">
                <a:latin typeface="Times New Roman"/>
                <a:cs typeface="Times New Roman"/>
              </a:rPr>
              <a:t>to neutralize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charge</a:t>
            </a:r>
            <a:endParaRPr sz="2000">
              <a:latin typeface="Times New Roman"/>
              <a:cs typeface="Times New Roman"/>
            </a:endParaRPr>
          </a:p>
          <a:p>
            <a:pPr marL="666750" indent="-246379">
              <a:lnSpc>
                <a:spcPct val="100000"/>
              </a:lnSpc>
              <a:spcBef>
                <a:spcPts val="830"/>
              </a:spcBef>
              <a:buClr>
                <a:srgbClr val="FF00FF"/>
              </a:buClr>
              <a:buSzPct val="85000"/>
              <a:buFont typeface="Arial"/>
              <a:buChar char="•"/>
              <a:tabLst>
                <a:tab pos="666115" algn="l"/>
                <a:tab pos="666750" algn="l"/>
              </a:tabLst>
            </a:pPr>
            <a:r>
              <a:rPr sz="2000" spc="-5" dirty="0">
                <a:latin typeface="Times New Roman"/>
                <a:cs typeface="Times New Roman"/>
              </a:rPr>
              <a:t>Most important ion in water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balance</a:t>
            </a:r>
            <a:endParaRPr sz="2000">
              <a:latin typeface="Times New Roman"/>
              <a:cs typeface="Times New Roman"/>
            </a:endParaRPr>
          </a:p>
          <a:p>
            <a:pPr marL="666750" indent="-246379">
              <a:lnSpc>
                <a:spcPct val="100000"/>
              </a:lnSpc>
              <a:spcBef>
                <a:spcPts val="500"/>
              </a:spcBef>
              <a:buClr>
                <a:srgbClr val="FF00FF"/>
              </a:buClr>
              <a:buSzPct val="85000"/>
              <a:buFont typeface="Arial"/>
              <a:buChar char="•"/>
              <a:tabLst>
                <a:tab pos="666115" algn="l"/>
                <a:tab pos="666750" algn="l"/>
              </a:tabLst>
            </a:pPr>
            <a:r>
              <a:rPr sz="2000" spc="-5" dirty="0">
                <a:latin typeface="Times New Roman"/>
                <a:cs typeface="Times New Roman"/>
              </a:rPr>
              <a:t>Important in </a:t>
            </a:r>
            <a:r>
              <a:rPr sz="2000" dirty="0">
                <a:latin typeface="Times New Roman"/>
                <a:cs typeface="Times New Roman"/>
              </a:rPr>
              <a:t>nerve and </a:t>
            </a:r>
            <a:r>
              <a:rPr sz="2000" spc="-10" dirty="0">
                <a:latin typeface="Times New Roman"/>
                <a:cs typeface="Times New Roman"/>
              </a:rPr>
              <a:t>muscle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function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D50092"/>
                </a:solidFill>
                <a:latin typeface="Times New Roman"/>
                <a:cs typeface="Times New Roman"/>
              </a:rPr>
              <a:t>Reabsorption </a:t>
            </a:r>
            <a:r>
              <a:rPr sz="2400" b="1" dirty="0">
                <a:solidFill>
                  <a:srgbClr val="D50092"/>
                </a:solidFill>
                <a:latin typeface="Times New Roman"/>
                <a:cs typeface="Times New Roman"/>
              </a:rPr>
              <a:t>in </a:t>
            </a:r>
            <a:r>
              <a:rPr sz="2400" b="1" spc="-15" dirty="0">
                <a:solidFill>
                  <a:srgbClr val="D50092"/>
                </a:solidFill>
                <a:latin typeface="Times New Roman"/>
                <a:cs typeface="Times New Roman"/>
              </a:rPr>
              <a:t>renal </a:t>
            </a:r>
            <a:r>
              <a:rPr sz="2400" b="1" spc="-5" dirty="0">
                <a:solidFill>
                  <a:srgbClr val="D50092"/>
                </a:solidFill>
                <a:latin typeface="Times New Roman"/>
                <a:cs typeface="Times New Roman"/>
              </a:rPr>
              <a:t>tubule regulated</a:t>
            </a:r>
            <a:r>
              <a:rPr sz="2400" b="1" spc="-25" dirty="0">
                <a:solidFill>
                  <a:srgbClr val="D50092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D50092"/>
                </a:solidFill>
                <a:latin typeface="Times New Roman"/>
                <a:cs typeface="Times New Roman"/>
              </a:rPr>
              <a:t>by: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58239" y="4608829"/>
            <a:ext cx="101600" cy="113030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700" dirty="0">
                <a:solidFill>
                  <a:srgbClr val="FF00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700" dirty="0">
                <a:solidFill>
                  <a:srgbClr val="FF00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700" dirty="0">
                <a:solidFill>
                  <a:srgbClr val="FF00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04619" y="4643120"/>
            <a:ext cx="3350895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80185">
              <a:lnSpc>
                <a:spcPct val="1208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Aldosterone  </a:t>
            </a:r>
            <a:r>
              <a:rPr sz="2000" spc="-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n/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ng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5" dirty="0">
                <a:latin typeface="Times New Roman"/>
                <a:cs typeface="Times New Roman"/>
              </a:rPr>
              <a:t>si</a:t>
            </a:r>
            <a:r>
              <a:rPr sz="2000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Times New Roman"/>
                <a:cs typeface="Times New Roman"/>
              </a:rPr>
              <a:t>Atrial Natriuretic Peptide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(ANP)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05600" y="914400"/>
            <a:ext cx="2438400" cy="266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3100" y="596900"/>
            <a:ext cx="49034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none" spc="-5" dirty="0">
                <a:solidFill>
                  <a:srgbClr val="D50092"/>
                </a:solidFill>
              </a:rPr>
              <a:t>Electrolyte</a:t>
            </a:r>
            <a:r>
              <a:rPr sz="5000" u="none" spc="-65" dirty="0">
                <a:solidFill>
                  <a:srgbClr val="D50092"/>
                </a:solidFill>
              </a:rPr>
              <a:t> </a:t>
            </a:r>
            <a:r>
              <a:rPr sz="5000" u="none" spc="-5" dirty="0">
                <a:solidFill>
                  <a:srgbClr val="D50092"/>
                </a:solidFill>
              </a:rPr>
              <a:t>balance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788669" y="1699259"/>
            <a:ext cx="477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900" b="1" baseline="-23504" dirty="0">
                <a:solidFill>
                  <a:srgbClr val="FF00FF"/>
                </a:solidFill>
                <a:latin typeface="Times New Roman"/>
                <a:cs typeface="Times New Roman"/>
              </a:rPr>
              <a:t>K</a:t>
            </a:r>
            <a:r>
              <a:rPr sz="3900" b="1" spc="-120" baseline="-23504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100" b="1" spc="-509" dirty="0">
                <a:solidFill>
                  <a:srgbClr val="FF00FF"/>
                </a:solidFill>
                <a:latin typeface="Times New Roman"/>
                <a:cs typeface="Times New Roman"/>
              </a:rPr>
              <a:t>+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8760" y="1912620"/>
            <a:ext cx="26212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Major </a:t>
            </a:r>
            <a:r>
              <a:rPr sz="2000" spc="-5" dirty="0">
                <a:latin typeface="Times New Roman"/>
                <a:cs typeface="Times New Roman"/>
              </a:rPr>
              <a:t>intracellular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0939" y="2485390"/>
            <a:ext cx="762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00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04619" y="2473959"/>
            <a:ext cx="17729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150- 160 </a:t>
            </a:r>
            <a:r>
              <a:rPr sz="2000" spc="-5" dirty="0">
                <a:latin typeface="Times New Roman"/>
                <a:cs typeface="Times New Roman"/>
              </a:rPr>
              <a:t>mEq/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8239" y="3006090"/>
            <a:ext cx="1016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00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4619" y="2994659"/>
            <a:ext cx="3868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Regulates resting membrane potential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58239" y="3526790"/>
            <a:ext cx="1016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00FF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04619" y="3515359"/>
            <a:ext cx="39655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Regulates fluid, ion balance </a:t>
            </a:r>
            <a:r>
              <a:rPr sz="2000" dirty="0">
                <a:latin typeface="Times New Roman"/>
                <a:cs typeface="Times New Roman"/>
              </a:rPr>
              <a:t>inside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cell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1369" y="4415790"/>
            <a:ext cx="3956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D50092"/>
                </a:solidFill>
                <a:latin typeface="Times New Roman"/>
                <a:cs typeface="Times New Roman"/>
              </a:rPr>
              <a:t>Regulation </a:t>
            </a:r>
            <a:r>
              <a:rPr sz="2400" b="1" dirty="0">
                <a:solidFill>
                  <a:srgbClr val="D50092"/>
                </a:solidFill>
                <a:latin typeface="Times New Roman"/>
                <a:cs typeface="Times New Roman"/>
              </a:rPr>
              <a:t>in </a:t>
            </a:r>
            <a:r>
              <a:rPr sz="2400" b="1" spc="-5" dirty="0">
                <a:solidFill>
                  <a:srgbClr val="D50092"/>
                </a:solidFill>
                <a:latin typeface="Times New Roman"/>
                <a:cs typeface="Times New Roman"/>
              </a:rPr>
              <a:t>kidney</a:t>
            </a:r>
            <a:r>
              <a:rPr sz="2400" b="1" spc="-30" dirty="0">
                <a:solidFill>
                  <a:srgbClr val="D5009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D50092"/>
                </a:solidFill>
                <a:latin typeface="Times New Roman"/>
                <a:cs typeface="Times New Roman"/>
              </a:rPr>
              <a:t>through: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58239" y="4747259"/>
            <a:ext cx="101600" cy="76200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700" dirty="0">
                <a:solidFill>
                  <a:srgbClr val="0E6EC5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700" dirty="0">
                <a:solidFill>
                  <a:srgbClr val="0E6EC5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04619" y="4781550"/>
            <a:ext cx="1270635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5" dirty="0">
                <a:latin typeface="Times New Roman"/>
                <a:cs typeface="Times New Roman"/>
              </a:rPr>
              <a:t>do</a:t>
            </a:r>
            <a:r>
              <a:rPr sz="2000" spc="-5" dirty="0">
                <a:latin typeface="Times New Roman"/>
                <a:cs typeface="Times New Roman"/>
              </a:rPr>
              <a:t>st</a:t>
            </a:r>
            <a:r>
              <a:rPr sz="2000" dirty="0">
                <a:latin typeface="Times New Roman"/>
                <a:cs typeface="Times New Roman"/>
              </a:rPr>
              <a:t>er</a:t>
            </a:r>
            <a:r>
              <a:rPr sz="2000" spc="5" dirty="0">
                <a:latin typeface="Times New Roman"/>
                <a:cs typeface="Times New Roman"/>
              </a:rPr>
              <a:t>on</a:t>
            </a:r>
            <a:r>
              <a:rPr sz="2000" dirty="0">
                <a:latin typeface="Times New Roman"/>
                <a:cs typeface="Times New Roman"/>
              </a:rPr>
              <a:t>e  </a:t>
            </a:r>
            <a:r>
              <a:rPr sz="2000" spc="-5" dirty="0">
                <a:latin typeface="Times New Roman"/>
                <a:cs typeface="Times New Roman"/>
              </a:rPr>
              <a:t>Insulin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61100" y="228600"/>
            <a:ext cx="2857500" cy="2857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3100" y="596900"/>
            <a:ext cx="49034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none" spc="-5" dirty="0">
                <a:solidFill>
                  <a:srgbClr val="03607A"/>
                </a:solidFill>
              </a:rPr>
              <a:t>Electrolyte</a:t>
            </a:r>
            <a:r>
              <a:rPr sz="5000" u="none" spc="-65" dirty="0">
                <a:solidFill>
                  <a:srgbClr val="03607A"/>
                </a:solidFill>
              </a:rPr>
              <a:t> </a:t>
            </a:r>
            <a:r>
              <a:rPr sz="5000" u="none" spc="-5" dirty="0">
                <a:solidFill>
                  <a:srgbClr val="03607A"/>
                </a:solidFill>
              </a:rPr>
              <a:t>balance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801369" y="1670050"/>
            <a:ext cx="20974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solidFill>
                  <a:srgbClr val="FF00FF"/>
                </a:solidFill>
                <a:latin typeface="Times New Roman"/>
                <a:cs typeface="Times New Roman"/>
              </a:rPr>
              <a:t>Cl </a:t>
            </a:r>
            <a:r>
              <a:rPr sz="2600" b="1" dirty="0">
                <a:solidFill>
                  <a:srgbClr val="FF00FF"/>
                </a:solidFill>
                <a:latin typeface="Times New Roman"/>
                <a:cs typeface="Times New Roman"/>
              </a:rPr>
              <a:t>ˉ</a:t>
            </a:r>
            <a:r>
              <a:rPr sz="2600" b="1" spc="-6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(Chloride)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2850" y="2889250"/>
            <a:ext cx="11620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5" dirty="0">
                <a:solidFill>
                  <a:srgbClr val="D50092"/>
                </a:solidFill>
                <a:latin typeface="Arial"/>
                <a:cs typeface="Arial"/>
              </a:rPr>
              <a:t>•</a:t>
            </a:r>
            <a:endParaRPr sz="2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2850" y="3477259"/>
            <a:ext cx="11620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5" dirty="0">
                <a:solidFill>
                  <a:srgbClr val="D50092"/>
                </a:solidFill>
                <a:latin typeface="Arial"/>
                <a:cs typeface="Arial"/>
              </a:rPr>
              <a:t>•</a:t>
            </a:r>
            <a:endParaRPr sz="2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2850" y="4065270"/>
            <a:ext cx="11620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5" dirty="0">
                <a:solidFill>
                  <a:srgbClr val="D50092"/>
                </a:solidFill>
                <a:latin typeface="Arial"/>
                <a:cs typeface="Arial"/>
              </a:rPr>
              <a:t>•</a:t>
            </a:r>
            <a:endParaRPr sz="2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2850" y="2287270"/>
            <a:ext cx="5003165" cy="2155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D50092"/>
              </a:buClr>
              <a:buSzPct val="85416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Major </a:t>
            </a:r>
            <a:r>
              <a:rPr sz="2400" dirty="0">
                <a:latin typeface="Times New Roman"/>
                <a:cs typeface="Times New Roman"/>
              </a:rPr>
              <a:t>extracellular anion</a:t>
            </a:r>
            <a:endParaRPr sz="2400">
              <a:latin typeface="Times New Roman"/>
              <a:cs typeface="Times New Roman"/>
            </a:endParaRPr>
          </a:p>
          <a:p>
            <a:pPr marL="286385" marR="2497455">
              <a:lnSpc>
                <a:spcPts val="4630"/>
              </a:lnSpc>
              <a:spcBef>
                <a:spcPts val="445"/>
              </a:spcBef>
            </a:pPr>
            <a:r>
              <a:rPr sz="2400" dirty="0">
                <a:latin typeface="Times New Roman"/>
                <a:cs typeface="Times New Roman"/>
              </a:rPr>
              <a:t>105 </a:t>
            </a:r>
            <a:r>
              <a:rPr sz="2400" spc="-10" dirty="0">
                <a:latin typeface="Times New Roman"/>
                <a:cs typeface="Times New Roman"/>
              </a:rPr>
              <a:t>mEq/ </a:t>
            </a:r>
            <a:r>
              <a:rPr sz="2400" dirty="0">
                <a:latin typeface="Times New Roman"/>
                <a:cs typeface="Times New Roman"/>
              </a:rPr>
              <a:t>L  </a:t>
            </a:r>
            <a:r>
              <a:rPr sz="2400" spc="-5" dirty="0">
                <a:latin typeface="Times New Roman"/>
                <a:cs typeface="Times New Roman"/>
              </a:rPr>
              <a:t>Regulates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tonicity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1305"/>
              </a:spcBef>
            </a:pPr>
            <a:r>
              <a:rPr sz="2400" spc="-5" dirty="0">
                <a:latin typeface="Times New Roman"/>
                <a:cs typeface="Times New Roman"/>
              </a:rPr>
              <a:t>Reabsorbed </a:t>
            </a:r>
            <a:r>
              <a:rPr sz="2400" dirty="0">
                <a:latin typeface="Times New Roman"/>
                <a:cs typeface="Times New Roman"/>
              </a:rPr>
              <a:t>in the kidney </a:t>
            </a:r>
            <a:r>
              <a:rPr sz="2400" spc="-5" dirty="0">
                <a:latin typeface="Times New Roman"/>
                <a:cs typeface="Times New Roman"/>
              </a:rPr>
              <a:t>with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sodium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1369" y="4794250"/>
            <a:ext cx="3956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D50092"/>
                </a:solidFill>
                <a:latin typeface="Times New Roman"/>
                <a:cs typeface="Times New Roman"/>
              </a:rPr>
              <a:t>Regulation </a:t>
            </a:r>
            <a:r>
              <a:rPr sz="2400" b="1" dirty="0">
                <a:solidFill>
                  <a:srgbClr val="D50092"/>
                </a:solidFill>
                <a:latin typeface="Times New Roman"/>
                <a:cs typeface="Times New Roman"/>
              </a:rPr>
              <a:t>in </a:t>
            </a:r>
            <a:r>
              <a:rPr sz="2400" b="1" spc="-5" dirty="0">
                <a:solidFill>
                  <a:srgbClr val="D50092"/>
                </a:solidFill>
                <a:latin typeface="Times New Roman"/>
                <a:cs typeface="Times New Roman"/>
              </a:rPr>
              <a:t>kidney</a:t>
            </a:r>
            <a:r>
              <a:rPr sz="2400" b="1" spc="-30" dirty="0">
                <a:solidFill>
                  <a:srgbClr val="D5009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D50092"/>
                </a:solidFill>
                <a:latin typeface="Times New Roman"/>
                <a:cs typeface="Times New Roman"/>
              </a:rPr>
              <a:t>through: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2850" y="5125720"/>
            <a:ext cx="101600" cy="7010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700" dirty="0">
                <a:solidFill>
                  <a:srgbClr val="0E6EC5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700" dirty="0">
                <a:solidFill>
                  <a:srgbClr val="0E6EC5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87169" y="5160009"/>
            <a:ext cx="4157345" cy="70104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2000" spc="-5" dirty="0">
                <a:latin typeface="Times New Roman"/>
                <a:cs typeface="Times New Roman"/>
              </a:rPr>
              <a:t>Reabsorption with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sodium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2000" spc="-5" dirty="0">
                <a:latin typeface="Times New Roman"/>
                <a:cs typeface="Times New Roman"/>
              </a:rPr>
              <a:t>Reciprocal relationship with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bicarbonate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28690" y="914400"/>
            <a:ext cx="2857500" cy="2857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7087234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76525" algn="l"/>
              </a:tabLst>
            </a:pPr>
            <a:r>
              <a:rPr sz="5000" u="none" spc="-5" dirty="0">
                <a:solidFill>
                  <a:srgbClr val="03607A"/>
                </a:solidFill>
              </a:rPr>
              <a:t>SODIUM	</a:t>
            </a:r>
            <a:r>
              <a:rPr sz="5000" u="none" spc="-40" dirty="0">
                <a:solidFill>
                  <a:srgbClr val="03607A"/>
                </a:solidFill>
              </a:rPr>
              <a:t>HOMEOSTASIS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23240" y="1884679"/>
            <a:ext cx="7960359" cy="146177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Normal </a:t>
            </a:r>
            <a:r>
              <a:rPr sz="2600" spc="-5" dirty="0">
                <a:latin typeface="Times New Roman"/>
                <a:cs typeface="Times New Roman"/>
              </a:rPr>
              <a:t>dietary intake is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6-15g/day.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Sodium </a:t>
            </a:r>
            <a:r>
              <a:rPr sz="2600" spc="-5" dirty="0">
                <a:latin typeface="Times New Roman"/>
                <a:cs typeface="Times New Roman"/>
              </a:rPr>
              <a:t>is excreted in urine, stool,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5" dirty="0">
                <a:latin typeface="Times New Roman"/>
                <a:cs typeface="Times New Roman"/>
              </a:rPr>
              <a:t>sweat.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Urinary </a:t>
            </a:r>
            <a:r>
              <a:rPr sz="2600" spc="-5" dirty="0">
                <a:latin typeface="Times New Roman"/>
                <a:cs typeface="Times New Roman"/>
              </a:rPr>
              <a:t>losses are tightly regulated </a:t>
            </a:r>
            <a:r>
              <a:rPr sz="2600" dirty="0">
                <a:latin typeface="Times New Roman"/>
                <a:cs typeface="Times New Roman"/>
              </a:rPr>
              <a:t>by </a:t>
            </a:r>
            <a:r>
              <a:rPr sz="2600" spc="-5" dirty="0">
                <a:latin typeface="Times New Roman"/>
                <a:cs typeface="Times New Roman"/>
              </a:rPr>
              <a:t>renal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mechanisms.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981709"/>
            <a:ext cx="33756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heavy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Times New Roman"/>
                <a:cs typeface="Times New Roman"/>
              </a:rPr>
              <a:t>Sodium</a:t>
            </a:r>
            <a:r>
              <a:rPr sz="2800" b="1" u="heavy" spc="-2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Times New Roman"/>
                <a:cs typeface="Times New Roman"/>
              </a:rPr>
              <a:t>abnormalities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1340" y="1938020"/>
            <a:ext cx="7616190" cy="273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26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Hypernatremia: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00">
              <a:latin typeface="Times New Roman"/>
              <a:cs typeface="Times New Roman"/>
            </a:endParaRPr>
          </a:p>
          <a:p>
            <a:pPr marL="336550" marR="55880" indent="-273050">
              <a:lnSpc>
                <a:spcPct val="100000"/>
              </a:lnSpc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Defined </a:t>
            </a:r>
            <a:r>
              <a:rPr sz="2600" spc="-5" dirty="0">
                <a:latin typeface="Times New Roman"/>
                <a:cs typeface="Times New Roman"/>
              </a:rPr>
              <a:t>as </a:t>
            </a:r>
            <a:r>
              <a:rPr sz="2600" dirty="0">
                <a:latin typeface="Times New Roman"/>
                <a:cs typeface="Times New Roman"/>
              </a:rPr>
              <a:t>a </a:t>
            </a:r>
            <a:r>
              <a:rPr sz="2600" spc="-5" dirty="0">
                <a:latin typeface="Times New Roman"/>
                <a:cs typeface="Times New Roman"/>
              </a:rPr>
              <a:t>serum </a:t>
            </a:r>
            <a:r>
              <a:rPr sz="2600" dirty="0">
                <a:latin typeface="Times New Roman"/>
                <a:cs typeface="Times New Roman"/>
              </a:rPr>
              <a:t>sodium </a:t>
            </a:r>
            <a:r>
              <a:rPr sz="2600" spc="-5" dirty="0">
                <a:latin typeface="Times New Roman"/>
                <a:cs typeface="Times New Roman"/>
              </a:rPr>
              <a:t>concentration that </a:t>
            </a:r>
            <a:r>
              <a:rPr sz="2600" dirty="0">
                <a:latin typeface="Times New Roman"/>
                <a:cs typeface="Times New Roman"/>
              </a:rPr>
              <a:t>exceeds  150mEq/L.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3675" spc="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5" dirty="0">
                <a:latin typeface="Times New Roman"/>
                <a:cs typeface="Times New Roman"/>
              </a:rPr>
              <a:t>Always </a:t>
            </a:r>
            <a:r>
              <a:rPr sz="2600" spc="-5" dirty="0">
                <a:latin typeface="Times New Roman"/>
                <a:cs typeface="Times New Roman"/>
              </a:rPr>
              <a:t>accompanied </a:t>
            </a:r>
            <a:r>
              <a:rPr sz="2600" dirty="0">
                <a:latin typeface="Times New Roman"/>
                <a:cs typeface="Times New Roman"/>
              </a:rPr>
              <a:t>by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hyperosmolarity.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221424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none" dirty="0"/>
              <a:t>E</a:t>
            </a:r>
            <a:r>
              <a:rPr sz="5000" u="none" spc="-5" dirty="0"/>
              <a:t>t</a:t>
            </a:r>
            <a:r>
              <a:rPr sz="5000" u="none" spc="5" dirty="0"/>
              <a:t>i</a:t>
            </a:r>
            <a:r>
              <a:rPr sz="5000" u="none" dirty="0"/>
              <a:t>ol</a:t>
            </a:r>
            <a:r>
              <a:rPr sz="5000" u="none" spc="5" dirty="0"/>
              <a:t>og</a:t>
            </a:r>
            <a:r>
              <a:rPr sz="5000" u="none" dirty="0"/>
              <a:t>y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23240" y="2165350"/>
            <a:ext cx="4612005" cy="3803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Excessive </a:t>
            </a:r>
            <a:r>
              <a:rPr sz="2600" spc="-5" dirty="0">
                <a:latin typeface="Times New Roman"/>
                <a:cs typeface="Times New Roman"/>
              </a:rPr>
              <a:t>salt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intake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21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Excessive </a:t>
            </a:r>
            <a:r>
              <a:rPr sz="2600" spc="-5" dirty="0">
                <a:latin typeface="Times New Roman"/>
                <a:cs typeface="Times New Roman"/>
              </a:rPr>
              <a:t>water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loss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20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Reduced </a:t>
            </a:r>
            <a:r>
              <a:rPr sz="2600" spc="-5" dirty="0">
                <a:latin typeface="Times New Roman"/>
                <a:cs typeface="Times New Roman"/>
              </a:rPr>
              <a:t>salt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excretion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21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Reduced </a:t>
            </a:r>
            <a:r>
              <a:rPr sz="2600" spc="-5" dirty="0">
                <a:latin typeface="Times New Roman"/>
                <a:cs typeface="Times New Roman"/>
              </a:rPr>
              <a:t>water intake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210"/>
              </a:spcBef>
            </a:pPr>
            <a:r>
              <a:rPr sz="3675" spc="-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5" dirty="0">
                <a:latin typeface="Times New Roman"/>
                <a:cs typeface="Times New Roman"/>
              </a:rPr>
              <a:t>Administration </a:t>
            </a:r>
            <a:r>
              <a:rPr sz="2600" dirty="0">
                <a:latin typeface="Times New Roman"/>
                <a:cs typeface="Times New Roman"/>
              </a:rPr>
              <a:t>of loop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diuretics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200"/>
              </a:spcBef>
            </a:pPr>
            <a:r>
              <a:rPr sz="3675" spc="-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5" dirty="0">
                <a:latin typeface="Times New Roman"/>
                <a:cs typeface="Times New Roman"/>
              </a:rPr>
              <a:t>Gastrointestinal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losses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15000" y="990600"/>
            <a:ext cx="3429000" cy="2599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5940" y="1931670"/>
            <a:ext cx="7708265" cy="223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Treatment: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sz="3675" baseline="3401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Restore </a:t>
            </a:r>
            <a:r>
              <a:rPr sz="2600" spc="-5" dirty="0">
                <a:latin typeface="Times New Roman"/>
                <a:cs typeface="Times New Roman"/>
              </a:rPr>
              <a:t>circulating volume </a:t>
            </a:r>
            <a:r>
              <a:rPr sz="2600" dirty="0">
                <a:latin typeface="Times New Roman"/>
                <a:cs typeface="Times New Roman"/>
              </a:rPr>
              <a:t>with </a:t>
            </a:r>
            <a:r>
              <a:rPr sz="2600" spc="-5" dirty="0">
                <a:latin typeface="Times New Roman"/>
                <a:cs typeface="Times New Roman"/>
              </a:rPr>
              <a:t>isotonic saline solution</a:t>
            </a:r>
            <a:endParaRPr sz="2600">
              <a:latin typeface="Times New Roman"/>
              <a:cs typeface="Times New Roman"/>
            </a:endParaRPr>
          </a:p>
          <a:p>
            <a:pPr marL="285750" marR="589915" indent="-273050">
              <a:lnSpc>
                <a:spcPct val="138500"/>
              </a:lnSpc>
              <a:spcBef>
                <a:spcPts val="645"/>
              </a:spcBef>
            </a:pPr>
            <a:r>
              <a:rPr sz="3675" baseline="3401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After </a:t>
            </a:r>
            <a:r>
              <a:rPr sz="2600" spc="-5" dirty="0">
                <a:latin typeface="Times New Roman"/>
                <a:cs typeface="Times New Roman"/>
              </a:rPr>
              <a:t>intravascular </a:t>
            </a:r>
            <a:r>
              <a:rPr sz="2600" dirty="0">
                <a:latin typeface="Times New Roman"/>
                <a:cs typeface="Times New Roman"/>
              </a:rPr>
              <a:t>vol. </a:t>
            </a:r>
            <a:r>
              <a:rPr sz="2600" spc="-5" dirty="0">
                <a:latin typeface="Times New Roman"/>
                <a:cs typeface="Times New Roman"/>
              </a:rPr>
              <a:t>correction hypernatremia is  corrected using free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water.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3" name="object 3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18" name="object 18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587740" y="6525592"/>
            <a:ext cx="9906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23709" y="2701290"/>
            <a:ext cx="20129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Total body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water</a:t>
            </a:r>
            <a:r>
              <a:rPr sz="1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(TBW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275010" y="2685990"/>
            <a:ext cx="516255" cy="268605"/>
            <a:chOff x="6275010" y="2685990"/>
            <a:chExt cx="516255" cy="268605"/>
          </a:xfrm>
        </p:grpSpPr>
        <p:sp>
          <p:nvSpPr>
            <p:cNvPr id="24" name="object 24"/>
            <p:cNvSpPr/>
            <p:nvPr/>
          </p:nvSpPr>
          <p:spPr>
            <a:xfrm>
              <a:off x="6287769" y="2698749"/>
              <a:ext cx="490220" cy="242570"/>
            </a:xfrm>
            <a:custGeom>
              <a:avLst/>
              <a:gdLst/>
              <a:ahLst/>
              <a:cxnLst/>
              <a:rect l="l" t="t" r="r" b="b"/>
              <a:pathLst>
                <a:path w="490220" h="242569">
                  <a:moveTo>
                    <a:pt x="121919" y="0"/>
                  </a:moveTo>
                  <a:lnTo>
                    <a:pt x="0" y="121920"/>
                  </a:lnTo>
                  <a:lnTo>
                    <a:pt x="121919" y="242570"/>
                  </a:lnTo>
                  <a:lnTo>
                    <a:pt x="121919" y="182879"/>
                  </a:lnTo>
                  <a:lnTo>
                    <a:pt x="490220" y="182879"/>
                  </a:lnTo>
                  <a:lnTo>
                    <a:pt x="490220" y="60960"/>
                  </a:lnTo>
                  <a:lnTo>
                    <a:pt x="121919" y="60960"/>
                  </a:lnTo>
                  <a:lnTo>
                    <a:pt x="1219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87769" y="2698749"/>
              <a:ext cx="490220" cy="242570"/>
            </a:xfrm>
            <a:custGeom>
              <a:avLst/>
              <a:gdLst/>
              <a:ahLst/>
              <a:cxnLst/>
              <a:rect l="l" t="t" r="r" b="b"/>
              <a:pathLst>
                <a:path w="490220" h="242569">
                  <a:moveTo>
                    <a:pt x="490220" y="60960"/>
                  </a:moveTo>
                  <a:lnTo>
                    <a:pt x="121919" y="60960"/>
                  </a:lnTo>
                  <a:lnTo>
                    <a:pt x="121919" y="0"/>
                  </a:lnTo>
                  <a:lnTo>
                    <a:pt x="0" y="121920"/>
                  </a:lnTo>
                  <a:lnTo>
                    <a:pt x="121919" y="242570"/>
                  </a:lnTo>
                  <a:lnTo>
                    <a:pt x="121919" y="182879"/>
                  </a:lnTo>
                  <a:lnTo>
                    <a:pt x="490220" y="182879"/>
                  </a:lnTo>
                  <a:lnTo>
                    <a:pt x="490220" y="60960"/>
                  </a:lnTo>
                  <a:close/>
                </a:path>
                <a:path w="490220" h="242569">
                  <a:moveTo>
                    <a:pt x="0" y="0"/>
                  </a:moveTo>
                  <a:lnTo>
                    <a:pt x="0" y="0"/>
                  </a:lnTo>
                </a:path>
                <a:path w="490220" h="242569">
                  <a:moveTo>
                    <a:pt x="490220" y="242570"/>
                  </a:moveTo>
                  <a:lnTo>
                    <a:pt x="490220" y="242570"/>
                  </a:lnTo>
                </a:path>
              </a:pathLst>
            </a:custGeom>
            <a:ln w="25518">
              <a:solidFill>
                <a:srgbClr val="074F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3100" y="444500"/>
            <a:ext cx="3659504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none" spc="-5" dirty="0">
                <a:solidFill>
                  <a:srgbClr val="03607A"/>
                </a:solidFill>
              </a:rPr>
              <a:t>H</a:t>
            </a:r>
            <a:r>
              <a:rPr sz="5000" u="none" spc="10" dirty="0">
                <a:solidFill>
                  <a:srgbClr val="03607A"/>
                </a:solidFill>
              </a:rPr>
              <a:t>y</a:t>
            </a:r>
            <a:r>
              <a:rPr sz="5000" u="none" spc="5" dirty="0">
                <a:solidFill>
                  <a:srgbClr val="03607A"/>
                </a:solidFill>
              </a:rPr>
              <a:t>pon</a:t>
            </a:r>
            <a:r>
              <a:rPr sz="5000" u="none" spc="-5" dirty="0">
                <a:solidFill>
                  <a:srgbClr val="03607A"/>
                </a:solidFill>
              </a:rPr>
              <a:t>atr</a:t>
            </a:r>
            <a:r>
              <a:rPr sz="5000" u="none" spc="-10" dirty="0">
                <a:solidFill>
                  <a:srgbClr val="03607A"/>
                </a:solidFill>
              </a:rPr>
              <a:t>e</a:t>
            </a:r>
            <a:r>
              <a:rPr sz="5000" u="none" spc="15" dirty="0">
                <a:solidFill>
                  <a:srgbClr val="03607A"/>
                </a:solidFill>
              </a:rPr>
              <a:t>m</a:t>
            </a:r>
            <a:r>
              <a:rPr sz="5000" u="none" spc="-5" dirty="0">
                <a:solidFill>
                  <a:srgbClr val="03607A"/>
                </a:solidFill>
              </a:rPr>
              <a:t>ia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205740" y="1651000"/>
            <a:ext cx="8594090" cy="49745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975" spc="15" baseline="7337" dirty="0">
                <a:solidFill>
                  <a:srgbClr val="0ACFD8"/>
                </a:solidFill>
                <a:latin typeface="UnDotum"/>
                <a:cs typeface="UnDotum"/>
              </a:rPr>
              <a:t> </a:t>
            </a:r>
            <a:r>
              <a:rPr sz="2600" spc="-5" dirty="0">
                <a:latin typeface="Times New Roman"/>
                <a:cs typeface="Times New Roman"/>
              </a:rPr>
              <a:t>Serum </a:t>
            </a:r>
            <a:r>
              <a:rPr sz="2600" dirty="0">
                <a:latin typeface="Times New Roman"/>
                <a:cs typeface="Times New Roman"/>
              </a:rPr>
              <a:t>sodium </a:t>
            </a:r>
            <a:r>
              <a:rPr sz="2600" spc="-5" dirty="0">
                <a:latin typeface="Times New Roman"/>
                <a:cs typeface="Times New Roman"/>
              </a:rPr>
              <a:t>concentration less than </a:t>
            </a:r>
            <a:r>
              <a:rPr sz="2600" dirty="0">
                <a:latin typeface="Times New Roman"/>
                <a:cs typeface="Times New Roman"/>
              </a:rPr>
              <a:t>135mEq/L</a:t>
            </a:r>
            <a:r>
              <a:rPr sz="2600" spc="-20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677545" marR="30480" indent="-246379">
              <a:lnSpc>
                <a:spcPct val="150000"/>
              </a:lnSpc>
              <a:spcBef>
                <a:spcPts val="630"/>
              </a:spcBef>
            </a:pPr>
            <a:r>
              <a:rPr sz="3075" spc="-7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Renal losses </a:t>
            </a:r>
            <a:r>
              <a:rPr sz="2400" spc="-5" dirty="0">
                <a:latin typeface="Times New Roman"/>
                <a:cs typeface="Times New Roman"/>
              </a:rPr>
              <a:t>caused </a:t>
            </a:r>
            <a:r>
              <a:rPr sz="2400" dirty="0">
                <a:latin typeface="Times New Roman"/>
                <a:cs typeface="Times New Roman"/>
              </a:rPr>
              <a:t>by diuretic </a:t>
            </a:r>
            <a:r>
              <a:rPr sz="2400" spc="-5" dirty="0">
                <a:latin typeface="Times New Roman"/>
                <a:cs typeface="Times New Roman"/>
              </a:rPr>
              <a:t>excess, osmotic </a:t>
            </a:r>
            <a:r>
              <a:rPr sz="2400" dirty="0">
                <a:latin typeface="Times New Roman"/>
                <a:cs typeface="Times New Roman"/>
              </a:rPr>
              <a:t>diuresis, </a:t>
            </a:r>
            <a:r>
              <a:rPr sz="2400" spc="-5" dirty="0">
                <a:latin typeface="Times New Roman"/>
                <a:cs typeface="Times New Roman"/>
              </a:rPr>
              <a:t>salt-  wasting </a:t>
            </a:r>
            <a:r>
              <a:rPr sz="2400" spc="-15" dirty="0">
                <a:latin typeface="Times New Roman"/>
                <a:cs typeface="Times New Roman"/>
              </a:rPr>
              <a:t>nephropathy, </a:t>
            </a:r>
            <a:r>
              <a:rPr sz="2400" dirty="0">
                <a:latin typeface="Times New Roman"/>
                <a:cs typeface="Times New Roman"/>
              </a:rPr>
              <a:t>adrenal </a:t>
            </a:r>
            <a:r>
              <a:rPr sz="2400" spc="-15" dirty="0">
                <a:latin typeface="Times New Roman"/>
                <a:cs typeface="Times New Roman"/>
              </a:rPr>
              <a:t>insufficiency, </a:t>
            </a:r>
            <a:r>
              <a:rPr sz="2400" spc="-5" dirty="0">
                <a:latin typeface="Times New Roman"/>
                <a:cs typeface="Times New Roman"/>
              </a:rPr>
              <a:t>proximal </a:t>
            </a:r>
            <a:r>
              <a:rPr sz="2400" dirty="0">
                <a:latin typeface="Times New Roman"/>
                <a:cs typeface="Times New Roman"/>
              </a:rPr>
              <a:t>renal  tubular </a:t>
            </a:r>
            <a:r>
              <a:rPr sz="2400" spc="-5" dirty="0">
                <a:latin typeface="Times New Roman"/>
                <a:cs typeface="Times New Roman"/>
              </a:rPr>
              <a:t>acidosis, metabolic </a:t>
            </a:r>
            <a:r>
              <a:rPr sz="2400" dirty="0">
                <a:latin typeface="Times New Roman"/>
                <a:cs typeface="Times New Roman"/>
              </a:rPr>
              <a:t>alkalosis, </a:t>
            </a:r>
            <a:r>
              <a:rPr sz="2400" spc="-5" dirty="0">
                <a:latin typeface="Times New Roman"/>
                <a:cs typeface="Times New Roman"/>
              </a:rPr>
              <a:t>and  </a:t>
            </a:r>
            <a:r>
              <a:rPr sz="2400" dirty="0">
                <a:latin typeface="Times New Roman"/>
                <a:cs typeface="Times New Roman"/>
              </a:rPr>
              <a:t>pseudohypoaldosteronism result </a:t>
            </a:r>
            <a:r>
              <a:rPr sz="2400" spc="5" dirty="0">
                <a:latin typeface="Times New Roman"/>
                <a:cs typeface="Times New Roman"/>
              </a:rPr>
              <a:t>in </a:t>
            </a:r>
            <a:r>
              <a:rPr sz="2400" dirty="0">
                <a:latin typeface="Times New Roman"/>
                <a:cs typeface="Times New Roman"/>
              </a:rPr>
              <a:t>a urine </a:t>
            </a:r>
            <a:r>
              <a:rPr sz="2400" spc="-5" dirty="0">
                <a:latin typeface="Times New Roman"/>
                <a:cs typeface="Times New Roman"/>
              </a:rPr>
              <a:t>sodium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concentration  greater than 20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mEq/L</a:t>
            </a:r>
            <a:endParaRPr sz="2400">
              <a:latin typeface="Times New Roman"/>
              <a:cs typeface="Times New Roman"/>
            </a:endParaRPr>
          </a:p>
          <a:p>
            <a:pPr marL="677545" marR="106680" indent="-246379">
              <a:lnSpc>
                <a:spcPct val="150000"/>
              </a:lnSpc>
              <a:spcBef>
                <a:spcPts val="590"/>
              </a:spcBef>
            </a:pPr>
            <a:r>
              <a:rPr sz="3075" spc="-7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Extrarenal losses </a:t>
            </a:r>
            <a:r>
              <a:rPr sz="2400" spc="-5" dirty="0">
                <a:latin typeface="Times New Roman"/>
                <a:cs typeface="Times New Roman"/>
              </a:rPr>
              <a:t>caused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vomiting, </a:t>
            </a:r>
            <a:r>
              <a:rPr sz="2400" dirty="0">
                <a:latin typeface="Times New Roman"/>
                <a:cs typeface="Times New Roman"/>
              </a:rPr>
              <a:t>diarrhea, </a:t>
            </a:r>
            <a:r>
              <a:rPr sz="2400" spc="-5" dirty="0">
                <a:latin typeface="Times New Roman"/>
                <a:cs typeface="Times New Roman"/>
              </a:rPr>
              <a:t>sweat, </a:t>
            </a:r>
            <a:r>
              <a:rPr sz="2400" dirty="0">
                <a:latin typeface="Times New Roman"/>
                <a:cs typeface="Times New Roman"/>
              </a:rPr>
              <a:t>and third  </a:t>
            </a:r>
            <a:r>
              <a:rPr sz="2400" spc="-5" dirty="0">
                <a:latin typeface="Times New Roman"/>
                <a:cs typeface="Times New Roman"/>
              </a:rPr>
              <a:t>spacing </a:t>
            </a:r>
            <a:r>
              <a:rPr sz="2400" dirty="0">
                <a:latin typeface="Times New Roman"/>
                <a:cs typeface="Times New Roman"/>
              </a:rPr>
              <a:t>result in a urine </a:t>
            </a:r>
            <a:r>
              <a:rPr sz="2400" spc="-5" dirty="0">
                <a:latin typeface="Times New Roman"/>
                <a:cs typeface="Times New Roman"/>
              </a:rPr>
              <a:t>sodium </a:t>
            </a:r>
            <a:r>
              <a:rPr sz="2400" dirty="0">
                <a:latin typeface="Times New Roman"/>
                <a:cs typeface="Times New Roman"/>
              </a:rPr>
              <a:t>concentration </a:t>
            </a:r>
            <a:r>
              <a:rPr sz="2400" spc="-5" dirty="0">
                <a:latin typeface="Times New Roman"/>
                <a:cs typeface="Times New Roman"/>
              </a:rPr>
              <a:t>less </a:t>
            </a:r>
            <a:r>
              <a:rPr sz="2400" dirty="0">
                <a:latin typeface="Times New Roman"/>
                <a:cs typeface="Times New Roman"/>
              </a:rPr>
              <a:t>than 20  </a:t>
            </a:r>
            <a:r>
              <a:rPr sz="2400" spc="-10" dirty="0">
                <a:latin typeface="Times New Roman"/>
                <a:cs typeface="Times New Roman"/>
              </a:rPr>
              <a:t>mEq/L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221424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none" dirty="0"/>
              <a:t>E</a:t>
            </a:r>
            <a:r>
              <a:rPr sz="5000" u="none" spc="-5" dirty="0"/>
              <a:t>t</a:t>
            </a:r>
            <a:r>
              <a:rPr sz="5000" u="none" spc="5" dirty="0"/>
              <a:t>i</a:t>
            </a:r>
            <a:r>
              <a:rPr sz="5000" u="none" dirty="0"/>
              <a:t>ol</a:t>
            </a:r>
            <a:r>
              <a:rPr sz="5000" u="none" spc="5" dirty="0"/>
              <a:t>og</a:t>
            </a:r>
            <a:r>
              <a:rPr sz="5000" u="none" dirty="0"/>
              <a:t>y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10540" y="2644140"/>
            <a:ext cx="4446905" cy="1774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Excessive </a:t>
            </a:r>
            <a:r>
              <a:rPr sz="2600" spc="-5" dirty="0">
                <a:latin typeface="Times New Roman"/>
                <a:cs typeface="Times New Roman"/>
              </a:rPr>
              <a:t>water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intake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210"/>
              </a:spcBef>
            </a:pPr>
            <a:r>
              <a:rPr sz="3675" spc="-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5" dirty="0">
                <a:latin typeface="Times New Roman"/>
                <a:cs typeface="Times New Roman"/>
              </a:rPr>
              <a:t>Impaired renal water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excretion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20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Loss of </a:t>
            </a:r>
            <a:r>
              <a:rPr sz="2600" spc="-5" dirty="0">
                <a:latin typeface="Times New Roman"/>
                <a:cs typeface="Times New Roman"/>
              </a:rPr>
              <a:t>renal diluting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capacity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3100" y="368300"/>
            <a:ext cx="63773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79675" algn="l"/>
              </a:tabLst>
            </a:pPr>
            <a:r>
              <a:rPr sz="4500" u="none" spc="-25" dirty="0">
                <a:solidFill>
                  <a:srgbClr val="03607A"/>
                </a:solidFill>
              </a:rPr>
              <a:t>Treatment	</a:t>
            </a:r>
            <a:r>
              <a:rPr sz="4500" u="none" dirty="0">
                <a:solidFill>
                  <a:srgbClr val="03607A"/>
                </a:solidFill>
              </a:rPr>
              <a:t>of</a:t>
            </a:r>
            <a:r>
              <a:rPr sz="4500" u="none" spc="-100" dirty="0">
                <a:solidFill>
                  <a:srgbClr val="03607A"/>
                </a:solidFill>
              </a:rPr>
              <a:t> </a:t>
            </a:r>
            <a:r>
              <a:rPr sz="4500" u="none" spc="-5" dirty="0">
                <a:solidFill>
                  <a:srgbClr val="03607A"/>
                </a:solidFill>
              </a:rPr>
              <a:t>Hyponatremia</a:t>
            </a:r>
            <a:endParaRPr sz="4500"/>
          </a:p>
        </p:txBody>
      </p:sp>
      <p:sp>
        <p:nvSpPr>
          <p:cNvPr id="9" name="object 9"/>
          <p:cNvSpPr txBox="1"/>
          <p:nvPr/>
        </p:nvSpPr>
        <p:spPr>
          <a:xfrm>
            <a:off x="739140" y="1983740"/>
            <a:ext cx="5525135" cy="1774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Correct </a:t>
            </a:r>
            <a:r>
              <a:rPr sz="2600" spc="-5" dirty="0">
                <a:latin typeface="Times New Roman"/>
                <a:cs typeface="Times New Roman"/>
              </a:rPr>
              <a:t>serum </a:t>
            </a:r>
            <a:r>
              <a:rPr sz="2600" spc="5" dirty="0">
                <a:latin typeface="Times New Roman"/>
                <a:cs typeface="Times New Roman"/>
              </a:rPr>
              <a:t>Na </a:t>
            </a:r>
            <a:r>
              <a:rPr sz="2600" dirty="0">
                <a:latin typeface="Times New Roman"/>
                <a:cs typeface="Times New Roman"/>
              </a:rPr>
              <a:t>by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1mEq/L/hr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20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Use 3% </a:t>
            </a:r>
            <a:r>
              <a:rPr sz="2600" spc="-5" dirty="0">
                <a:latin typeface="Times New Roman"/>
                <a:cs typeface="Times New Roman"/>
              </a:rPr>
              <a:t>saline in severe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hyponatremia.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21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Goal </a:t>
            </a:r>
            <a:r>
              <a:rPr sz="2600" spc="-5" dirty="0">
                <a:latin typeface="Times New Roman"/>
                <a:cs typeface="Times New Roman"/>
              </a:rPr>
              <a:t>is serum </a:t>
            </a:r>
            <a:r>
              <a:rPr sz="2600" spc="5" dirty="0">
                <a:latin typeface="Times New Roman"/>
                <a:cs typeface="Times New Roman"/>
              </a:rPr>
              <a:t>Na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130.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75980" y="6496050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43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3100" y="524509"/>
            <a:ext cx="397764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none" spc="-5" dirty="0">
                <a:solidFill>
                  <a:srgbClr val="03607A"/>
                </a:solidFill>
              </a:rPr>
              <a:t>H</a:t>
            </a:r>
            <a:r>
              <a:rPr sz="5000" u="none" spc="10" dirty="0">
                <a:solidFill>
                  <a:srgbClr val="03607A"/>
                </a:solidFill>
              </a:rPr>
              <a:t>y</a:t>
            </a:r>
            <a:r>
              <a:rPr sz="5000" u="none" spc="5" dirty="0">
                <a:solidFill>
                  <a:srgbClr val="03607A"/>
                </a:solidFill>
              </a:rPr>
              <a:t>po</a:t>
            </a:r>
            <a:r>
              <a:rPr sz="5000" u="none" spc="-5" dirty="0">
                <a:solidFill>
                  <a:srgbClr val="03607A"/>
                </a:solidFill>
              </a:rPr>
              <a:t>c</a:t>
            </a:r>
            <a:r>
              <a:rPr sz="5000" u="none" dirty="0">
                <a:solidFill>
                  <a:srgbClr val="03607A"/>
                </a:solidFill>
              </a:rPr>
              <a:t>h</a:t>
            </a:r>
            <a:r>
              <a:rPr sz="5000" u="none" spc="-5" dirty="0">
                <a:solidFill>
                  <a:srgbClr val="03607A"/>
                </a:solidFill>
              </a:rPr>
              <a:t>l</a:t>
            </a:r>
            <a:r>
              <a:rPr sz="5000" u="none" dirty="0">
                <a:solidFill>
                  <a:srgbClr val="03607A"/>
                </a:solidFill>
              </a:rPr>
              <a:t>o</a:t>
            </a:r>
            <a:r>
              <a:rPr sz="5000" u="none" spc="-5" dirty="0">
                <a:solidFill>
                  <a:srgbClr val="03607A"/>
                </a:solidFill>
              </a:rPr>
              <a:t>re</a:t>
            </a:r>
            <a:r>
              <a:rPr sz="5000" u="none" spc="5" dirty="0">
                <a:solidFill>
                  <a:srgbClr val="03607A"/>
                </a:solidFill>
              </a:rPr>
              <a:t>mi</a:t>
            </a:r>
            <a:r>
              <a:rPr sz="5000" u="none" dirty="0">
                <a:solidFill>
                  <a:srgbClr val="03607A"/>
                </a:solidFill>
              </a:rPr>
              <a:t>a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86740" y="2211070"/>
            <a:ext cx="7837805" cy="296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Most </a:t>
            </a:r>
            <a:r>
              <a:rPr sz="2600" spc="-5" dirty="0">
                <a:latin typeface="Times New Roman"/>
                <a:cs typeface="Times New Roman"/>
              </a:rPr>
              <a:t>commonly from gastric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losses</a:t>
            </a:r>
            <a:endParaRPr sz="2600">
              <a:latin typeface="Times New Roman"/>
              <a:cs typeface="Times New Roman"/>
            </a:endParaRPr>
          </a:p>
          <a:p>
            <a:pPr marL="311150" marR="30480" indent="-273050">
              <a:lnSpc>
                <a:spcPct val="150000"/>
              </a:lnSpc>
              <a:spcBef>
                <a:spcPts val="65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Often </a:t>
            </a:r>
            <a:r>
              <a:rPr sz="2600" spc="-5" dirty="0">
                <a:latin typeface="Times New Roman"/>
                <a:cs typeface="Times New Roman"/>
              </a:rPr>
              <a:t>presents </a:t>
            </a:r>
            <a:r>
              <a:rPr sz="2600" dirty="0">
                <a:latin typeface="Times New Roman"/>
                <a:cs typeface="Times New Roman"/>
              </a:rPr>
              <a:t>as a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contraction alkalosis 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with 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paradoxical aciduria </a:t>
            </a:r>
            <a:r>
              <a:rPr sz="2600" spc="-5" dirty="0">
                <a:latin typeface="Times New Roman"/>
                <a:cs typeface="Times New Roman"/>
              </a:rPr>
              <a:t>(Na+ retained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5" dirty="0">
                <a:latin typeface="Times New Roman"/>
                <a:cs typeface="Times New Roman"/>
              </a:rPr>
              <a:t>H+ wasted in </a:t>
            </a:r>
            <a:r>
              <a:rPr sz="2600" dirty="0">
                <a:latin typeface="Times New Roman"/>
                <a:cs typeface="Times New Roman"/>
              </a:rPr>
              <a:t>the  </a:t>
            </a:r>
            <a:r>
              <a:rPr sz="2600" spc="5" dirty="0">
                <a:latin typeface="Times New Roman"/>
                <a:cs typeface="Times New Roman"/>
              </a:rPr>
              <a:t>kidney)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200"/>
              </a:spcBef>
            </a:pPr>
            <a:r>
              <a:rPr sz="3675" spc="-2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15" dirty="0">
                <a:solidFill>
                  <a:srgbClr val="FF0000"/>
                </a:solidFill>
                <a:latin typeface="Times New Roman"/>
                <a:cs typeface="Times New Roman"/>
              </a:rPr>
              <a:t>Treatment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resuscitation with normal</a:t>
            </a:r>
            <a:r>
              <a:rPr sz="26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saline.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3100" y="524509"/>
            <a:ext cx="415162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none" spc="-5" dirty="0">
                <a:solidFill>
                  <a:srgbClr val="03607A"/>
                </a:solidFill>
              </a:rPr>
              <a:t>Hyperchloremia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86740" y="2012950"/>
            <a:ext cx="7419340" cy="375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30480" indent="-273050">
              <a:lnSpc>
                <a:spcPct val="150000"/>
              </a:lnSpc>
              <a:spcBef>
                <a:spcPts val="10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Most </a:t>
            </a:r>
            <a:r>
              <a:rPr sz="2600" spc="-5" dirty="0">
                <a:latin typeface="Times New Roman"/>
                <a:cs typeface="Times New Roman"/>
              </a:rPr>
              <a:t>commonly from </a:t>
            </a:r>
            <a:r>
              <a:rPr sz="2600" spc="-10" dirty="0">
                <a:latin typeface="Times New Roman"/>
                <a:cs typeface="Times New Roman"/>
              </a:rPr>
              <a:t>over-resuscitation </a:t>
            </a:r>
            <a:r>
              <a:rPr sz="2600" dirty="0">
                <a:latin typeface="Times New Roman"/>
                <a:cs typeface="Times New Roman"/>
              </a:rPr>
              <a:t>with </a:t>
            </a:r>
            <a:r>
              <a:rPr sz="2600" spc="-5" dirty="0">
                <a:latin typeface="Times New Roman"/>
                <a:cs typeface="Times New Roman"/>
              </a:rPr>
              <a:t>normal  saline.</a:t>
            </a:r>
            <a:endParaRPr sz="2600">
              <a:latin typeface="Times New Roman"/>
              <a:cs typeface="Times New Roman"/>
            </a:endParaRPr>
          </a:p>
          <a:p>
            <a:pPr marL="311150" marR="455295" indent="-273050">
              <a:lnSpc>
                <a:spcPct val="150000"/>
              </a:lnSpc>
              <a:spcBef>
                <a:spcPts val="65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Often </a:t>
            </a:r>
            <a:r>
              <a:rPr sz="2600" spc="-5" dirty="0">
                <a:latin typeface="Times New Roman"/>
                <a:cs typeface="Times New Roman"/>
              </a:rPr>
              <a:t>presents </a:t>
            </a:r>
            <a:r>
              <a:rPr sz="2600" dirty="0">
                <a:latin typeface="Times New Roman"/>
                <a:cs typeface="Times New Roman"/>
              </a:rPr>
              <a:t>as a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hyperchloremic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acidemia 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with 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paradoxical</a:t>
            </a:r>
            <a:r>
              <a:rPr sz="26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alkaluria.</a:t>
            </a:r>
            <a:endParaRPr sz="2600">
              <a:latin typeface="Times New Roman"/>
              <a:cs typeface="Times New Roman"/>
            </a:endParaRPr>
          </a:p>
          <a:p>
            <a:pPr marL="311150" marR="406400" indent="-273050">
              <a:lnSpc>
                <a:spcPct val="150000"/>
              </a:lnSpc>
              <a:spcBef>
                <a:spcPts val="640"/>
              </a:spcBef>
            </a:pPr>
            <a:r>
              <a:rPr sz="3675" spc="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5" dirty="0">
                <a:solidFill>
                  <a:srgbClr val="FF0000"/>
                </a:solidFill>
                <a:latin typeface="Times New Roman"/>
                <a:cs typeface="Times New Roman"/>
              </a:rPr>
              <a:t>Rx: 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stop normal saline 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and 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replace 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with hypotonic  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crystalloid.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900" y="520700"/>
            <a:ext cx="31026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" dirty="0">
                <a:solidFill>
                  <a:srgbClr val="03607A"/>
                </a:solidFill>
                <a:latin typeface="Times New Roman"/>
                <a:cs typeface="Times New Roman"/>
              </a:rPr>
              <a:t>Hypokalemia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140" y="2014220"/>
            <a:ext cx="42697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575" spc="-7" baseline="7285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3200" spc="-5" dirty="0">
                <a:latin typeface="Times New Roman"/>
                <a:cs typeface="Times New Roman"/>
              </a:rPr>
              <a:t>Serum </a:t>
            </a:r>
            <a:r>
              <a:rPr sz="3200" spc="-215" dirty="0">
                <a:latin typeface="Times New Roman"/>
                <a:cs typeface="Times New Roman"/>
              </a:rPr>
              <a:t>K</a:t>
            </a:r>
            <a:r>
              <a:rPr sz="2775" spc="-322" baseline="28528" dirty="0">
                <a:latin typeface="Times New Roman"/>
                <a:cs typeface="Times New Roman"/>
              </a:rPr>
              <a:t>+ </a:t>
            </a:r>
            <a:r>
              <a:rPr sz="3200" dirty="0">
                <a:latin typeface="Times New Roman"/>
                <a:cs typeface="Times New Roman"/>
              </a:rPr>
              <a:t>&lt; 3.5 </a:t>
            </a:r>
            <a:r>
              <a:rPr sz="3200" spc="-10" dirty="0">
                <a:latin typeface="Times New Roman"/>
                <a:cs typeface="Times New Roman"/>
              </a:rPr>
              <a:t>mEq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/L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3100" y="596900"/>
            <a:ext cx="608901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none" spc="-5" dirty="0">
                <a:solidFill>
                  <a:srgbClr val="03607A"/>
                </a:solidFill>
              </a:rPr>
              <a:t>Causes </a:t>
            </a:r>
            <a:r>
              <a:rPr sz="5000" u="none" dirty="0">
                <a:solidFill>
                  <a:srgbClr val="03607A"/>
                </a:solidFill>
              </a:rPr>
              <a:t>of</a:t>
            </a:r>
            <a:r>
              <a:rPr sz="5000" u="none" spc="-105" dirty="0">
                <a:solidFill>
                  <a:srgbClr val="03607A"/>
                </a:solidFill>
              </a:rPr>
              <a:t> </a:t>
            </a:r>
            <a:r>
              <a:rPr sz="5000" u="none" dirty="0">
                <a:solidFill>
                  <a:srgbClr val="03607A"/>
                </a:solidFill>
              </a:rPr>
              <a:t>Hypokalemia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751840" y="1620519"/>
            <a:ext cx="5241290" cy="3707129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0"/>
              </a:spcBef>
            </a:pPr>
            <a:r>
              <a:rPr sz="3975" spc="-7" baseline="6289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800" spc="-5" dirty="0">
                <a:latin typeface="Times New Roman"/>
                <a:cs typeface="Times New Roman"/>
              </a:rPr>
              <a:t>Decreased intake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Times New Roman"/>
                <a:cs typeface="Times New Roman"/>
              </a:rPr>
              <a:t>K</a:t>
            </a:r>
            <a:r>
              <a:rPr sz="2400" spc="-277" baseline="29513" dirty="0">
                <a:latin typeface="Times New Roman"/>
                <a:cs typeface="Times New Roman"/>
              </a:rPr>
              <a:t>+</a:t>
            </a:r>
            <a:endParaRPr sz="2400" baseline="29513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700"/>
              </a:spcBef>
            </a:pPr>
            <a:r>
              <a:rPr sz="3975" spc="-7" baseline="733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800" spc="-5" dirty="0">
                <a:latin typeface="Times New Roman"/>
                <a:cs typeface="Times New Roman"/>
              </a:rPr>
              <a:t>Increased </a:t>
            </a:r>
            <a:r>
              <a:rPr sz="2800" spc="-190" dirty="0">
                <a:latin typeface="Times New Roman"/>
                <a:cs typeface="Times New Roman"/>
              </a:rPr>
              <a:t>K</a:t>
            </a:r>
            <a:r>
              <a:rPr sz="2400" spc="-284" baseline="29513" dirty="0">
                <a:latin typeface="Times New Roman"/>
                <a:cs typeface="Times New Roman"/>
              </a:rPr>
              <a:t>+  </a:t>
            </a:r>
            <a:r>
              <a:rPr sz="2400" spc="-277" baseline="29513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loss</a:t>
            </a:r>
            <a:endParaRPr sz="28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600"/>
              </a:spcBef>
            </a:pPr>
            <a:r>
              <a:rPr sz="3075" spc="-7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5" dirty="0">
                <a:latin typeface="Times New Roman"/>
                <a:cs typeface="Times New Roman"/>
              </a:rPr>
              <a:t>Chronic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diuretics</a:t>
            </a:r>
            <a:endParaRPr sz="24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590"/>
              </a:spcBef>
            </a:pPr>
            <a:r>
              <a:rPr sz="3075" spc="-7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5" dirty="0">
                <a:latin typeface="Times New Roman"/>
                <a:cs typeface="Times New Roman"/>
              </a:rPr>
              <a:t>Severe vomiting/diarrhea</a:t>
            </a:r>
            <a:endParaRPr sz="24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600"/>
              </a:spcBef>
            </a:pPr>
            <a:r>
              <a:rPr sz="3075" spc="-7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5" dirty="0">
                <a:latin typeface="Times New Roman"/>
                <a:cs typeface="Times New Roman"/>
              </a:rPr>
              <a:t>Acid/base imbalance</a:t>
            </a:r>
            <a:endParaRPr sz="24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600"/>
              </a:spcBef>
            </a:pPr>
            <a:r>
              <a:rPr sz="3075" spc="-22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15" dirty="0">
                <a:latin typeface="Times New Roman"/>
                <a:cs typeface="Times New Roman"/>
              </a:rPr>
              <a:t>Trauma </a:t>
            </a:r>
            <a:r>
              <a:rPr sz="2400" spc="-5" dirty="0">
                <a:latin typeface="Times New Roman"/>
                <a:cs typeface="Times New Roman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stress</a:t>
            </a:r>
            <a:endParaRPr sz="24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600"/>
              </a:spcBef>
            </a:pPr>
            <a:r>
              <a:rPr sz="3075" spc="-7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5" dirty="0">
                <a:latin typeface="Times New Roman"/>
                <a:cs typeface="Times New Roman"/>
              </a:rPr>
              <a:t>Increased </a:t>
            </a:r>
            <a:r>
              <a:rPr sz="2400" dirty="0">
                <a:latin typeface="Times New Roman"/>
                <a:cs typeface="Times New Roman"/>
              </a:rPr>
              <a:t>aldosterone</a:t>
            </a:r>
            <a:endParaRPr sz="24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600"/>
              </a:spcBef>
            </a:pPr>
            <a:r>
              <a:rPr sz="3075" spc="-7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5" dirty="0">
                <a:latin typeface="Times New Roman"/>
                <a:cs typeface="Times New Roman"/>
              </a:rPr>
              <a:t>Redistribution between ICF and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ECF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75980" y="6496050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47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520700"/>
            <a:ext cx="326072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" dirty="0">
                <a:solidFill>
                  <a:srgbClr val="03607A"/>
                </a:solidFill>
                <a:latin typeface="Times New Roman"/>
                <a:cs typeface="Times New Roman"/>
              </a:rPr>
              <a:t>Hyperkalemia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840" y="1633220"/>
            <a:ext cx="36607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Serum </a:t>
            </a:r>
            <a:r>
              <a:rPr sz="2600" spc="-5" dirty="0">
                <a:latin typeface="Times New Roman"/>
                <a:cs typeface="Times New Roman"/>
              </a:rPr>
              <a:t>K+ </a:t>
            </a:r>
            <a:r>
              <a:rPr sz="2600" dirty="0">
                <a:latin typeface="Times New Roman"/>
                <a:cs typeface="Times New Roman"/>
              </a:rPr>
              <a:t>&gt; </a:t>
            </a:r>
            <a:r>
              <a:rPr sz="2600" spc="-5" dirty="0">
                <a:latin typeface="Times New Roman"/>
                <a:cs typeface="Times New Roman"/>
              </a:rPr>
              <a:t>5.5 mEq </a:t>
            </a:r>
            <a:r>
              <a:rPr sz="2600" dirty="0">
                <a:latin typeface="Times New Roman"/>
                <a:cs typeface="Times New Roman"/>
              </a:rPr>
              <a:t>/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5980" y="6496050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48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3100" y="520700"/>
            <a:ext cx="36226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none" spc="-5" dirty="0">
                <a:solidFill>
                  <a:srgbClr val="03607A"/>
                </a:solidFill>
              </a:rPr>
              <a:t>Hyperkalemia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497840" y="1282700"/>
            <a:ext cx="6936105" cy="280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3607A"/>
                </a:solidFill>
                <a:latin typeface="Times New Roman"/>
                <a:cs typeface="Times New Roman"/>
              </a:rPr>
              <a:t>Management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3975" baseline="6289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10%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Calcium Gluconate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or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Calcium</a:t>
            </a:r>
            <a:r>
              <a:rPr sz="28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Chloride</a:t>
            </a:r>
            <a:endParaRPr sz="2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2380"/>
              </a:spcBef>
            </a:pPr>
            <a:r>
              <a:rPr sz="3975" baseline="733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800" dirty="0">
                <a:latin typeface="Times New Roman"/>
                <a:cs typeface="Times New Roman"/>
              </a:rPr>
              <a:t>Insulin </a:t>
            </a:r>
            <a:r>
              <a:rPr sz="2800" spc="-5" dirty="0">
                <a:latin typeface="Times New Roman"/>
                <a:cs typeface="Times New Roman"/>
              </a:rPr>
              <a:t>(0.1U/kg/hr) and </a:t>
            </a:r>
            <a:r>
              <a:rPr sz="2800" dirty="0">
                <a:latin typeface="Times New Roman"/>
                <a:cs typeface="Times New Roman"/>
              </a:rPr>
              <a:t>IV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Glucose</a:t>
            </a:r>
            <a:endParaRPr sz="2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2370"/>
              </a:spcBef>
            </a:pPr>
            <a:r>
              <a:rPr sz="3975" spc="-7" baseline="6289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800" spc="-5" dirty="0">
                <a:latin typeface="Times New Roman"/>
                <a:cs typeface="Times New Roman"/>
              </a:rPr>
              <a:t>Lasix 1mg/kg </a:t>
            </a:r>
            <a:r>
              <a:rPr sz="2800" dirty="0">
                <a:latin typeface="Times New Roman"/>
                <a:cs typeface="Times New Roman"/>
              </a:rPr>
              <a:t>(if </a:t>
            </a:r>
            <a:r>
              <a:rPr sz="2800" spc="-5" dirty="0">
                <a:latin typeface="Times New Roman"/>
                <a:cs typeface="Times New Roman"/>
              </a:rPr>
              <a:t>renal function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normal)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1840229"/>
            <a:ext cx="4548505" cy="124079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023235" algn="l"/>
              </a:tabLst>
            </a:pPr>
            <a:r>
              <a:rPr sz="4000" u="heavy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Hypokalemia:	</a:t>
            </a:r>
            <a:endParaRPr sz="4000"/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u="none" spc="-5" dirty="0">
                <a:solidFill>
                  <a:srgbClr val="000000"/>
                </a:solidFill>
              </a:rPr>
              <a:t>Serum potassium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spc="-5" dirty="0">
                <a:solidFill>
                  <a:srgbClr val="000000"/>
                </a:solidFill>
              </a:rPr>
              <a:t>level&lt;3.5mEq/L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0540" y="3535680"/>
            <a:ext cx="7642225" cy="137668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40"/>
              </a:spcBef>
            </a:pPr>
            <a:r>
              <a:rPr sz="2600" u="heavy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Times New Roman"/>
                <a:cs typeface="Times New Roman"/>
              </a:rPr>
              <a:t>Etiology:</a:t>
            </a:r>
            <a:endParaRPr sz="2600">
              <a:latin typeface="Times New Roman"/>
              <a:cs typeface="Times New Roman"/>
            </a:endParaRPr>
          </a:p>
          <a:p>
            <a:pPr marL="311150" marR="30480" indent="-273050">
              <a:lnSpc>
                <a:spcPct val="100000"/>
              </a:lnSpc>
              <a:spcBef>
                <a:spcPts val="640"/>
              </a:spcBef>
            </a:pPr>
            <a:r>
              <a:rPr sz="3675" spc="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5" dirty="0">
                <a:latin typeface="Times New Roman"/>
                <a:cs typeface="Times New Roman"/>
              </a:rPr>
              <a:t>GI </a:t>
            </a:r>
            <a:r>
              <a:rPr sz="2600" spc="-5" dirty="0">
                <a:latin typeface="Times New Roman"/>
                <a:cs typeface="Times New Roman"/>
              </a:rPr>
              <a:t>losses from </a:t>
            </a:r>
            <a:r>
              <a:rPr sz="2600" dirty="0">
                <a:latin typeface="Times New Roman"/>
                <a:cs typeface="Times New Roman"/>
              </a:rPr>
              <a:t>vomiting, </a:t>
            </a:r>
            <a:r>
              <a:rPr sz="2600" spc="-5" dirty="0">
                <a:latin typeface="Times New Roman"/>
                <a:cs typeface="Times New Roman"/>
              </a:rPr>
              <a:t>diarrhea, </a:t>
            </a:r>
            <a:r>
              <a:rPr sz="2600" dirty="0">
                <a:latin typeface="Times New Roman"/>
                <a:cs typeface="Times New Roman"/>
              </a:rPr>
              <a:t>or </a:t>
            </a:r>
            <a:r>
              <a:rPr sz="2600" spc="-5" dirty="0">
                <a:latin typeface="Times New Roman"/>
                <a:cs typeface="Times New Roman"/>
              </a:rPr>
              <a:t>fistula </a:t>
            </a:r>
            <a:r>
              <a:rPr sz="2600" dirty="0">
                <a:latin typeface="Times New Roman"/>
                <a:cs typeface="Times New Roman"/>
              </a:rPr>
              <a:t>and use of  </a:t>
            </a:r>
            <a:r>
              <a:rPr sz="2600" spc="-5" dirty="0">
                <a:latin typeface="Times New Roman"/>
                <a:cs typeface="Times New Roman"/>
              </a:rPr>
              <a:t>diuretics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6070" y="7035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969" y="722629"/>
            <a:ext cx="80048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Water </a:t>
            </a:r>
            <a:r>
              <a:rPr sz="2400" dirty="0">
                <a:latin typeface="Times New Roman"/>
                <a:cs typeface="Times New Roman"/>
              </a:rPr>
              <a:t>constitutes an </a:t>
            </a:r>
            <a:r>
              <a:rPr sz="2400" spc="-5" dirty="0">
                <a:latin typeface="Times New Roman"/>
                <a:cs typeface="Times New Roman"/>
              </a:rPr>
              <a:t>average </a:t>
            </a:r>
            <a:r>
              <a:rPr sz="2400" b="1" dirty="0">
                <a:solidFill>
                  <a:srgbClr val="006FBF"/>
                </a:solidFill>
                <a:latin typeface="Times New Roman"/>
                <a:cs typeface="Times New Roman"/>
              </a:rPr>
              <a:t>50 to 70% </a:t>
            </a:r>
            <a:r>
              <a:rPr sz="2400" dirty="0">
                <a:latin typeface="Times New Roman"/>
                <a:cs typeface="Times New Roman"/>
              </a:rPr>
              <a:t>of the total body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weight.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01419" y="1505118"/>
          <a:ext cx="5616574" cy="18551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0380"/>
                <a:gridCol w="426719"/>
                <a:gridCol w="836930"/>
                <a:gridCol w="2582545"/>
              </a:tblGrid>
              <a:tr h="352921">
                <a:tc>
                  <a:txBody>
                    <a:bodyPr/>
                    <a:lstStyle/>
                    <a:p>
                      <a:pPr marL="31750">
                        <a:lnSpc>
                          <a:spcPts val="2620"/>
                        </a:lnSpc>
                      </a:pPr>
                      <a:r>
                        <a:rPr sz="2400" spc="-5" dirty="0">
                          <a:solidFill>
                            <a:srgbClr val="FF0066"/>
                          </a:solidFill>
                          <a:latin typeface="Times New Roman"/>
                          <a:cs typeface="Times New Roman"/>
                        </a:rPr>
                        <a:t>Young</a:t>
                      </a:r>
                      <a:r>
                        <a:rPr sz="2400" spc="-35" dirty="0">
                          <a:solidFill>
                            <a:srgbClr val="FF006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FF0066"/>
                          </a:solidFill>
                          <a:latin typeface="Times New Roman"/>
                          <a:cs typeface="Times New Roman"/>
                        </a:rPr>
                        <a:t>males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262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-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2620"/>
                        </a:lnSpc>
                      </a:pPr>
                      <a:r>
                        <a:rPr sz="2400" b="1" dirty="0">
                          <a:solidFill>
                            <a:srgbClr val="006FB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400" b="1" spc="5" dirty="0">
                          <a:solidFill>
                            <a:srgbClr val="006FB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b="1" dirty="0">
                          <a:solidFill>
                            <a:srgbClr val="006FB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62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of total body</a:t>
                      </a:r>
                      <a:r>
                        <a:rPr sz="2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weight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2921">
                <a:tc>
                  <a:txBody>
                    <a:bodyPr/>
                    <a:lstStyle/>
                    <a:p>
                      <a:pPr marL="31750">
                        <a:lnSpc>
                          <a:spcPts val="2680"/>
                        </a:lnSpc>
                      </a:pPr>
                      <a:r>
                        <a:rPr sz="2400" spc="-5" dirty="0">
                          <a:solidFill>
                            <a:srgbClr val="FF0066"/>
                          </a:solidFill>
                          <a:latin typeface="Times New Roman"/>
                          <a:cs typeface="Times New Roman"/>
                        </a:rPr>
                        <a:t>Older males</a:t>
                      </a:r>
                      <a:r>
                        <a:rPr sz="2400" spc="-55" dirty="0">
                          <a:solidFill>
                            <a:srgbClr val="FF006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–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2680"/>
                        </a:lnSpc>
                      </a:pPr>
                      <a:r>
                        <a:rPr sz="2400" b="1" dirty="0">
                          <a:solidFill>
                            <a:srgbClr val="006FBF"/>
                          </a:solidFill>
                          <a:latin typeface="Times New Roman"/>
                          <a:cs typeface="Times New Roman"/>
                        </a:rPr>
                        <a:t>52%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9642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FF0066"/>
                          </a:solidFill>
                          <a:latin typeface="Times New Roman"/>
                          <a:cs typeface="Times New Roman"/>
                        </a:rPr>
                        <a:t>Young females</a:t>
                      </a:r>
                      <a:r>
                        <a:rPr sz="2400" spc="-45" dirty="0">
                          <a:solidFill>
                            <a:srgbClr val="FF006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–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R="76200" algn="r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006FB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2400" b="1" spc="5" dirty="0">
                          <a:solidFill>
                            <a:srgbClr val="006FB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b="1" dirty="0">
                          <a:solidFill>
                            <a:srgbClr val="006FB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R="42545" algn="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of total body</a:t>
                      </a:r>
                      <a:r>
                        <a:rPr sz="2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weight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</a:tr>
              <a:tr h="352921">
                <a:tc gridSpan="2">
                  <a:txBody>
                    <a:bodyPr/>
                    <a:lstStyle/>
                    <a:p>
                      <a:pPr marL="31750">
                        <a:lnSpc>
                          <a:spcPts val="2680"/>
                        </a:lnSpc>
                      </a:pPr>
                      <a:r>
                        <a:rPr sz="2400" spc="-5" dirty="0">
                          <a:solidFill>
                            <a:srgbClr val="FF0066"/>
                          </a:solidFill>
                          <a:latin typeface="Times New Roman"/>
                          <a:cs typeface="Times New Roman"/>
                        </a:rPr>
                        <a:t>Older females</a:t>
                      </a:r>
                      <a:r>
                        <a:rPr sz="2400" spc="-15" dirty="0">
                          <a:solidFill>
                            <a:srgbClr val="FF006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–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2680"/>
                        </a:lnSpc>
                      </a:pPr>
                      <a:r>
                        <a:rPr sz="2400" b="1" dirty="0">
                          <a:solidFill>
                            <a:srgbClr val="006FBF"/>
                          </a:solidFill>
                          <a:latin typeface="Times New Roman"/>
                          <a:cs typeface="Times New Roman"/>
                        </a:rPr>
                        <a:t>47%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306070" y="37388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0" y="451992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66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6070" y="53009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66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8969" y="3757929"/>
            <a:ext cx="7194550" cy="310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Variation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b="1" dirty="0">
                <a:solidFill>
                  <a:srgbClr val="006FBF"/>
                </a:solidFill>
                <a:latin typeface="Times New Roman"/>
                <a:cs typeface="Times New Roman"/>
              </a:rPr>
              <a:t>±15% </a:t>
            </a:r>
            <a:r>
              <a:rPr sz="2400" dirty="0">
                <a:latin typeface="Times New Roman"/>
                <a:cs typeface="Times New Roman"/>
              </a:rPr>
              <a:t>in both groups </a:t>
            </a:r>
            <a:r>
              <a:rPr sz="2400" spc="5" dirty="0">
                <a:latin typeface="Times New Roman"/>
                <a:cs typeface="Times New Roman"/>
              </a:rPr>
              <a:t>is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normal.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213499"/>
              </a:lnSpc>
              <a:spcBef>
                <a:spcPts val="10"/>
              </a:spcBef>
              <a:tabLst>
                <a:tab pos="1078865" algn="l"/>
                <a:tab pos="1697355" algn="l"/>
              </a:tabLst>
            </a:pPr>
            <a:r>
              <a:rPr sz="2400" spc="-5" dirty="0">
                <a:solidFill>
                  <a:srgbClr val="FF0066"/>
                </a:solidFill>
                <a:latin typeface="Times New Roman"/>
                <a:cs typeface="Times New Roman"/>
              </a:rPr>
              <a:t>Obese	</a:t>
            </a:r>
            <a:r>
              <a:rPr sz="2400" dirty="0">
                <a:latin typeface="Times New Roman"/>
                <a:cs typeface="Times New Roman"/>
              </a:rPr>
              <a:t>have </a:t>
            </a:r>
            <a:r>
              <a:rPr sz="2400" b="1" spc="-5" dirty="0">
                <a:solidFill>
                  <a:srgbClr val="006FBF"/>
                </a:solidFill>
                <a:latin typeface="Times New Roman"/>
                <a:cs typeface="Times New Roman"/>
              </a:rPr>
              <a:t>25 </a:t>
            </a:r>
            <a:r>
              <a:rPr sz="2400" b="1" dirty="0">
                <a:solidFill>
                  <a:srgbClr val="006FBF"/>
                </a:solidFill>
                <a:latin typeface="Times New Roman"/>
                <a:cs typeface="Times New Roman"/>
              </a:rPr>
              <a:t>to 30% </a:t>
            </a:r>
            <a:r>
              <a:rPr sz="2400" spc="-5" dirty="0">
                <a:latin typeface="Times New Roman"/>
                <a:cs typeface="Times New Roman"/>
              </a:rPr>
              <a:t>less </a:t>
            </a:r>
            <a:r>
              <a:rPr sz="2400" dirty="0">
                <a:latin typeface="Times New Roman"/>
                <a:cs typeface="Times New Roman"/>
              </a:rPr>
              <a:t>body </a:t>
            </a:r>
            <a:r>
              <a:rPr sz="2400" spc="-5" dirty="0">
                <a:latin typeface="Times New Roman"/>
                <a:cs typeface="Times New Roman"/>
              </a:rPr>
              <a:t>water </a:t>
            </a:r>
            <a:r>
              <a:rPr sz="2400" dirty="0">
                <a:latin typeface="Times New Roman"/>
                <a:cs typeface="Times New Roman"/>
              </a:rPr>
              <a:t>than </a:t>
            </a:r>
            <a:r>
              <a:rPr sz="2400" dirty="0">
                <a:solidFill>
                  <a:srgbClr val="FF0066"/>
                </a:solidFill>
                <a:latin typeface="Times New Roman"/>
                <a:cs typeface="Times New Roman"/>
              </a:rPr>
              <a:t>lean </a:t>
            </a:r>
            <a:r>
              <a:rPr sz="2400" dirty="0">
                <a:latin typeface="Times New Roman"/>
                <a:cs typeface="Times New Roman"/>
              </a:rPr>
              <a:t>people.  </a:t>
            </a:r>
            <a:r>
              <a:rPr sz="2400" spc="-5" dirty="0">
                <a:solidFill>
                  <a:srgbClr val="FF0066"/>
                </a:solidFill>
                <a:latin typeface="Times New Roman"/>
                <a:cs typeface="Times New Roman"/>
              </a:rPr>
              <a:t>Infants		</a:t>
            </a:r>
            <a:r>
              <a:rPr sz="2400" b="1" dirty="0">
                <a:solidFill>
                  <a:srgbClr val="006FBF"/>
                </a:solidFill>
                <a:latin typeface="Times New Roman"/>
                <a:cs typeface="Times New Roman"/>
              </a:rPr>
              <a:t>75 to</a:t>
            </a:r>
            <a:r>
              <a:rPr sz="2400" b="1" spc="-5" dirty="0">
                <a:solidFill>
                  <a:srgbClr val="006FB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BF"/>
                </a:solidFill>
                <a:latin typeface="Times New Roman"/>
                <a:cs typeface="Times New Roman"/>
              </a:rPr>
              <a:t>80%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>
              <a:latin typeface="Times New Roman"/>
              <a:cs typeface="Times New Roman"/>
            </a:endParaRPr>
          </a:p>
          <a:p>
            <a:pPr marL="837565" indent="-178435">
              <a:lnSpc>
                <a:spcPct val="100000"/>
              </a:lnSpc>
              <a:buChar char="-"/>
              <a:tabLst>
                <a:tab pos="838200" algn="l"/>
              </a:tabLst>
            </a:pPr>
            <a:r>
              <a:rPr sz="2400" dirty="0">
                <a:latin typeface="Times New Roman"/>
                <a:cs typeface="Times New Roman"/>
              </a:rPr>
              <a:t>gradual physiological </a:t>
            </a:r>
            <a:r>
              <a:rPr sz="2400" spc="-5" dirty="0">
                <a:latin typeface="Times New Roman"/>
                <a:cs typeface="Times New Roman"/>
              </a:rPr>
              <a:t>loss </a:t>
            </a:r>
            <a:r>
              <a:rPr sz="2400" dirty="0">
                <a:latin typeface="Times New Roman"/>
                <a:cs typeface="Times New Roman"/>
              </a:rPr>
              <a:t>of body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water.</a:t>
            </a:r>
            <a:endParaRPr sz="2400">
              <a:latin typeface="Times New Roman"/>
              <a:cs typeface="Times New Roman"/>
            </a:endParaRPr>
          </a:p>
          <a:p>
            <a:pPr marL="838200" indent="-178435">
              <a:lnSpc>
                <a:spcPct val="100000"/>
              </a:lnSpc>
              <a:spcBef>
                <a:spcPts val="20"/>
              </a:spcBef>
              <a:buClr>
                <a:srgbClr val="000000"/>
              </a:buClr>
              <a:buFont typeface="Times New Roman"/>
              <a:buChar char="-"/>
              <a:tabLst>
                <a:tab pos="838200" algn="l"/>
              </a:tabLst>
            </a:pPr>
            <a:r>
              <a:rPr sz="2400" b="1" dirty="0">
                <a:solidFill>
                  <a:srgbClr val="006FBF"/>
                </a:solidFill>
                <a:latin typeface="Times New Roman"/>
                <a:cs typeface="Times New Roman"/>
              </a:rPr>
              <a:t>65% </a:t>
            </a:r>
            <a:r>
              <a:rPr sz="2400" dirty="0">
                <a:latin typeface="Times New Roman"/>
                <a:cs typeface="Times New Roman"/>
              </a:rPr>
              <a:t>at one year of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age.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10540" y="1884679"/>
            <a:ext cx="8066405" cy="400177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0"/>
              </a:spcBef>
            </a:pP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Treatment: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Correction of the underlying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condition</a:t>
            </a:r>
            <a:endParaRPr sz="2600">
              <a:latin typeface="Times New Roman"/>
              <a:cs typeface="Times New Roman"/>
            </a:endParaRPr>
          </a:p>
          <a:p>
            <a:pPr marL="311150" marR="782955" indent="-273050">
              <a:lnSpc>
                <a:spcPct val="100000"/>
              </a:lnSpc>
              <a:spcBef>
                <a:spcPts val="650"/>
              </a:spcBef>
            </a:pPr>
            <a:r>
              <a:rPr sz="3675" spc="1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0" dirty="0">
                <a:latin typeface="Times New Roman"/>
                <a:cs typeface="Times New Roman"/>
              </a:rPr>
              <a:t>K </a:t>
            </a:r>
            <a:r>
              <a:rPr sz="2600" dirty="0">
                <a:latin typeface="Times New Roman"/>
                <a:cs typeface="Times New Roman"/>
              </a:rPr>
              <a:t>should be given </a:t>
            </a:r>
            <a:r>
              <a:rPr sz="2600" spc="-5" dirty="0">
                <a:latin typeface="Times New Roman"/>
                <a:cs typeface="Times New Roman"/>
              </a:rPr>
              <a:t>orally unless severe(&lt;2.5mEq/L),  patient is symptomatic </a:t>
            </a:r>
            <a:r>
              <a:rPr sz="2600" dirty="0">
                <a:latin typeface="Times New Roman"/>
                <a:cs typeface="Times New Roman"/>
              </a:rPr>
              <a:t>or the </a:t>
            </a:r>
            <a:r>
              <a:rPr sz="2600" spc="-5" dirty="0">
                <a:latin typeface="Times New Roman"/>
                <a:cs typeface="Times New Roman"/>
              </a:rPr>
              <a:t>enteral route is  contraindicated</a:t>
            </a:r>
            <a:endParaRPr sz="2600">
              <a:latin typeface="Times New Roman"/>
              <a:cs typeface="Times New Roman"/>
            </a:endParaRPr>
          </a:p>
          <a:p>
            <a:pPr marL="311150" marR="255270" indent="-273050">
              <a:lnSpc>
                <a:spcPct val="100000"/>
              </a:lnSpc>
              <a:spcBef>
                <a:spcPts val="64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Oral K </a:t>
            </a:r>
            <a:r>
              <a:rPr sz="2600" spc="-5" dirty="0">
                <a:latin typeface="Times New Roman"/>
                <a:cs typeface="Times New Roman"/>
              </a:rPr>
              <a:t>supplements </a:t>
            </a:r>
            <a:r>
              <a:rPr sz="2600" dirty="0">
                <a:latin typeface="Times New Roman"/>
                <a:cs typeface="Times New Roman"/>
              </a:rPr>
              <a:t>(60-80mEq/L) coupled </a:t>
            </a:r>
            <a:r>
              <a:rPr sz="2600" spc="-5" dirty="0">
                <a:latin typeface="Times New Roman"/>
                <a:cs typeface="Times New Roman"/>
              </a:rPr>
              <a:t>with normal  diet is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sufficient.</a:t>
            </a:r>
            <a:endParaRPr sz="2600">
              <a:latin typeface="Times New Roman"/>
              <a:cs typeface="Times New Roman"/>
            </a:endParaRPr>
          </a:p>
          <a:p>
            <a:pPr marL="311150" marR="30480" indent="-273050">
              <a:lnSpc>
                <a:spcPct val="100000"/>
              </a:lnSpc>
              <a:spcBef>
                <a:spcPts val="650"/>
              </a:spcBef>
            </a:pPr>
            <a:r>
              <a:rPr sz="3675" spc="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5" dirty="0">
                <a:latin typeface="Times New Roman"/>
                <a:cs typeface="Times New Roman"/>
              </a:rPr>
              <a:t>ECG </a:t>
            </a:r>
            <a:r>
              <a:rPr sz="2600" spc="-5" dirty="0">
                <a:latin typeface="Times New Roman"/>
                <a:cs typeface="Times New Roman"/>
              </a:rPr>
              <a:t>monitoring along with frequent assessment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serum  </a:t>
            </a:r>
            <a:r>
              <a:rPr sz="2600" dirty="0">
                <a:latin typeface="Times New Roman"/>
                <a:cs typeface="Times New Roman"/>
              </a:rPr>
              <a:t>K </a:t>
            </a:r>
            <a:r>
              <a:rPr sz="2600" spc="-5" dirty="0">
                <a:latin typeface="Times New Roman"/>
                <a:cs typeface="Times New Roman"/>
              </a:rPr>
              <a:t>level is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reqiured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103629"/>
            <a:ext cx="52197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none" spc="-5" dirty="0"/>
              <a:t>Calcium</a:t>
            </a:r>
            <a:r>
              <a:rPr sz="4800" u="none" spc="-70" dirty="0"/>
              <a:t> </a:t>
            </a:r>
            <a:r>
              <a:rPr sz="4800" u="none" spc="-5" dirty="0"/>
              <a:t>homeostasis</a:t>
            </a:r>
            <a:endParaRPr sz="4800"/>
          </a:p>
        </p:txBody>
      </p:sp>
      <p:sp>
        <p:nvSpPr>
          <p:cNvPr id="9" name="object 9"/>
          <p:cNvSpPr txBox="1"/>
          <p:nvPr/>
        </p:nvSpPr>
        <p:spPr>
          <a:xfrm>
            <a:off x="523240" y="2165350"/>
            <a:ext cx="7870190" cy="415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675" spc="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5" dirty="0">
                <a:latin typeface="Times New Roman"/>
                <a:cs typeface="Times New Roman"/>
              </a:rPr>
              <a:t>Body </a:t>
            </a:r>
            <a:r>
              <a:rPr sz="2600" spc="-5" dirty="0">
                <a:latin typeface="Times New Roman"/>
                <a:cs typeface="Times New Roman"/>
              </a:rPr>
              <a:t>contains </a:t>
            </a:r>
            <a:r>
              <a:rPr sz="2600" dirty="0">
                <a:latin typeface="Times New Roman"/>
                <a:cs typeface="Times New Roman"/>
              </a:rPr>
              <a:t>approx. 1400gm of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calcium</a:t>
            </a:r>
            <a:endParaRPr sz="2600">
              <a:latin typeface="Times New Roman"/>
              <a:cs typeface="Times New Roman"/>
            </a:endParaRPr>
          </a:p>
          <a:p>
            <a:pPr marL="298450" marR="461645" indent="-273050">
              <a:lnSpc>
                <a:spcPct val="150000"/>
              </a:lnSpc>
              <a:spcBef>
                <a:spcPts val="65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Reduction </a:t>
            </a:r>
            <a:r>
              <a:rPr sz="2600" spc="-5" dirty="0">
                <a:latin typeface="Times New Roman"/>
                <a:cs typeface="Times New Roman"/>
              </a:rPr>
              <a:t>in calcium level leads to increases calcium  reabsorption from the </a:t>
            </a:r>
            <a:r>
              <a:rPr sz="2600" dirty="0">
                <a:latin typeface="Times New Roman"/>
                <a:cs typeface="Times New Roman"/>
              </a:rPr>
              <a:t>bone.</a:t>
            </a:r>
            <a:endParaRPr sz="2600">
              <a:latin typeface="Times New Roman"/>
              <a:cs typeface="Times New Roman"/>
            </a:endParaRPr>
          </a:p>
          <a:p>
            <a:pPr marL="298450" marR="17780" indent="-273050">
              <a:lnSpc>
                <a:spcPct val="149900"/>
              </a:lnSpc>
              <a:spcBef>
                <a:spcPts val="640"/>
              </a:spcBef>
            </a:pPr>
            <a:r>
              <a:rPr sz="3675" spc="30" baseline="6802" dirty="0">
                <a:solidFill>
                  <a:srgbClr val="0ACFD8"/>
                </a:solidFill>
                <a:latin typeface="UnDotum"/>
                <a:cs typeface="UnDotum"/>
              </a:rPr>
              <a:t> </a:t>
            </a:r>
            <a:r>
              <a:rPr sz="2600" spc="-5" dirty="0">
                <a:latin typeface="Times New Roman"/>
                <a:cs typeface="Times New Roman"/>
              </a:rPr>
              <a:t>It increases calcium reabsorption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5" dirty="0">
                <a:latin typeface="Times New Roman"/>
                <a:cs typeface="Times New Roman"/>
              </a:rPr>
              <a:t>stimulates </a:t>
            </a:r>
            <a:r>
              <a:rPr sz="2600" dirty="0">
                <a:latin typeface="Times New Roman"/>
                <a:cs typeface="Times New Roman"/>
              </a:rPr>
              <a:t>the  </a:t>
            </a:r>
            <a:r>
              <a:rPr sz="2600" spc="-5" dirty="0">
                <a:latin typeface="Times New Roman"/>
                <a:cs typeface="Times New Roman"/>
              </a:rPr>
              <a:t>formation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the active metabolite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vit. </a:t>
            </a:r>
            <a:r>
              <a:rPr sz="2600" dirty="0">
                <a:latin typeface="Times New Roman"/>
                <a:cs typeface="Times New Roman"/>
              </a:rPr>
              <a:t>D </a:t>
            </a:r>
            <a:r>
              <a:rPr sz="2600" spc="-5" dirty="0">
                <a:latin typeface="Times New Roman"/>
                <a:cs typeface="Times New Roman"/>
              </a:rPr>
              <a:t>that increases  </a:t>
            </a:r>
            <a:r>
              <a:rPr sz="2600" dirty="0">
                <a:latin typeface="Times New Roman"/>
                <a:cs typeface="Times New Roman"/>
              </a:rPr>
              <a:t>gut </a:t>
            </a:r>
            <a:r>
              <a:rPr sz="2600" spc="-5" dirty="0">
                <a:latin typeface="Times New Roman"/>
                <a:cs typeface="Times New Roman"/>
              </a:rPr>
              <a:t>reabsorption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elemental calcium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5" dirty="0">
                <a:latin typeface="Times New Roman"/>
                <a:cs typeface="Times New Roman"/>
              </a:rPr>
              <a:t>facilitates </a:t>
            </a:r>
            <a:r>
              <a:rPr sz="2600" dirty="0">
                <a:latin typeface="Times New Roman"/>
                <a:cs typeface="Times New Roman"/>
              </a:rPr>
              <a:t>the  </a:t>
            </a:r>
            <a:r>
              <a:rPr sz="2600" spc="-5" dirty="0">
                <a:latin typeface="Times New Roman"/>
                <a:cs typeface="Times New Roman"/>
              </a:rPr>
              <a:t>action </a:t>
            </a:r>
            <a:r>
              <a:rPr sz="2600" dirty="0">
                <a:latin typeface="Times New Roman"/>
                <a:cs typeface="Times New Roman"/>
              </a:rPr>
              <a:t>on the bone.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1967229"/>
            <a:ext cx="4294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Calcium</a:t>
            </a:r>
            <a:r>
              <a:rPr sz="3600" spc="-75" dirty="0"/>
              <a:t> </a:t>
            </a:r>
            <a:r>
              <a:rPr sz="3600" spc="-5" dirty="0"/>
              <a:t>abnormalities: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497840" y="3261359"/>
            <a:ext cx="4965065" cy="137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600" u="heavy" spc="-5" dirty="0">
                <a:solidFill>
                  <a:srgbClr val="D50092"/>
                </a:solidFill>
                <a:uFill>
                  <a:solidFill>
                    <a:srgbClr val="D50092"/>
                  </a:solidFill>
                </a:uFill>
                <a:latin typeface="Times New Roman"/>
                <a:cs typeface="Times New Roman"/>
              </a:rPr>
              <a:t>Hypercalcemia: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Ionized </a:t>
            </a:r>
            <a:r>
              <a:rPr sz="2600" spc="-5" dirty="0">
                <a:latin typeface="Times New Roman"/>
                <a:cs typeface="Times New Roman"/>
              </a:rPr>
              <a:t>calcium </a:t>
            </a:r>
            <a:r>
              <a:rPr sz="2600" dirty="0">
                <a:latin typeface="Times New Roman"/>
                <a:cs typeface="Times New Roman"/>
              </a:rPr>
              <a:t>conc. &gt;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5.3mg/dL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10540" y="1884679"/>
            <a:ext cx="3221990" cy="337566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0"/>
              </a:spcBef>
            </a:pPr>
            <a:r>
              <a:rPr sz="2600" u="heavy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Times New Roman"/>
                <a:cs typeface="Times New Roman"/>
              </a:rPr>
              <a:t>Etiology: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Hyperparathyroidism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Cancer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40"/>
              </a:spcBef>
            </a:pPr>
            <a:r>
              <a:rPr sz="3675" spc="-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5" dirty="0">
                <a:latin typeface="Times New Roman"/>
                <a:cs typeface="Times New Roman"/>
              </a:rPr>
              <a:t>Paget's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disease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Pheochromacytoma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Hyperthyroidism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Thiazide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diuretics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1967229"/>
            <a:ext cx="14585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10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T</a:t>
            </a:r>
            <a:r>
              <a:rPr u="heavy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r</a:t>
            </a:r>
            <a:r>
              <a:rPr u="heavy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e</a:t>
            </a:r>
            <a:r>
              <a:rPr u="heavy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a</a:t>
            </a:r>
            <a:r>
              <a:rPr u="heavy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t</a:t>
            </a:r>
            <a:r>
              <a:rPr u="heavy" spc="-1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m</a:t>
            </a:r>
            <a:r>
              <a:rPr u="heavy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e</a:t>
            </a:r>
            <a:r>
              <a:rPr u="heavy" spc="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n</a:t>
            </a:r>
            <a:r>
              <a:rPr u="heavy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t: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5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/>
              <a:t>Severe</a:t>
            </a:r>
            <a:r>
              <a:rPr sz="2600" spc="-10" dirty="0"/>
              <a:t> </a:t>
            </a:r>
            <a:r>
              <a:rPr sz="2600" spc="-5" dirty="0"/>
              <a:t>hypercalcemia-</a:t>
            </a:r>
            <a:endParaRPr sz="2600">
              <a:latin typeface="UnDotum"/>
              <a:cs typeface="UnDotum"/>
            </a:endParaRPr>
          </a:p>
          <a:p>
            <a:pPr marL="690245" marR="252729" indent="-246379">
              <a:lnSpc>
                <a:spcPct val="100000"/>
              </a:lnSpc>
              <a:spcBef>
                <a:spcPts val="600"/>
              </a:spcBef>
            </a:pPr>
            <a:r>
              <a:rPr sz="3075" spc="-7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5" dirty="0"/>
              <a:t>Initial supportive </a:t>
            </a:r>
            <a:r>
              <a:rPr sz="2400" dirty="0"/>
              <a:t>therapy includes </a:t>
            </a:r>
            <a:r>
              <a:rPr sz="2400" spc="-5" dirty="0"/>
              <a:t>furosamide </a:t>
            </a:r>
            <a:r>
              <a:rPr sz="2400" dirty="0"/>
              <a:t>to increase  calcium</a:t>
            </a:r>
            <a:r>
              <a:rPr sz="2400" spc="-35" dirty="0"/>
              <a:t> </a:t>
            </a:r>
            <a:r>
              <a:rPr sz="2400" dirty="0"/>
              <a:t>excretion.</a:t>
            </a:r>
            <a:endParaRPr sz="2400">
              <a:latin typeface="UnDotum"/>
              <a:cs typeface="UnDotum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50"/>
          </a:p>
          <a:p>
            <a:pPr marL="323850" marR="43180" indent="-273050">
              <a:lnSpc>
                <a:spcPct val="100000"/>
              </a:lnSpc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solidFill>
                  <a:srgbClr val="D50092"/>
                </a:solidFill>
              </a:rPr>
              <a:t>Calcitonin </a:t>
            </a:r>
            <a:r>
              <a:rPr sz="2600" spc="-5" dirty="0"/>
              <a:t>reduces </a:t>
            </a:r>
            <a:r>
              <a:rPr sz="2600" dirty="0"/>
              <a:t>bone </a:t>
            </a:r>
            <a:r>
              <a:rPr sz="2600" spc="-5" dirty="0"/>
              <a:t>resorption </a:t>
            </a:r>
            <a:r>
              <a:rPr sz="2600" dirty="0"/>
              <a:t>and has </a:t>
            </a:r>
            <a:r>
              <a:rPr sz="2600" spc="-5" dirty="0"/>
              <a:t>an immediate  </a:t>
            </a:r>
            <a:r>
              <a:rPr sz="2600" spc="-15" dirty="0"/>
              <a:t>effect </a:t>
            </a:r>
            <a:r>
              <a:rPr sz="2600" dirty="0"/>
              <a:t>and </a:t>
            </a:r>
            <a:r>
              <a:rPr sz="2600" spc="-5" dirty="0"/>
              <a:t>lasts for </a:t>
            </a:r>
            <a:r>
              <a:rPr sz="2600" dirty="0"/>
              <a:t>48 </a:t>
            </a:r>
            <a:r>
              <a:rPr sz="2600" spc="-5" dirty="0"/>
              <a:t>hrs. prolongation can </a:t>
            </a:r>
            <a:r>
              <a:rPr sz="2600" dirty="0"/>
              <a:t>be done by  </a:t>
            </a:r>
            <a:r>
              <a:rPr sz="2600" spc="-5" dirty="0"/>
              <a:t>using</a:t>
            </a:r>
            <a:r>
              <a:rPr sz="2600" dirty="0"/>
              <a:t> </a:t>
            </a:r>
            <a:r>
              <a:rPr sz="2600" spc="-5" dirty="0"/>
              <a:t>corticosteroids</a:t>
            </a:r>
            <a:endParaRPr sz="2600">
              <a:latin typeface="UnDotum"/>
              <a:cs typeface="UnDotum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1967229"/>
            <a:ext cx="202755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H</a:t>
            </a:r>
            <a:r>
              <a:rPr u="heavy" spc="2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y</a:t>
            </a:r>
            <a:r>
              <a:rPr u="heavy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p</a:t>
            </a:r>
            <a:r>
              <a:rPr u="heavy" spc="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o</a:t>
            </a:r>
            <a:r>
              <a:rPr u="heavy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c</a:t>
            </a:r>
            <a:r>
              <a:rPr u="heavy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a</a:t>
            </a:r>
            <a:r>
              <a:rPr u="heavy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lcemia</a:t>
            </a:r>
            <a:r>
              <a:rPr u="heavy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0540" y="2924809"/>
            <a:ext cx="493966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Ionized </a:t>
            </a:r>
            <a:r>
              <a:rPr sz="2600" spc="-5" dirty="0">
                <a:latin typeface="Times New Roman"/>
                <a:cs typeface="Times New Roman"/>
              </a:rPr>
              <a:t>calcium </a:t>
            </a:r>
            <a:r>
              <a:rPr sz="2600" dirty="0">
                <a:latin typeface="Times New Roman"/>
                <a:cs typeface="Times New Roman"/>
              </a:rPr>
              <a:t>conc. &lt;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4.4mg/dL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10540" y="1967229"/>
            <a:ext cx="4400550" cy="3128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600" u="heavy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Times New Roman"/>
                <a:cs typeface="Times New Roman"/>
              </a:rPr>
              <a:t>Etiology: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21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Parathyroid or thyroid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surgery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21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Severe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pancreatitis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20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Magnesium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deficiency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210"/>
              </a:spcBef>
            </a:pPr>
            <a:r>
              <a:rPr sz="3675" spc="-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5" dirty="0">
                <a:latin typeface="Times New Roman"/>
                <a:cs typeface="Times New Roman"/>
              </a:rPr>
              <a:t>Massive </a:t>
            </a:r>
            <a:r>
              <a:rPr sz="2600" dirty="0">
                <a:latin typeface="Times New Roman"/>
                <a:cs typeface="Times New Roman"/>
              </a:rPr>
              <a:t>blood</a:t>
            </a:r>
            <a:r>
              <a:rPr sz="2600" spc="-5" dirty="0">
                <a:latin typeface="Times New Roman"/>
                <a:cs typeface="Times New Roman"/>
              </a:rPr>
              <a:t> transfusion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4939" y="1967229"/>
            <a:ext cx="14585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10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T</a:t>
            </a:r>
            <a:r>
              <a:rPr u="heavy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r</a:t>
            </a:r>
            <a:r>
              <a:rPr u="heavy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e</a:t>
            </a:r>
            <a:r>
              <a:rPr u="heavy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a</a:t>
            </a:r>
            <a:r>
              <a:rPr u="heavy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t</a:t>
            </a:r>
            <a:r>
              <a:rPr u="heavy" spc="-1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m</a:t>
            </a:r>
            <a:r>
              <a:rPr u="heavy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e</a:t>
            </a:r>
            <a:r>
              <a:rPr u="heavy" spc="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n</a:t>
            </a:r>
            <a:r>
              <a:rPr u="heavy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t: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2239" y="2644140"/>
            <a:ext cx="8235315" cy="344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Asymptomatic</a:t>
            </a:r>
            <a:endParaRPr sz="26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2040"/>
              </a:spcBef>
            </a:pPr>
            <a:r>
              <a:rPr sz="3075" spc="-7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5" dirty="0">
                <a:latin typeface="Times New Roman"/>
                <a:cs typeface="Times New Roman"/>
              </a:rPr>
              <a:t>Calcium supplementation </a:t>
            </a:r>
            <a:r>
              <a:rPr sz="2400" spc="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required</a:t>
            </a: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20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Symptomatic</a:t>
            </a:r>
            <a:endParaRPr sz="2600">
              <a:latin typeface="Times New Roman"/>
              <a:cs typeface="Times New Roman"/>
            </a:endParaRPr>
          </a:p>
          <a:p>
            <a:pPr marL="665480" marR="17780" indent="-246379">
              <a:lnSpc>
                <a:spcPct val="150000"/>
              </a:lnSpc>
              <a:spcBef>
                <a:spcPts val="600"/>
              </a:spcBef>
            </a:pPr>
            <a:r>
              <a:rPr sz="3075" spc="-7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5" dirty="0">
                <a:latin typeface="Times New Roman"/>
                <a:cs typeface="Times New Roman"/>
              </a:rPr>
              <a:t>IV </a:t>
            </a:r>
            <a:r>
              <a:rPr sz="2400" dirty="0">
                <a:latin typeface="Times New Roman"/>
                <a:cs typeface="Times New Roman"/>
              </a:rPr>
              <a:t>calcium therapy- initially </a:t>
            </a:r>
            <a:r>
              <a:rPr sz="2400" spc="-5" dirty="0">
                <a:latin typeface="Times New Roman"/>
                <a:cs typeface="Times New Roman"/>
              </a:rPr>
              <a:t>100mg elemental </a:t>
            </a:r>
            <a:r>
              <a:rPr sz="2400" dirty="0">
                <a:latin typeface="Times New Roman"/>
                <a:cs typeface="Times New Roman"/>
              </a:rPr>
              <a:t>calcium over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 </a:t>
            </a:r>
            <a:r>
              <a:rPr sz="2400" spc="-5" dirty="0">
                <a:latin typeface="Times New Roman"/>
                <a:cs typeface="Times New Roman"/>
              </a:rPr>
              <a:t>period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10" dirty="0">
                <a:latin typeface="Times New Roman"/>
                <a:cs typeface="Times New Roman"/>
              </a:rPr>
              <a:t>5-10mins.susequently, </a:t>
            </a:r>
            <a:r>
              <a:rPr sz="2400" dirty="0">
                <a:latin typeface="Times New Roman"/>
                <a:cs typeface="Times New Roman"/>
              </a:rPr>
              <a:t>a calcium </a:t>
            </a:r>
            <a:r>
              <a:rPr sz="2400" spc="-5" dirty="0">
                <a:latin typeface="Times New Roman"/>
                <a:cs typeface="Times New Roman"/>
              </a:rPr>
              <a:t>infusion </a:t>
            </a:r>
            <a:r>
              <a:rPr sz="2400" dirty="0">
                <a:latin typeface="Times New Roman"/>
                <a:cs typeface="Times New Roman"/>
              </a:rPr>
              <a:t>of 0.5-  </a:t>
            </a:r>
            <a:r>
              <a:rPr sz="2400" spc="-5" dirty="0">
                <a:latin typeface="Times New Roman"/>
                <a:cs typeface="Times New Roman"/>
              </a:rPr>
              <a:t>2mg/kg/hr </a:t>
            </a:r>
            <a:r>
              <a:rPr sz="2400" dirty="0">
                <a:latin typeface="Times New Roman"/>
                <a:cs typeface="Times New Roman"/>
              </a:rPr>
              <a:t>is given.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103629"/>
            <a:ext cx="56673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none" spc="-5" dirty="0">
                <a:solidFill>
                  <a:srgbClr val="BF0000"/>
                </a:solidFill>
              </a:rPr>
              <a:t>Phosphate</a:t>
            </a:r>
            <a:r>
              <a:rPr sz="4800" u="none" spc="-10" dirty="0">
                <a:solidFill>
                  <a:srgbClr val="BF0000"/>
                </a:solidFill>
              </a:rPr>
              <a:t> </a:t>
            </a:r>
            <a:r>
              <a:rPr sz="4800" u="none" spc="-5" dirty="0">
                <a:solidFill>
                  <a:srgbClr val="BF0000"/>
                </a:solidFill>
              </a:rPr>
              <a:t>homeostasis</a:t>
            </a:r>
            <a:endParaRPr sz="4800"/>
          </a:p>
        </p:txBody>
      </p:sp>
      <p:sp>
        <p:nvSpPr>
          <p:cNvPr id="9" name="object 9"/>
          <p:cNvSpPr txBox="1"/>
          <p:nvPr/>
        </p:nvSpPr>
        <p:spPr>
          <a:xfrm>
            <a:off x="523240" y="2165350"/>
            <a:ext cx="5608320" cy="245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675" spc="-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5" dirty="0">
                <a:latin typeface="Times New Roman"/>
                <a:cs typeface="Times New Roman"/>
              </a:rPr>
              <a:t>Dietary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intake-800-1200mg/day.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21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Reabsorbed </a:t>
            </a:r>
            <a:r>
              <a:rPr sz="2600" spc="-5" dirty="0">
                <a:latin typeface="Times New Roman"/>
                <a:cs typeface="Times New Roman"/>
              </a:rPr>
              <a:t>in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jejunum.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20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Kidney </a:t>
            </a:r>
            <a:r>
              <a:rPr sz="2600" spc="-5" dirty="0">
                <a:latin typeface="Times New Roman"/>
                <a:cs typeface="Times New Roman"/>
              </a:rPr>
              <a:t>acts as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principle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regulator.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21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Normal </a:t>
            </a:r>
            <a:r>
              <a:rPr sz="2600" spc="-5" dirty="0">
                <a:latin typeface="Times New Roman"/>
                <a:cs typeface="Times New Roman"/>
              </a:rPr>
              <a:t>serum </a:t>
            </a:r>
            <a:r>
              <a:rPr sz="2600" dirty="0">
                <a:latin typeface="Times New Roman"/>
                <a:cs typeface="Times New Roman"/>
              </a:rPr>
              <a:t>P conc. </a:t>
            </a:r>
            <a:r>
              <a:rPr sz="2600" spc="-5" dirty="0">
                <a:latin typeface="Times New Roman"/>
                <a:cs typeface="Times New Roman"/>
              </a:rPr>
              <a:t>Is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2.5-4.5mg/dL.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1967229"/>
            <a:ext cx="51466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heavy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Phosphate</a:t>
            </a:r>
            <a:r>
              <a:rPr sz="4000" u="heavy" spc="-4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 </a:t>
            </a:r>
            <a:r>
              <a:rPr sz="4000" u="heavy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abnormalities: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510540" y="3313429"/>
            <a:ext cx="4879340" cy="9829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0"/>
              </a:spcBef>
            </a:pPr>
            <a:r>
              <a:rPr sz="2600" u="heavy" dirty="0">
                <a:solidFill>
                  <a:srgbClr val="D50092"/>
                </a:solidFill>
                <a:uFill>
                  <a:solidFill>
                    <a:srgbClr val="D50092"/>
                  </a:solidFill>
                </a:uFill>
                <a:latin typeface="Times New Roman"/>
                <a:cs typeface="Times New Roman"/>
              </a:rPr>
              <a:t>Hyperphosphatemia:</a:t>
            </a:r>
            <a:r>
              <a:rPr sz="2600" u="heavy" spc="10" dirty="0">
                <a:solidFill>
                  <a:srgbClr val="D50092"/>
                </a:solidFill>
                <a:uFill>
                  <a:solidFill>
                    <a:srgbClr val="D50092"/>
                  </a:solidFill>
                </a:uFill>
                <a:latin typeface="Times New Roman"/>
                <a:cs typeface="Times New Roman"/>
              </a:rPr>
              <a:t> 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Serum phosphate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level&gt;4.5mg/dL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6900" y="673100"/>
            <a:ext cx="60071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none" dirty="0">
                <a:solidFill>
                  <a:srgbClr val="10DE1A"/>
                </a:solidFill>
              </a:rPr>
              <a:t>Sources of Body</a:t>
            </a:r>
            <a:r>
              <a:rPr sz="5000" u="none" spc="-70" dirty="0">
                <a:solidFill>
                  <a:srgbClr val="10DE1A"/>
                </a:solidFill>
              </a:rPr>
              <a:t> </a:t>
            </a:r>
            <a:r>
              <a:rPr sz="5000" u="none" spc="-5" dirty="0">
                <a:solidFill>
                  <a:srgbClr val="10DE1A"/>
                </a:solidFill>
              </a:rPr>
              <a:t>Fluids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23240" y="1816100"/>
            <a:ext cx="8237855" cy="328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375" spc="-7" baseline="7407" dirty="0">
                <a:solidFill>
                  <a:srgbClr val="00AF4F"/>
                </a:solidFill>
                <a:latin typeface="UnDotum"/>
                <a:cs typeface="UnDotum"/>
              </a:rPr>
              <a:t>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Preformed water </a:t>
            </a:r>
            <a:r>
              <a:rPr sz="2400" dirty="0">
                <a:latin typeface="Times New Roman"/>
                <a:cs typeface="Times New Roman"/>
              </a:rPr>
              <a:t>represents about </a:t>
            </a:r>
            <a:r>
              <a:rPr sz="2400" dirty="0">
                <a:solidFill>
                  <a:srgbClr val="D50092"/>
                </a:solidFill>
                <a:latin typeface="Times New Roman"/>
                <a:cs typeface="Times New Roman"/>
              </a:rPr>
              <a:t>2,300 </a:t>
            </a:r>
            <a:r>
              <a:rPr sz="2400" spc="-5" dirty="0">
                <a:solidFill>
                  <a:srgbClr val="D50092"/>
                </a:solidFill>
                <a:latin typeface="Times New Roman"/>
                <a:cs typeface="Times New Roman"/>
              </a:rPr>
              <a:t>ml/day </a:t>
            </a:r>
            <a:r>
              <a:rPr sz="2400" dirty="0">
                <a:latin typeface="Times New Roman"/>
                <a:cs typeface="Times New Roman"/>
              </a:rPr>
              <a:t>of daily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intake.</a:t>
            </a:r>
            <a:endParaRPr sz="2400">
              <a:latin typeface="Times New Roman"/>
              <a:cs typeface="Times New Roman"/>
            </a:endParaRPr>
          </a:p>
          <a:p>
            <a:pPr marL="298450" marR="17780" indent="-273050">
              <a:lnSpc>
                <a:spcPct val="150000"/>
              </a:lnSpc>
              <a:spcBef>
                <a:spcPts val="600"/>
              </a:spcBef>
              <a:tabLst>
                <a:tab pos="1128395" algn="l"/>
              </a:tabLst>
            </a:pPr>
            <a:r>
              <a:rPr sz="3375" baseline="7407" dirty="0">
                <a:solidFill>
                  <a:srgbClr val="00AF4F"/>
                </a:solidFill>
                <a:latin typeface="UnDotum"/>
                <a:cs typeface="UnDotum"/>
              </a:rPr>
              <a:t></a:t>
            </a:r>
            <a:r>
              <a:rPr sz="2400" dirty="0">
                <a:solidFill>
                  <a:srgbClr val="00AFEF"/>
                </a:solidFill>
                <a:latin typeface="Times New Roman"/>
                <a:cs typeface="Times New Roman"/>
              </a:rPr>
              <a:t>Metabolic </a:t>
            </a:r>
            <a:r>
              <a:rPr sz="2400" spc="-5" dirty="0">
                <a:solidFill>
                  <a:srgbClr val="00AFEF"/>
                </a:solidFill>
                <a:latin typeface="Times New Roman"/>
                <a:cs typeface="Times New Roman"/>
              </a:rPr>
              <a:t>water </a:t>
            </a:r>
            <a:r>
              <a:rPr sz="2400" dirty="0">
                <a:latin typeface="Times New Roman"/>
                <a:cs typeface="Times New Roman"/>
              </a:rPr>
              <a:t>is produced through the catabolic </a:t>
            </a:r>
            <a:r>
              <a:rPr sz="2400" spc="-5" dirty="0">
                <a:latin typeface="Times New Roman"/>
                <a:cs typeface="Times New Roman"/>
              </a:rPr>
              <a:t>breakdown </a:t>
            </a:r>
            <a:r>
              <a:rPr sz="2400" dirty="0">
                <a:latin typeface="Times New Roman"/>
                <a:cs typeface="Times New Roman"/>
              </a:rPr>
              <a:t>of  </a:t>
            </a:r>
            <a:r>
              <a:rPr sz="2400" spc="-5" dirty="0">
                <a:latin typeface="Times New Roman"/>
                <a:cs typeface="Times New Roman"/>
              </a:rPr>
              <a:t>nutrients </a:t>
            </a:r>
            <a:r>
              <a:rPr sz="2400" dirty="0">
                <a:latin typeface="Times New Roman"/>
                <a:cs typeface="Times New Roman"/>
              </a:rPr>
              <a:t>occurring during cellular respiration. This </a:t>
            </a:r>
            <a:r>
              <a:rPr sz="2400" spc="-5" dirty="0">
                <a:latin typeface="Times New Roman"/>
                <a:cs typeface="Times New Roman"/>
              </a:rPr>
              <a:t>amounts </a:t>
            </a:r>
            <a:r>
              <a:rPr sz="2400" dirty="0">
                <a:latin typeface="Times New Roman"/>
                <a:cs typeface="Times New Roman"/>
              </a:rPr>
              <a:t>to  </a:t>
            </a:r>
            <a:r>
              <a:rPr sz="2400" spc="-5" dirty="0">
                <a:latin typeface="Times New Roman"/>
                <a:cs typeface="Times New Roman"/>
              </a:rPr>
              <a:t>about	</a:t>
            </a:r>
            <a:r>
              <a:rPr sz="2400" spc="-5" dirty="0">
                <a:solidFill>
                  <a:srgbClr val="D50092"/>
                </a:solidFill>
                <a:latin typeface="Times New Roman"/>
                <a:cs typeface="Times New Roman"/>
              </a:rPr>
              <a:t>200 ml/d</a:t>
            </a:r>
            <a:r>
              <a:rPr sz="2400" spc="-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98450" marR="281305" indent="-273050">
              <a:lnSpc>
                <a:spcPct val="150000"/>
              </a:lnSpc>
              <a:spcBef>
                <a:spcPts val="600"/>
              </a:spcBef>
              <a:tabLst>
                <a:tab pos="1525905" algn="l"/>
              </a:tabLst>
            </a:pPr>
            <a:r>
              <a:rPr sz="3375" spc="-7" baseline="7407" dirty="0">
                <a:solidFill>
                  <a:srgbClr val="00AF4F"/>
                </a:solidFill>
                <a:latin typeface="UnDotum"/>
                <a:cs typeface="UnDotum"/>
              </a:rPr>
              <a:t></a:t>
            </a:r>
            <a:r>
              <a:rPr sz="2400" spc="-5" dirty="0">
                <a:latin typeface="Times New Roman"/>
                <a:cs typeface="Times New Roman"/>
              </a:rPr>
              <a:t>Combining preformed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metabolic water </a:t>
            </a:r>
            <a:r>
              <a:rPr sz="2400" dirty="0">
                <a:latin typeface="Times New Roman"/>
                <a:cs typeface="Times New Roman"/>
              </a:rPr>
              <a:t>gives us total daily  intake </a:t>
            </a:r>
            <a:r>
              <a:rPr sz="2400" spc="-5" dirty="0">
                <a:latin typeface="Times New Roman"/>
                <a:cs typeface="Times New Roman"/>
              </a:rPr>
              <a:t>of	</a:t>
            </a:r>
            <a:r>
              <a:rPr sz="2400" dirty="0">
                <a:solidFill>
                  <a:srgbClr val="D50092"/>
                </a:solidFill>
                <a:latin typeface="Times New Roman"/>
                <a:cs typeface="Times New Roman"/>
              </a:rPr>
              <a:t>2,500</a:t>
            </a:r>
            <a:r>
              <a:rPr sz="2400" spc="-5" dirty="0">
                <a:solidFill>
                  <a:srgbClr val="D5009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D50092"/>
                </a:solidFill>
                <a:latin typeface="Times New Roman"/>
                <a:cs typeface="Times New Roman"/>
              </a:rPr>
              <a:t>ml.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10540" y="2165350"/>
            <a:ext cx="3594735" cy="3128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600" u="heavy" dirty="0">
                <a:solidFill>
                  <a:srgbClr val="D50092"/>
                </a:solidFill>
                <a:uFill>
                  <a:solidFill>
                    <a:srgbClr val="D50092"/>
                  </a:solidFill>
                </a:uFill>
                <a:latin typeface="Times New Roman"/>
                <a:cs typeface="Times New Roman"/>
              </a:rPr>
              <a:t>Etiology: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21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Renal</a:t>
            </a:r>
            <a:r>
              <a:rPr sz="2600" spc="-10" dirty="0">
                <a:latin typeface="Times New Roman"/>
                <a:cs typeface="Times New Roman"/>
              </a:rPr>
              <a:t> insufficiency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20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Thyrotoxicosis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21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Malignant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hyperthermia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21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Hypoparathyroidism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10540" y="1967229"/>
            <a:ext cx="7199630" cy="245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600" u="heavy" spc="-1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Times New Roman"/>
                <a:cs typeface="Times New Roman"/>
              </a:rPr>
              <a:t>Treatment: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210"/>
              </a:spcBef>
            </a:pPr>
            <a:r>
              <a:rPr sz="3675" spc="-2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15" dirty="0">
                <a:latin typeface="Times New Roman"/>
                <a:cs typeface="Times New Roman"/>
              </a:rPr>
              <a:t>Treatment </a:t>
            </a:r>
            <a:r>
              <a:rPr sz="2600" dirty="0">
                <a:latin typeface="Times New Roman"/>
                <a:cs typeface="Times New Roman"/>
              </a:rPr>
              <a:t>of the underlying </a:t>
            </a:r>
            <a:r>
              <a:rPr sz="2600" spc="-5" dirty="0">
                <a:latin typeface="Times New Roman"/>
                <a:cs typeface="Times New Roman"/>
              </a:rPr>
              <a:t>renal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failure.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21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Chronic- phosphate binding </a:t>
            </a:r>
            <a:r>
              <a:rPr sz="2600" spc="-5" dirty="0">
                <a:latin typeface="Times New Roman"/>
                <a:cs typeface="Times New Roman"/>
              </a:rPr>
              <a:t>antacids are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effective.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20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Acute- end </a:t>
            </a:r>
            <a:r>
              <a:rPr sz="2600" spc="-5" dirty="0">
                <a:latin typeface="Times New Roman"/>
                <a:cs typeface="Times New Roman"/>
              </a:rPr>
              <a:t>stage renal disease. </a:t>
            </a:r>
            <a:r>
              <a:rPr sz="2600" dirty="0">
                <a:latin typeface="Times New Roman"/>
                <a:cs typeface="Times New Roman"/>
              </a:rPr>
              <a:t>Dialysis </a:t>
            </a:r>
            <a:r>
              <a:rPr sz="2600" spc="-5" dirty="0">
                <a:latin typeface="Times New Roman"/>
                <a:cs typeface="Times New Roman"/>
              </a:rPr>
              <a:t>is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required.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67175" cy="10160"/>
            </a:xfrm>
            <a:custGeom>
              <a:avLst/>
              <a:gdLst/>
              <a:ahLst/>
              <a:cxnLst/>
              <a:rect l="l" t="t" r="r" b="b"/>
              <a:pathLst>
                <a:path w="4067175" h="10160">
                  <a:moveTo>
                    <a:pt x="4066921" y="10160"/>
                  </a:moveTo>
                  <a:lnTo>
                    <a:pt x="4046397" y="1270"/>
                  </a:lnTo>
                  <a:lnTo>
                    <a:pt x="40434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4066921" y="10160"/>
                  </a:lnTo>
                  <a:close/>
                </a:path>
              </a:pathLst>
            </a:custGeom>
            <a:solidFill>
              <a:srgbClr val="00EAF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889"/>
              <a:ext cx="4087495" cy="10160"/>
            </a:xfrm>
            <a:custGeom>
              <a:avLst/>
              <a:gdLst/>
              <a:ahLst/>
              <a:cxnLst/>
              <a:rect l="l" t="t" r="r" b="b"/>
              <a:pathLst>
                <a:path w="4087495" h="10160">
                  <a:moveTo>
                    <a:pt x="4064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87446" y="10159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00E9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779"/>
              <a:ext cx="4105910" cy="10160"/>
            </a:xfrm>
            <a:custGeom>
              <a:avLst/>
              <a:gdLst/>
              <a:ahLst/>
              <a:cxnLst/>
              <a:rect l="l" t="t" r="r" b="b"/>
              <a:pathLst>
                <a:path w="4105910" h="10159">
                  <a:moveTo>
                    <a:pt x="4105605" y="7620"/>
                  </a:moveTo>
                  <a:lnTo>
                    <a:pt x="4093299" y="7620"/>
                  </a:lnTo>
                  <a:lnTo>
                    <a:pt x="40932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105605" y="10160"/>
                  </a:lnTo>
                  <a:lnTo>
                    <a:pt x="4105605" y="7620"/>
                  </a:lnTo>
                  <a:close/>
                </a:path>
              </a:pathLst>
            </a:custGeom>
            <a:solidFill>
              <a:srgbClr val="00E8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940"/>
              <a:ext cx="4133850" cy="8890"/>
            </a:xfrm>
            <a:custGeom>
              <a:avLst/>
              <a:gdLst/>
              <a:ahLst/>
              <a:cxnLst/>
              <a:rect l="l" t="t" r="r" b="b"/>
              <a:pathLst>
                <a:path w="4133850" h="8890">
                  <a:moveTo>
                    <a:pt x="410912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33722" y="8889"/>
                  </a:lnTo>
                  <a:lnTo>
                    <a:pt x="4109127" y="0"/>
                  </a:lnTo>
                  <a:close/>
                </a:path>
              </a:pathLst>
            </a:custGeom>
            <a:solidFill>
              <a:srgbClr val="00E7F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830"/>
              <a:ext cx="4162425" cy="10160"/>
            </a:xfrm>
            <a:custGeom>
              <a:avLst/>
              <a:gdLst/>
              <a:ahLst/>
              <a:cxnLst/>
              <a:rect l="l" t="t" r="r" b="b"/>
              <a:pathLst>
                <a:path w="4162425" h="10159">
                  <a:moveTo>
                    <a:pt x="4133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161832" y="10160"/>
                  </a:lnTo>
                  <a:lnTo>
                    <a:pt x="4133722" y="0"/>
                  </a:lnTo>
                  <a:close/>
                </a:path>
              </a:pathLst>
            </a:custGeom>
            <a:solidFill>
              <a:srgbClr val="00E6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4186554" cy="10160"/>
            </a:xfrm>
            <a:custGeom>
              <a:avLst/>
              <a:gdLst/>
              <a:ahLst/>
              <a:cxnLst/>
              <a:rect l="l" t="t" r="r" b="b"/>
              <a:pathLst>
                <a:path w="4186554" h="10159">
                  <a:moveTo>
                    <a:pt x="4158318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186428" y="10159"/>
                  </a:lnTo>
                  <a:lnTo>
                    <a:pt x="4158318" y="0"/>
                  </a:lnTo>
                  <a:close/>
                </a:path>
              </a:pathLst>
            </a:custGeom>
            <a:solidFill>
              <a:srgbClr val="00E5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609"/>
              <a:ext cx="4210050" cy="10160"/>
            </a:xfrm>
            <a:custGeom>
              <a:avLst/>
              <a:gdLst/>
              <a:ahLst/>
              <a:cxnLst/>
              <a:rect l="l" t="t" r="r" b="b"/>
              <a:pathLst>
                <a:path w="4210050" h="10159">
                  <a:moveTo>
                    <a:pt x="4209592" y="8890"/>
                  </a:moveTo>
                  <a:lnTo>
                    <a:pt x="4195203" y="8890"/>
                  </a:lnTo>
                  <a:lnTo>
                    <a:pt x="4195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09592" y="10160"/>
                  </a:lnTo>
                  <a:lnTo>
                    <a:pt x="4209592" y="8890"/>
                  </a:lnTo>
                  <a:close/>
                </a:path>
              </a:pathLst>
            </a:custGeom>
            <a:solidFill>
              <a:srgbClr val="00E4F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500"/>
              <a:ext cx="4241165" cy="10160"/>
            </a:xfrm>
            <a:custGeom>
              <a:avLst/>
              <a:gdLst/>
              <a:ahLst/>
              <a:cxnLst/>
              <a:rect l="l" t="t" r="r" b="b"/>
              <a:pathLst>
                <a:path w="4241165" h="10159">
                  <a:moveTo>
                    <a:pt x="420751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240934" y="10159"/>
                  </a:lnTo>
                  <a:lnTo>
                    <a:pt x="4207510" y="0"/>
                  </a:lnTo>
                  <a:close/>
                </a:path>
              </a:pathLst>
            </a:custGeom>
            <a:solidFill>
              <a:srgbClr val="00E3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36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90">
                  <a:moveTo>
                    <a:pt x="4270172" y="8890"/>
                  </a:moveTo>
                  <a:lnTo>
                    <a:pt x="424092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270172" y="8890"/>
                  </a:lnTo>
                  <a:close/>
                </a:path>
                <a:path w="9144000" h="8890">
                  <a:moveTo>
                    <a:pt x="9144000" y="6350"/>
                  </a:moveTo>
                  <a:lnTo>
                    <a:pt x="9137117" y="8890"/>
                  </a:lnTo>
                  <a:lnTo>
                    <a:pt x="9144000" y="8890"/>
                  </a:lnTo>
                  <a:lnTo>
                    <a:pt x="9144000" y="6350"/>
                  </a:lnTo>
                  <a:close/>
                </a:path>
              </a:pathLst>
            </a:custGeom>
            <a:solidFill>
              <a:srgbClr val="00E2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25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03598" y="10160"/>
                  </a:moveTo>
                  <a:lnTo>
                    <a:pt x="4270172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03598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37117" y="0"/>
                  </a:lnTo>
                  <a:lnTo>
                    <a:pt x="9109634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1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914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32846" y="10160"/>
                  </a:moveTo>
                  <a:lnTo>
                    <a:pt x="429942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32846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13075" y="0"/>
                  </a:lnTo>
                  <a:lnTo>
                    <a:pt x="908558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0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0032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62094" y="10160"/>
                  </a:moveTo>
                  <a:lnTo>
                    <a:pt x="432866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620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89022" y="0"/>
                  </a:lnTo>
                  <a:lnTo>
                    <a:pt x="906153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FF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092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91342" y="10160"/>
                  </a:moveTo>
                  <a:lnTo>
                    <a:pt x="435791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91342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64968" y="0"/>
                  </a:lnTo>
                  <a:lnTo>
                    <a:pt x="903748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E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1937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420590" y="8890"/>
                  </a:moveTo>
                  <a:lnTo>
                    <a:pt x="439134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420590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9037485" y="0"/>
                  </a:lnTo>
                  <a:lnTo>
                    <a:pt x="901343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D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282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54017" y="10160"/>
                  </a:moveTo>
                  <a:lnTo>
                    <a:pt x="442059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5401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13431" y="0"/>
                  </a:lnTo>
                  <a:lnTo>
                    <a:pt x="8985948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CE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371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83265" y="10160"/>
                  </a:moveTo>
                  <a:lnTo>
                    <a:pt x="444983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8326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89377" y="0"/>
                  </a:lnTo>
                  <a:lnTo>
                    <a:pt x="896189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B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460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06125" y="5080"/>
                  </a:moveTo>
                  <a:lnTo>
                    <a:pt x="4487443" y="5080"/>
                  </a:lnTo>
                  <a:lnTo>
                    <a:pt x="448744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4506125" y="10160"/>
                  </a:lnTo>
                  <a:lnTo>
                    <a:pt x="4506125" y="508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65336" y="0"/>
                  </a:lnTo>
                  <a:lnTo>
                    <a:pt x="8937841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A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549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52594" y="10160"/>
                  </a:moveTo>
                  <a:lnTo>
                    <a:pt x="451128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5525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41283" y="0"/>
                  </a:lnTo>
                  <a:lnTo>
                    <a:pt x="891380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9E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6509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588751" y="8890"/>
                  </a:moveTo>
                  <a:lnTo>
                    <a:pt x="455259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588751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913800" y="0"/>
                  </a:lnTo>
                  <a:lnTo>
                    <a:pt x="8889746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8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7398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30064" y="10160"/>
                  </a:moveTo>
                  <a:lnTo>
                    <a:pt x="458875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3006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89746" y="0"/>
                  </a:lnTo>
                  <a:lnTo>
                    <a:pt x="8862263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7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8287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66208" y="10160"/>
                  </a:moveTo>
                  <a:lnTo>
                    <a:pt x="4624895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66208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65692" y="0"/>
                  </a:lnTo>
                  <a:lnTo>
                    <a:pt x="883820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6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917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02353" y="10160"/>
                  </a:moveTo>
                  <a:lnTo>
                    <a:pt x="4661039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02353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41638" y="0"/>
                  </a:lnTo>
                  <a:lnTo>
                    <a:pt x="8814156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5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2006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38509" y="10160"/>
                  </a:moveTo>
                  <a:lnTo>
                    <a:pt x="469719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38509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17597" y="0"/>
                  </a:lnTo>
                  <a:lnTo>
                    <a:pt x="879010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4E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1081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774654" y="8890"/>
                  </a:moveTo>
                  <a:lnTo>
                    <a:pt x="47385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774654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790102" y="0"/>
                  </a:lnTo>
                  <a:lnTo>
                    <a:pt x="876606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3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2197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15967" y="10160"/>
                  </a:moveTo>
                  <a:lnTo>
                    <a:pt x="477465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1596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62619" y="0"/>
                  </a:lnTo>
                  <a:lnTo>
                    <a:pt x="8762619" y="2540"/>
                  </a:lnTo>
                  <a:lnTo>
                    <a:pt x="8747277" y="2540"/>
                  </a:lnTo>
                  <a:lnTo>
                    <a:pt x="8747277" y="10160"/>
                  </a:lnTo>
                  <a:lnTo>
                    <a:pt x="9144000" y="10160"/>
                  </a:lnTo>
                  <a:lnTo>
                    <a:pt x="9144000" y="25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2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2285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52111" y="10160"/>
                  </a:moveTo>
                  <a:lnTo>
                    <a:pt x="481079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52111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39340" y="0"/>
                  </a:lnTo>
                  <a:lnTo>
                    <a:pt x="870759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1E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3750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88268" y="10147"/>
                  </a:moveTo>
                  <a:lnTo>
                    <a:pt x="4846955" y="0"/>
                  </a:lnTo>
                  <a:lnTo>
                    <a:pt x="0" y="0"/>
                  </a:lnTo>
                  <a:lnTo>
                    <a:pt x="0" y="10147"/>
                  </a:lnTo>
                  <a:lnTo>
                    <a:pt x="4888268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11552" y="0"/>
                  </a:lnTo>
                  <a:lnTo>
                    <a:pt x="867981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0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24637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4924412" y="10172"/>
                  </a:moveTo>
                  <a:lnTo>
                    <a:pt x="488309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492441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83777" y="0"/>
                  </a:lnTo>
                  <a:lnTo>
                    <a:pt x="8652027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F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256552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960569" y="8877"/>
                  </a:moveTo>
                  <a:lnTo>
                    <a:pt x="4924412" y="0"/>
                  </a:lnTo>
                  <a:lnTo>
                    <a:pt x="0" y="0"/>
                  </a:lnTo>
                  <a:lnTo>
                    <a:pt x="0" y="8877"/>
                  </a:lnTo>
                  <a:lnTo>
                    <a:pt x="4960569" y="8877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652027" y="0"/>
                  </a:lnTo>
                  <a:lnTo>
                    <a:pt x="8624252" y="8877"/>
                  </a:lnTo>
                  <a:lnTo>
                    <a:pt x="9144000" y="887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EE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2654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5001882" y="10172"/>
                  </a:moveTo>
                  <a:lnTo>
                    <a:pt x="496056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500188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24240" y="0"/>
                  </a:lnTo>
                  <a:lnTo>
                    <a:pt x="8592490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D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2743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38026" y="10160"/>
                  </a:moveTo>
                  <a:lnTo>
                    <a:pt x="4996713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38026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96465" y="0"/>
                  </a:lnTo>
                  <a:lnTo>
                    <a:pt x="856471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2832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74170" y="10160"/>
                  </a:moveTo>
                  <a:lnTo>
                    <a:pt x="5032857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74170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68690" y="0"/>
                  </a:lnTo>
                  <a:lnTo>
                    <a:pt x="8536927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2920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110327" y="10160"/>
                  </a:moveTo>
                  <a:lnTo>
                    <a:pt x="506901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11032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40902" y="0"/>
                  </a:lnTo>
                  <a:lnTo>
                    <a:pt x="850915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3022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5146472" y="8890"/>
                  </a:moveTo>
                  <a:lnTo>
                    <a:pt x="5110327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146472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507171" y="0"/>
                  </a:lnTo>
                  <a:lnTo>
                    <a:pt x="8507171" y="1270"/>
                  </a:lnTo>
                  <a:lnTo>
                    <a:pt x="8491842" y="1270"/>
                  </a:lnTo>
                  <a:lnTo>
                    <a:pt x="8491842" y="8890"/>
                  </a:lnTo>
                  <a:lnTo>
                    <a:pt x="9144000" y="8890"/>
                  </a:lnTo>
                  <a:lnTo>
                    <a:pt x="9144000" y="12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9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3111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3520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175040" y="10160"/>
                  </a:lnTo>
                  <a:lnTo>
                    <a:pt x="2352040" y="0"/>
                  </a:lnTo>
                  <a:close/>
                </a:path>
                <a:path w="9144000" h="10160">
                  <a:moveTo>
                    <a:pt x="5187785" y="10160"/>
                  </a:moveTo>
                  <a:lnTo>
                    <a:pt x="5146472" y="0"/>
                  </a:lnTo>
                  <a:lnTo>
                    <a:pt x="2824480" y="0"/>
                  </a:lnTo>
                  <a:lnTo>
                    <a:pt x="2986278" y="10160"/>
                  </a:lnTo>
                  <a:lnTo>
                    <a:pt x="518778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78507" y="0"/>
                  </a:lnTo>
                  <a:lnTo>
                    <a:pt x="844296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8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32005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197163" y="0"/>
                  </a:moveTo>
                  <a:lnTo>
                    <a:pt x="0" y="0"/>
                  </a:lnTo>
                  <a:lnTo>
                    <a:pt x="0" y="10147"/>
                  </a:lnTo>
                  <a:lnTo>
                    <a:pt x="2020163" y="10147"/>
                  </a:lnTo>
                  <a:lnTo>
                    <a:pt x="2197163" y="0"/>
                  </a:lnTo>
                  <a:close/>
                </a:path>
                <a:path w="9144000" h="10160">
                  <a:moveTo>
                    <a:pt x="5223929" y="10147"/>
                  </a:moveTo>
                  <a:lnTo>
                    <a:pt x="5182616" y="0"/>
                  </a:lnTo>
                  <a:lnTo>
                    <a:pt x="2966059" y="0"/>
                  </a:lnTo>
                  <a:lnTo>
                    <a:pt x="3127857" y="10147"/>
                  </a:lnTo>
                  <a:lnTo>
                    <a:pt x="5223929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47392" y="0"/>
                  </a:lnTo>
                  <a:lnTo>
                    <a:pt x="841184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7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3289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198697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918627" y="10160"/>
                  </a:lnTo>
                  <a:lnTo>
                    <a:pt x="1918627" y="6350"/>
                  </a:lnTo>
                  <a:lnTo>
                    <a:pt x="1986978" y="6350"/>
                  </a:lnTo>
                  <a:lnTo>
                    <a:pt x="1986978" y="0"/>
                  </a:lnTo>
                  <a:close/>
                </a:path>
                <a:path w="9144000" h="10795">
                  <a:moveTo>
                    <a:pt x="5260086" y="10172"/>
                  </a:moveTo>
                  <a:lnTo>
                    <a:pt x="5218773" y="0"/>
                  </a:lnTo>
                  <a:lnTo>
                    <a:pt x="3107639" y="0"/>
                  </a:lnTo>
                  <a:lnTo>
                    <a:pt x="3269450" y="10172"/>
                  </a:lnTo>
                  <a:lnTo>
                    <a:pt x="5260086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409622" y="0"/>
                  </a:lnTo>
                  <a:lnTo>
                    <a:pt x="8409622" y="3810"/>
                  </a:lnTo>
                  <a:lnTo>
                    <a:pt x="8391842" y="3810"/>
                  </a:lnTo>
                  <a:lnTo>
                    <a:pt x="8391842" y="10160"/>
                  </a:lnTo>
                  <a:lnTo>
                    <a:pt x="9136761" y="10160"/>
                  </a:lnTo>
                  <a:lnTo>
                    <a:pt x="9136761" y="3810"/>
                  </a:lnTo>
                  <a:lnTo>
                    <a:pt x="9144000" y="38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6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339090"/>
              <a:ext cx="9128125" cy="8890"/>
            </a:xfrm>
            <a:custGeom>
              <a:avLst/>
              <a:gdLst/>
              <a:ahLst/>
              <a:cxnLst/>
              <a:rect l="l" t="t" r="r" b="b"/>
              <a:pathLst>
                <a:path w="9128125" h="8889">
                  <a:moveTo>
                    <a:pt x="190560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844790" y="8889"/>
                  </a:lnTo>
                  <a:lnTo>
                    <a:pt x="1905606" y="0"/>
                  </a:lnTo>
                  <a:close/>
                </a:path>
                <a:path w="9128125" h="8889">
                  <a:moveTo>
                    <a:pt x="5260087" y="0"/>
                  </a:moveTo>
                  <a:lnTo>
                    <a:pt x="3269450" y="0"/>
                  </a:lnTo>
                  <a:lnTo>
                    <a:pt x="3370579" y="6350"/>
                  </a:lnTo>
                  <a:lnTo>
                    <a:pt x="3393006" y="8889"/>
                  </a:lnTo>
                  <a:lnTo>
                    <a:pt x="5300834" y="8889"/>
                  </a:lnTo>
                  <a:lnTo>
                    <a:pt x="5275580" y="3809"/>
                  </a:lnTo>
                  <a:lnTo>
                    <a:pt x="5260087" y="0"/>
                  </a:lnTo>
                  <a:close/>
                </a:path>
                <a:path w="9128125" h="8889">
                  <a:moveTo>
                    <a:pt x="9127807" y="0"/>
                  </a:moveTo>
                  <a:lnTo>
                    <a:pt x="8380729" y="0"/>
                  </a:lnTo>
                  <a:lnTo>
                    <a:pt x="8349615" y="8889"/>
                  </a:lnTo>
                  <a:lnTo>
                    <a:pt x="9102725" y="8889"/>
                  </a:lnTo>
                  <a:lnTo>
                    <a:pt x="9127807" y="0"/>
                  </a:lnTo>
                  <a:close/>
                </a:path>
              </a:pathLst>
            </a:custGeom>
            <a:solidFill>
              <a:srgbClr val="00C5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0" y="347979"/>
              <a:ext cx="9102725" cy="8890"/>
            </a:xfrm>
            <a:custGeom>
              <a:avLst/>
              <a:gdLst/>
              <a:ahLst/>
              <a:cxnLst/>
              <a:rect l="l" t="t" r="r" b="b"/>
              <a:pathLst>
                <a:path w="9102725" h="8889">
                  <a:moveTo>
                    <a:pt x="184478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783969" y="8890"/>
                  </a:lnTo>
                  <a:lnTo>
                    <a:pt x="1844789" y="0"/>
                  </a:lnTo>
                  <a:close/>
                </a:path>
                <a:path w="9102725" h="8889">
                  <a:moveTo>
                    <a:pt x="5345023" y="8890"/>
                  </a:moveTo>
                  <a:lnTo>
                    <a:pt x="5300827" y="0"/>
                  </a:lnTo>
                  <a:lnTo>
                    <a:pt x="3392995" y="0"/>
                  </a:lnTo>
                  <a:lnTo>
                    <a:pt x="3471494" y="8890"/>
                  </a:lnTo>
                  <a:lnTo>
                    <a:pt x="5345023" y="8890"/>
                  </a:lnTo>
                  <a:close/>
                </a:path>
                <a:path w="9102725" h="8889">
                  <a:moveTo>
                    <a:pt x="9102725" y="0"/>
                  </a:moveTo>
                  <a:lnTo>
                    <a:pt x="8349602" y="0"/>
                  </a:lnTo>
                  <a:lnTo>
                    <a:pt x="8318487" y="8890"/>
                  </a:lnTo>
                  <a:lnTo>
                    <a:pt x="9077642" y="8890"/>
                  </a:lnTo>
                  <a:lnTo>
                    <a:pt x="9102725" y="0"/>
                  </a:lnTo>
                  <a:close/>
                </a:path>
              </a:pathLst>
            </a:custGeom>
            <a:solidFill>
              <a:srgbClr val="00C4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356869"/>
              <a:ext cx="9065260" cy="10160"/>
            </a:xfrm>
            <a:custGeom>
              <a:avLst/>
              <a:gdLst/>
              <a:ahLst/>
              <a:cxnLst/>
              <a:rect l="l" t="t" r="r" b="b"/>
              <a:pathLst>
                <a:path w="9065260" h="10160">
                  <a:moveTo>
                    <a:pt x="178396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714461" y="10160"/>
                  </a:lnTo>
                  <a:lnTo>
                    <a:pt x="1783969" y="0"/>
                  </a:lnTo>
                  <a:close/>
                </a:path>
                <a:path w="9065260" h="10160">
                  <a:moveTo>
                    <a:pt x="5395531" y="10160"/>
                  </a:moveTo>
                  <a:lnTo>
                    <a:pt x="5345023" y="0"/>
                  </a:lnTo>
                  <a:lnTo>
                    <a:pt x="3471494" y="0"/>
                  </a:lnTo>
                  <a:lnTo>
                    <a:pt x="3561207" y="10160"/>
                  </a:lnTo>
                  <a:lnTo>
                    <a:pt x="5395531" y="10160"/>
                  </a:lnTo>
                  <a:close/>
                </a:path>
                <a:path w="9065260" h="10160">
                  <a:moveTo>
                    <a:pt x="9065095" y="0"/>
                  </a:moveTo>
                  <a:lnTo>
                    <a:pt x="8302942" y="0"/>
                  </a:lnTo>
                  <a:lnTo>
                    <a:pt x="8302942" y="8890"/>
                  </a:lnTo>
                  <a:lnTo>
                    <a:pt x="8285162" y="8890"/>
                  </a:lnTo>
                  <a:lnTo>
                    <a:pt x="8285162" y="10160"/>
                  </a:lnTo>
                  <a:lnTo>
                    <a:pt x="9050401" y="10160"/>
                  </a:lnTo>
                  <a:lnTo>
                    <a:pt x="9050401" y="8890"/>
                  </a:lnTo>
                  <a:lnTo>
                    <a:pt x="9065095" y="8890"/>
                  </a:lnTo>
                  <a:lnTo>
                    <a:pt x="9065095" y="0"/>
                  </a:lnTo>
                  <a:close/>
                </a:path>
              </a:pathLst>
            </a:custGeom>
            <a:solidFill>
              <a:srgbClr val="00C3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0" y="365759"/>
              <a:ext cx="9052560" cy="10160"/>
            </a:xfrm>
            <a:custGeom>
              <a:avLst/>
              <a:gdLst/>
              <a:ahLst/>
              <a:cxnLst/>
              <a:rect l="l" t="t" r="r" b="b"/>
              <a:pathLst>
                <a:path w="9052560" h="10160">
                  <a:moveTo>
                    <a:pt x="172314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53654" y="10160"/>
                  </a:lnTo>
                  <a:lnTo>
                    <a:pt x="1723148" y="0"/>
                  </a:lnTo>
                  <a:close/>
                </a:path>
                <a:path w="9052560" h="10160">
                  <a:moveTo>
                    <a:pt x="5439727" y="10160"/>
                  </a:moveTo>
                  <a:lnTo>
                    <a:pt x="5389219" y="0"/>
                  </a:lnTo>
                  <a:lnTo>
                    <a:pt x="3549993" y="0"/>
                  </a:lnTo>
                  <a:lnTo>
                    <a:pt x="3639693" y="10160"/>
                  </a:lnTo>
                  <a:lnTo>
                    <a:pt x="5439727" y="10160"/>
                  </a:lnTo>
                  <a:close/>
                </a:path>
                <a:path w="9052560" h="10160">
                  <a:moveTo>
                    <a:pt x="9052560" y="0"/>
                  </a:moveTo>
                  <a:lnTo>
                    <a:pt x="8287372" y="0"/>
                  </a:lnTo>
                  <a:lnTo>
                    <a:pt x="8251812" y="10160"/>
                  </a:lnTo>
                  <a:lnTo>
                    <a:pt x="9018003" y="10160"/>
                  </a:lnTo>
                  <a:lnTo>
                    <a:pt x="9052560" y="0"/>
                  </a:lnTo>
                  <a:close/>
                </a:path>
              </a:pathLst>
            </a:custGeom>
            <a:solidFill>
              <a:srgbClr val="00C2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374649"/>
              <a:ext cx="9022715" cy="10160"/>
            </a:xfrm>
            <a:custGeom>
              <a:avLst/>
              <a:gdLst/>
              <a:ahLst/>
              <a:cxnLst/>
              <a:rect l="l" t="t" r="r" b="b"/>
              <a:pathLst>
                <a:path w="9022715" h="10160">
                  <a:moveTo>
                    <a:pt x="166234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92834" y="10160"/>
                  </a:lnTo>
                  <a:lnTo>
                    <a:pt x="1662341" y="0"/>
                  </a:lnTo>
                  <a:close/>
                </a:path>
                <a:path w="9022715" h="10160">
                  <a:moveTo>
                    <a:pt x="5483923" y="10160"/>
                  </a:moveTo>
                  <a:lnTo>
                    <a:pt x="5433415" y="0"/>
                  </a:lnTo>
                  <a:lnTo>
                    <a:pt x="3628479" y="0"/>
                  </a:lnTo>
                  <a:lnTo>
                    <a:pt x="3718191" y="10160"/>
                  </a:lnTo>
                  <a:lnTo>
                    <a:pt x="5483923" y="10160"/>
                  </a:lnTo>
                  <a:close/>
                </a:path>
                <a:path w="9022715" h="10160">
                  <a:moveTo>
                    <a:pt x="9022334" y="0"/>
                  </a:moveTo>
                  <a:lnTo>
                    <a:pt x="8256257" y="0"/>
                  </a:lnTo>
                  <a:lnTo>
                    <a:pt x="8220710" y="10160"/>
                  </a:lnTo>
                  <a:lnTo>
                    <a:pt x="8987790" y="10160"/>
                  </a:lnTo>
                  <a:lnTo>
                    <a:pt x="9022334" y="0"/>
                  </a:lnTo>
                  <a:close/>
                </a:path>
              </a:pathLst>
            </a:custGeom>
            <a:solidFill>
              <a:srgbClr val="00C1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384809"/>
              <a:ext cx="8987790" cy="8890"/>
            </a:xfrm>
            <a:custGeom>
              <a:avLst/>
              <a:gdLst/>
              <a:ahLst/>
              <a:cxnLst/>
              <a:rect l="l" t="t" r="r" b="b"/>
              <a:pathLst>
                <a:path w="8987790" h="8889">
                  <a:moveTo>
                    <a:pt x="157111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543977" y="8890"/>
                  </a:lnTo>
                  <a:lnTo>
                    <a:pt x="1543977" y="6350"/>
                  </a:lnTo>
                  <a:lnTo>
                    <a:pt x="1571117" y="6350"/>
                  </a:lnTo>
                  <a:lnTo>
                    <a:pt x="1571117" y="0"/>
                  </a:lnTo>
                  <a:close/>
                </a:path>
                <a:path w="8987790" h="8889">
                  <a:moveTo>
                    <a:pt x="5528119" y="8890"/>
                  </a:moveTo>
                  <a:lnTo>
                    <a:pt x="5483923" y="0"/>
                  </a:lnTo>
                  <a:lnTo>
                    <a:pt x="3718191" y="0"/>
                  </a:lnTo>
                  <a:lnTo>
                    <a:pt x="3796690" y="8890"/>
                  </a:lnTo>
                  <a:lnTo>
                    <a:pt x="5528119" y="8890"/>
                  </a:lnTo>
                  <a:close/>
                </a:path>
                <a:path w="8987790" h="8889">
                  <a:moveTo>
                    <a:pt x="8987790" y="0"/>
                  </a:moveTo>
                  <a:lnTo>
                    <a:pt x="8220697" y="0"/>
                  </a:lnTo>
                  <a:lnTo>
                    <a:pt x="8182965" y="8890"/>
                  </a:lnTo>
                  <a:lnTo>
                    <a:pt x="8957564" y="8890"/>
                  </a:lnTo>
                  <a:lnTo>
                    <a:pt x="8987790" y="0"/>
                  </a:lnTo>
                  <a:close/>
                </a:path>
              </a:pathLst>
            </a:custGeom>
            <a:solidFill>
              <a:srgbClr val="00C0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0" y="393699"/>
              <a:ext cx="8957945" cy="8890"/>
            </a:xfrm>
            <a:custGeom>
              <a:avLst/>
              <a:gdLst/>
              <a:ahLst/>
              <a:cxnLst/>
              <a:rect l="l" t="t" r="r" b="b"/>
              <a:pathLst>
                <a:path w="8957945" h="8889">
                  <a:moveTo>
                    <a:pt x="15385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00632" y="8890"/>
                  </a:lnTo>
                  <a:lnTo>
                    <a:pt x="1538554" y="0"/>
                  </a:lnTo>
                  <a:close/>
                </a:path>
                <a:path w="8957945" h="8889">
                  <a:moveTo>
                    <a:pt x="5572315" y="8890"/>
                  </a:moveTo>
                  <a:lnTo>
                    <a:pt x="5528119" y="0"/>
                  </a:lnTo>
                  <a:lnTo>
                    <a:pt x="3796690" y="0"/>
                  </a:lnTo>
                  <a:lnTo>
                    <a:pt x="3875176" y="8890"/>
                  </a:lnTo>
                  <a:lnTo>
                    <a:pt x="5572315" y="8890"/>
                  </a:lnTo>
                  <a:close/>
                </a:path>
                <a:path w="8957945" h="8889">
                  <a:moveTo>
                    <a:pt x="8957564" y="0"/>
                  </a:moveTo>
                  <a:lnTo>
                    <a:pt x="8182965" y="0"/>
                  </a:lnTo>
                  <a:lnTo>
                    <a:pt x="8145221" y="8890"/>
                  </a:lnTo>
                  <a:lnTo>
                    <a:pt x="8927338" y="8890"/>
                  </a:lnTo>
                  <a:lnTo>
                    <a:pt x="8957564" y="0"/>
                  </a:lnTo>
                  <a:close/>
                </a:path>
              </a:pathLst>
            </a:custGeom>
            <a:solidFill>
              <a:srgbClr val="00BF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0" y="402589"/>
              <a:ext cx="8927465" cy="10160"/>
            </a:xfrm>
            <a:custGeom>
              <a:avLst/>
              <a:gdLst/>
              <a:ahLst/>
              <a:cxnLst/>
              <a:rect l="l" t="t" r="r" b="b"/>
              <a:pathLst>
                <a:path w="8927465" h="10159">
                  <a:moveTo>
                    <a:pt x="150063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57299" y="10160"/>
                  </a:lnTo>
                  <a:lnTo>
                    <a:pt x="1500632" y="0"/>
                  </a:lnTo>
                  <a:close/>
                </a:path>
                <a:path w="8927465" h="10159">
                  <a:moveTo>
                    <a:pt x="5622823" y="10160"/>
                  </a:moveTo>
                  <a:lnTo>
                    <a:pt x="5572315" y="0"/>
                  </a:lnTo>
                  <a:lnTo>
                    <a:pt x="3875176" y="0"/>
                  </a:lnTo>
                  <a:lnTo>
                    <a:pt x="3964889" y="10160"/>
                  </a:lnTo>
                  <a:lnTo>
                    <a:pt x="5622823" y="10160"/>
                  </a:lnTo>
                  <a:close/>
                </a:path>
                <a:path w="8927465" h="10159">
                  <a:moveTo>
                    <a:pt x="8927338" y="0"/>
                  </a:moveTo>
                  <a:lnTo>
                    <a:pt x="8145221" y="0"/>
                  </a:lnTo>
                  <a:lnTo>
                    <a:pt x="8102079" y="10160"/>
                  </a:lnTo>
                  <a:lnTo>
                    <a:pt x="8892794" y="10160"/>
                  </a:lnTo>
                  <a:lnTo>
                    <a:pt x="8927338" y="0"/>
                  </a:lnTo>
                  <a:close/>
                </a:path>
              </a:pathLst>
            </a:custGeom>
            <a:solidFill>
              <a:srgbClr val="00BE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411479"/>
              <a:ext cx="8888730" cy="10160"/>
            </a:xfrm>
            <a:custGeom>
              <a:avLst/>
              <a:gdLst/>
              <a:ahLst/>
              <a:cxnLst/>
              <a:rect l="l" t="t" r="r" b="b"/>
              <a:pathLst>
                <a:path w="8888730" h="10159">
                  <a:moveTo>
                    <a:pt x="1462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19377" y="10160"/>
                  </a:lnTo>
                  <a:lnTo>
                    <a:pt x="1462722" y="0"/>
                  </a:lnTo>
                  <a:close/>
                </a:path>
                <a:path w="8888730" h="10159">
                  <a:moveTo>
                    <a:pt x="5667019" y="10160"/>
                  </a:moveTo>
                  <a:lnTo>
                    <a:pt x="5616511" y="0"/>
                  </a:lnTo>
                  <a:lnTo>
                    <a:pt x="3953675" y="0"/>
                  </a:lnTo>
                  <a:lnTo>
                    <a:pt x="4043375" y="10160"/>
                  </a:lnTo>
                  <a:lnTo>
                    <a:pt x="5667019" y="10160"/>
                  </a:lnTo>
                  <a:close/>
                </a:path>
                <a:path w="8888730" h="10159">
                  <a:moveTo>
                    <a:pt x="8888476" y="0"/>
                  </a:moveTo>
                  <a:lnTo>
                    <a:pt x="8096694" y="0"/>
                  </a:lnTo>
                  <a:lnTo>
                    <a:pt x="8096694" y="5080"/>
                  </a:lnTo>
                  <a:lnTo>
                    <a:pt x="8075117" y="5080"/>
                  </a:lnTo>
                  <a:lnTo>
                    <a:pt x="8075117" y="10160"/>
                  </a:lnTo>
                  <a:lnTo>
                    <a:pt x="8869502" y="10160"/>
                  </a:lnTo>
                  <a:lnTo>
                    <a:pt x="8869502" y="5080"/>
                  </a:lnTo>
                  <a:lnTo>
                    <a:pt x="8888476" y="5080"/>
                  </a:lnTo>
                  <a:lnTo>
                    <a:pt x="8888476" y="0"/>
                  </a:lnTo>
                  <a:close/>
                </a:path>
              </a:pathLst>
            </a:custGeom>
            <a:solidFill>
              <a:srgbClr val="00BD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420369"/>
              <a:ext cx="8864600" cy="10160"/>
            </a:xfrm>
            <a:custGeom>
              <a:avLst/>
              <a:gdLst/>
              <a:ahLst/>
              <a:cxnLst/>
              <a:rect l="l" t="t" r="r" b="b"/>
              <a:pathLst>
                <a:path w="8864600" h="10159">
                  <a:moveTo>
                    <a:pt x="142480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81455" y="10160"/>
                  </a:lnTo>
                  <a:lnTo>
                    <a:pt x="1424800" y="0"/>
                  </a:lnTo>
                  <a:close/>
                </a:path>
                <a:path w="8864600" h="10159">
                  <a:moveTo>
                    <a:pt x="5711215" y="10160"/>
                  </a:moveTo>
                  <a:lnTo>
                    <a:pt x="5660707" y="0"/>
                  </a:lnTo>
                  <a:lnTo>
                    <a:pt x="4032173" y="0"/>
                  </a:lnTo>
                  <a:lnTo>
                    <a:pt x="4121874" y="10160"/>
                  </a:lnTo>
                  <a:lnTo>
                    <a:pt x="5711215" y="10160"/>
                  </a:lnTo>
                  <a:close/>
                </a:path>
                <a:path w="8864600" h="10159">
                  <a:moveTo>
                    <a:pt x="8864346" y="0"/>
                  </a:moveTo>
                  <a:lnTo>
                    <a:pt x="8069732" y="0"/>
                  </a:lnTo>
                  <a:lnTo>
                    <a:pt x="8026590" y="10160"/>
                  </a:lnTo>
                  <a:lnTo>
                    <a:pt x="8823046" y="10160"/>
                  </a:lnTo>
                  <a:lnTo>
                    <a:pt x="8864346" y="0"/>
                  </a:lnTo>
                  <a:close/>
                </a:path>
              </a:pathLst>
            </a:custGeom>
            <a:solidFill>
              <a:srgbClr val="00BC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0" y="430529"/>
              <a:ext cx="8823325" cy="8890"/>
            </a:xfrm>
            <a:custGeom>
              <a:avLst/>
              <a:gdLst/>
              <a:ahLst/>
              <a:cxnLst/>
              <a:rect l="l" t="t" r="r" b="b"/>
              <a:pathLst>
                <a:path w="8823325" h="8890">
                  <a:moveTo>
                    <a:pt x="138145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343533" y="8890"/>
                  </a:lnTo>
                  <a:lnTo>
                    <a:pt x="1381455" y="0"/>
                  </a:lnTo>
                  <a:close/>
                </a:path>
                <a:path w="8823325" h="8890">
                  <a:moveTo>
                    <a:pt x="5740006" y="1270"/>
                  </a:moveTo>
                  <a:lnTo>
                    <a:pt x="5714377" y="1270"/>
                  </a:lnTo>
                  <a:lnTo>
                    <a:pt x="5714377" y="0"/>
                  </a:lnTo>
                  <a:lnTo>
                    <a:pt x="4127487" y="0"/>
                  </a:lnTo>
                  <a:lnTo>
                    <a:pt x="4127487" y="1270"/>
                  </a:lnTo>
                  <a:lnTo>
                    <a:pt x="4166730" y="1270"/>
                  </a:lnTo>
                  <a:lnTo>
                    <a:pt x="4166730" y="8890"/>
                  </a:lnTo>
                  <a:lnTo>
                    <a:pt x="5740006" y="8890"/>
                  </a:lnTo>
                  <a:lnTo>
                    <a:pt x="5740006" y="1270"/>
                  </a:lnTo>
                  <a:close/>
                </a:path>
                <a:path w="8823325" h="8890">
                  <a:moveTo>
                    <a:pt x="8823046" y="0"/>
                  </a:moveTo>
                  <a:lnTo>
                    <a:pt x="8026590" y="0"/>
                  </a:lnTo>
                  <a:lnTo>
                    <a:pt x="7988846" y="8890"/>
                  </a:lnTo>
                  <a:lnTo>
                    <a:pt x="8786901" y="8890"/>
                  </a:lnTo>
                  <a:lnTo>
                    <a:pt x="8823046" y="0"/>
                  </a:lnTo>
                  <a:close/>
                </a:path>
              </a:pathLst>
            </a:custGeom>
            <a:solidFill>
              <a:srgbClr val="00BB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439419"/>
              <a:ext cx="8787130" cy="10160"/>
            </a:xfrm>
            <a:custGeom>
              <a:avLst/>
              <a:gdLst/>
              <a:ahLst/>
              <a:cxnLst/>
              <a:rect l="l" t="t" r="r" b="b"/>
              <a:pathLst>
                <a:path w="8787130" h="10159">
                  <a:moveTo>
                    <a:pt x="134353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00200" y="10160"/>
                  </a:lnTo>
                  <a:lnTo>
                    <a:pt x="1343533" y="0"/>
                  </a:lnTo>
                  <a:close/>
                </a:path>
                <a:path w="8787130" h="10159">
                  <a:moveTo>
                    <a:pt x="5822404" y="10160"/>
                  </a:moveTo>
                  <a:lnTo>
                    <a:pt x="5762472" y="0"/>
                  </a:lnTo>
                  <a:lnTo>
                    <a:pt x="4200372" y="0"/>
                  </a:lnTo>
                  <a:lnTo>
                    <a:pt x="4290072" y="10160"/>
                  </a:lnTo>
                  <a:lnTo>
                    <a:pt x="5822404" y="10160"/>
                  </a:lnTo>
                  <a:close/>
                </a:path>
                <a:path w="8787130" h="10159">
                  <a:moveTo>
                    <a:pt x="8786901" y="0"/>
                  </a:moveTo>
                  <a:lnTo>
                    <a:pt x="7988846" y="0"/>
                  </a:lnTo>
                  <a:lnTo>
                    <a:pt x="7945717" y="10160"/>
                  </a:lnTo>
                  <a:lnTo>
                    <a:pt x="8745601" y="10160"/>
                  </a:lnTo>
                  <a:lnTo>
                    <a:pt x="8786901" y="0"/>
                  </a:lnTo>
                  <a:close/>
                </a:path>
              </a:pathLst>
            </a:custGeom>
            <a:solidFill>
              <a:srgbClr val="00BA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0" y="448309"/>
              <a:ext cx="8733155" cy="10160"/>
            </a:xfrm>
            <a:custGeom>
              <a:avLst/>
              <a:gdLst/>
              <a:ahLst/>
              <a:cxnLst/>
              <a:rect l="l" t="t" r="r" b="b"/>
              <a:pathLst>
                <a:path w="8733155" h="10159">
                  <a:moveTo>
                    <a:pt x="130561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62278" y="10160"/>
                  </a:lnTo>
                  <a:lnTo>
                    <a:pt x="1305610" y="0"/>
                  </a:lnTo>
                  <a:close/>
                </a:path>
                <a:path w="8733155" h="10159">
                  <a:moveTo>
                    <a:pt x="5874842" y="10160"/>
                  </a:moveTo>
                  <a:lnTo>
                    <a:pt x="5814911" y="0"/>
                  </a:lnTo>
                  <a:lnTo>
                    <a:pt x="4278858" y="0"/>
                  </a:lnTo>
                  <a:lnTo>
                    <a:pt x="4368571" y="10160"/>
                  </a:lnTo>
                  <a:lnTo>
                    <a:pt x="5874842" y="10160"/>
                  </a:lnTo>
                  <a:close/>
                </a:path>
                <a:path w="8733155" h="10159">
                  <a:moveTo>
                    <a:pt x="8732698" y="0"/>
                  </a:moveTo>
                  <a:lnTo>
                    <a:pt x="7932229" y="0"/>
                  </a:lnTo>
                  <a:lnTo>
                    <a:pt x="7932229" y="8890"/>
                  </a:lnTo>
                  <a:lnTo>
                    <a:pt x="7910068" y="8890"/>
                  </a:lnTo>
                  <a:lnTo>
                    <a:pt x="7910068" y="10160"/>
                  </a:lnTo>
                  <a:lnTo>
                    <a:pt x="8712048" y="10160"/>
                  </a:lnTo>
                  <a:lnTo>
                    <a:pt x="8712048" y="8890"/>
                  </a:lnTo>
                  <a:lnTo>
                    <a:pt x="8732698" y="8890"/>
                  </a:lnTo>
                  <a:lnTo>
                    <a:pt x="8732698" y="0"/>
                  </a:lnTo>
                  <a:close/>
                </a:path>
              </a:pathLst>
            </a:custGeom>
            <a:solidFill>
              <a:srgbClr val="00B9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0" y="457199"/>
              <a:ext cx="8714740" cy="10160"/>
            </a:xfrm>
            <a:custGeom>
              <a:avLst/>
              <a:gdLst/>
              <a:ahLst/>
              <a:cxnLst/>
              <a:rect l="l" t="t" r="r" b="b"/>
              <a:pathLst>
                <a:path w="8714740" h="10159">
                  <a:moveTo>
                    <a:pt x="12676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24356" y="10160"/>
                  </a:lnTo>
                  <a:lnTo>
                    <a:pt x="1267688" y="0"/>
                  </a:lnTo>
                  <a:close/>
                </a:path>
                <a:path w="8714740" h="10159">
                  <a:moveTo>
                    <a:pt x="5927280" y="10160"/>
                  </a:moveTo>
                  <a:lnTo>
                    <a:pt x="5867349" y="0"/>
                  </a:lnTo>
                  <a:lnTo>
                    <a:pt x="4357357" y="0"/>
                  </a:lnTo>
                  <a:lnTo>
                    <a:pt x="4447070" y="10160"/>
                  </a:lnTo>
                  <a:lnTo>
                    <a:pt x="5927280" y="10160"/>
                  </a:lnTo>
                  <a:close/>
                </a:path>
                <a:path w="8714740" h="10159">
                  <a:moveTo>
                    <a:pt x="8714626" y="0"/>
                  </a:moveTo>
                  <a:lnTo>
                    <a:pt x="7913370" y="0"/>
                  </a:lnTo>
                  <a:lnTo>
                    <a:pt x="7860703" y="10160"/>
                  </a:lnTo>
                  <a:lnTo>
                    <a:pt x="8673325" y="10160"/>
                  </a:lnTo>
                  <a:lnTo>
                    <a:pt x="8714626" y="0"/>
                  </a:lnTo>
                  <a:close/>
                </a:path>
              </a:pathLst>
            </a:custGeom>
            <a:solidFill>
              <a:srgbClr val="00B8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466089"/>
              <a:ext cx="8660765" cy="10160"/>
            </a:xfrm>
            <a:custGeom>
              <a:avLst/>
              <a:gdLst/>
              <a:ahLst/>
              <a:cxnLst/>
              <a:rect l="l" t="t" r="r" b="b"/>
              <a:pathLst>
                <a:path w="8660765" h="10159">
                  <a:moveTo>
                    <a:pt x="121622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196873" y="10160"/>
                  </a:lnTo>
                  <a:lnTo>
                    <a:pt x="1196873" y="6350"/>
                  </a:lnTo>
                  <a:lnTo>
                    <a:pt x="1216228" y="6350"/>
                  </a:lnTo>
                  <a:lnTo>
                    <a:pt x="1216228" y="0"/>
                  </a:lnTo>
                  <a:close/>
                </a:path>
                <a:path w="8660765" h="10159">
                  <a:moveTo>
                    <a:pt x="5979719" y="10160"/>
                  </a:moveTo>
                  <a:lnTo>
                    <a:pt x="5919787" y="0"/>
                  </a:lnTo>
                  <a:lnTo>
                    <a:pt x="4435856" y="0"/>
                  </a:lnTo>
                  <a:lnTo>
                    <a:pt x="4525556" y="10160"/>
                  </a:lnTo>
                  <a:lnTo>
                    <a:pt x="5979719" y="10160"/>
                  </a:lnTo>
                  <a:close/>
                </a:path>
                <a:path w="8660765" h="10159">
                  <a:moveTo>
                    <a:pt x="8660409" y="0"/>
                  </a:moveTo>
                  <a:lnTo>
                    <a:pt x="7844244" y="0"/>
                  </a:lnTo>
                  <a:lnTo>
                    <a:pt x="7844244" y="8890"/>
                  </a:lnTo>
                  <a:lnTo>
                    <a:pt x="7817904" y="8890"/>
                  </a:lnTo>
                  <a:lnTo>
                    <a:pt x="7817904" y="10160"/>
                  </a:lnTo>
                  <a:lnTo>
                    <a:pt x="8639365" y="10160"/>
                  </a:lnTo>
                  <a:lnTo>
                    <a:pt x="8639365" y="8890"/>
                  </a:lnTo>
                  <a:lnTo>
                    <a:pt x="8660409" y="8890"/>
                  </a:lnTo>
                  <a:lnTo>
                    <a:pt x="8660409" y="0"/>
                  </a:lnTo>
                  <a:close/>
                </a:path>
              </a:pathLst>
            </a:custGeom>
            <a:solidFill>
              <a:srgbClr val="00B7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476249"/>
              <a:ext cx="8636635" cy="8890"/>
            </a:xfrm>
            <a:custGeom>
              <a:avLst/>
              <a:gdLst/>
              <a:ahLst/>
              <a:cxnLst/>
              <a:rect l="l" t="t" r="r" b="b"/>
              <a:pathLst>
                <a:path w="8636635" h="8890">
                  <a:moveTo>
                    <a:pt x="119105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63942" y="8890"/>
                  </a:lnTo>
                  <a:lnTo>
                    <a:pt x="1191056" y="0"/>
                  </a:lnTo>
                  <a:close/>
                </a:path>
                <a:path w="8636635" h="8890">
                  <a:moveTo>
                    <a:pt x="6032144" y="8890"/>
                  </a:moveTo>
                  <a:lnTo>
                    <a:pt x="5979719" y="0"/>
                  </a:lnTo>
                  <a:lnTo>
                    <a:pt x="4525556" y="0"/>
                  </a:lnTo>
                  <a:lnTo>
                    <a:pt x="4604055" y="8890"/>
                  </a:lnTo>
                  <a:lnTo>
                    <a:pt x="6032144" y="8890"/>
                  </a:lnTo>
                  <a:close/>
                </a:path>
                <a:path w="8636635" h="8890">
                  <a:moveTo>
                    <a:pt x="8636381" y="0"/>
                  </a:moveTo>
                  <a:lnTo>
                    <a:pt x="7814615" y="0"/>
                  </a:lnTo>
                  <a:lnTo>
                    <a:pt x="7768526" y="8890"/>
                  </a:lnTo>
                  <a:lnTo>
                    <a:pt x="8594649" y="8890"/>
                  </a:lnTo>
                  <a:lnTo>
                    <a:pt x="8636381" y="0"/>
                  </a:lnTo>
                  <a:close/>
                </a:path>
              </a:pathLst>
            </a:custGeom>
            <a:solidFill>
              <a:srgbClr val="00B6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485139"/>
              <a:ext cx="8594725" cy="10160"/>
            </a:xfrm>
            <a:custGeom>
              <a:avLst/>
              <a:gdLst/>
              <a:ahLst/>
              <a:cxnLst/>
              <a:rect l="l" t="t" r="r" b="b"/>
              <a:pathLst>
                <a:path w="8594725" h="10159">
                  <a:moveTo>
                    <a:pt x="116395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32954" y="10160"/>
                  </a:lnTo>
                  <a:lnTo>
                    <a:pt x="1163955" y="0"/>
                  </a:lnTo>
                  <a:close/>
                </a:path>
                <a:path w="8594725" h="10159">
                  <a:moveTo>
                    <a:pt x="6092075" y="10160"/>
                  </a:moveTo>
                  <a:lnTo>
                    <a:pt x="6032144" y="0"/>
                  </a:lnTo>
                  <a:lnTo>
                    <a:pt x="4604055" y="0"/>
                  </a:lnTo>
                  <a:lnTo>
                    <a:pt x="4693767" y="10160"/>
                  </a:lnTo>
                  <a:lnTo>
                    <a:pt x="6092075" y="10160"/>
                  </a:lnTo>
                  <a:close/>
                </a:path>
                <a:path w="8594725" h="10159">
                  <a:moveTo>
                    <a:pt x="8594649" y="0"/>
                  </a:moveTo>
                  <a:lnTo>
                    <a:pt x="7768526" y="0"/>
                  </a:lnTo>
                  <a:lnTo>
                    <a:pt x="7715859" y="10160"/>
                  </a:lnTo>
                  <a:lnTo>
                    <a:pt x="8546960" y="10160"/>
                  </a:lnTo>
                  <a:lnTo>
                    <a:pt x="8594649" y="0"/>
                  </a:lnTo>
                  <a:close/>
                </a:path>
              </a:pathLst>
            </a:custGeom>
            <a:solidFill>
              <a:srgbClr val="00B5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494029"/>
              <a:ext cx="8553450" cy="10160"/>
            </a:xfrm>
            <a:custGeom>
              <a:avLst/>
              <a:gdLst/>
              <a:ahLst/>
              <a:cxnLst/>
              <a:rect l="l" t="t" r="r" b="b"/>
              <a:pathLst>
                <a:path w="8553450" h="10159">
                  <a:moveTo>
                    <a:pt x="11368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5839" y="10160"/>
                  </a:lnTo>
                  <a:lnTo>
                    <a:pt x="1136840" y="0"/>
                  </a:lnTo>
                  <a:close/>
                </a:path>
                <a:path w="8553450" h="10159">
                  <a:moveTo>
                    <a:pt x="6144514" y="10160"/>
                  </a:moveTo>
                  <a:lnTo>
                    <a:pt x="6084582" y="0"/>
                  </a:lnTo>
                  <a:lnTo>
                    <a:pt x="4682553" y="0"/>
                  </a:lnTo>
                  <a:lnTo>
                    <a:pt x="4772253" y="10160"/>
                  </a:lnTo>
                  <a:lnTo>
                    <a:pt x="6144514" y="10160"/>
                  </a:lnTo>
                  <a:close/>
                </a:path>
                <a:path w="8553450" h="10159">
                  <a:moveTo>
                    <a:pt x="8552929" y="0"/>
                  </a:moveTo>
                  <a:lnTo>
                    <a:pt x="7722451" y="0"/>
                  </a:lnTo>
                  <a:lnTo>
                    <a:pt x="7669784" y="10160"/>
                  </a:lnTo>
                  <a:lnTo>
                    <a:pt x="8505241" y="10160"/>
                  </a:lnTo>
                  <a:lnTo>
                    <a:pt x="8552929" y="0"/>
                  </a:lnTo>
                  <a:close/>
                </a:path>
              </a:pathLst>
            </a:custGeom>
            <a:solidFill>
              <a:srgbClr val="00B4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502919"/>
              <a:ext cx="8511540" cy="10160"/>
            </a:xfrm>
            <a:custGeom>
              <a:avLst/>
              <a:gdLst/>
              <a:ahLst/>
              <a:cxnLst/>
              <a:rect l="l" t="t" r="r" b="b"/>
              <a:pathLst>
                <a:path w="8511540" h="10159">
                  <a:moveTo>
                    <a:pt x="110971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78725" y="10160"/>
                  </a:lnTo>
                  <a:lnTo>
                    <a:pt x="1109713" y="0"/>
                  </a:lnTo>
                  <a:close/>
                </a:path>
                <a:path w="8511540" h="10159">
                  <a:moveTo>
                    <a:pt x="6186030" y="3810"/>
                  </a:moveTo>
                  <a:lnTo>
                    <a:pt x="6148260" y="3810"/>
                  </a:lnTo>
                  <a:lnTo>
                    <a:pt x="6148260" y="0"/>
                  </a:lnTo>
                  <a:lnTo>
                    <a:pt x="4777867" y="0"/>
                  </a:lnTo>
                  <a:lnTo>
                    <a:pt x="4777867" y="3810"/>
                  </a:lnTo>
                  <a:lnTo>
                    <a:pt x="4822710" y="3810"/>
                  </a:lnTo>
                  <a:lnTo>
                    <a:pt x="4822710" y="10160"/>
                  </a:lnTo>
                  <a:lnTo>
                    <a:pt x="6186030" y="10160"/>
                  </a:lnTo>
                  <a:lnTo>
                    <a:pt x="6186030" y="3810"/>
                  </a:lnTo>
                  <a:close/>
                </a:path>
                <a:path w="8511540" h="10159">
                  <a:moveTo>
                    <a:pt x="8511197" y="0"/>
                  </a:moveTo>
                  <a:lnTo>
                    <a:pt x="7676362" y="0"/>
                  </a:lnTo>
                  <a:lnTo>
                    <a:pt x="7623696" y="10160"/>
                  </a:lnTo>
                  <a:lnTo>
                    <a:pt x="8463509" y="10160"/>
                  </a:lnTo>
                  <a:lnTo>
                    <a:pt x="8511197" y="0"/>
                  </a:lnTo>
                  <a:close/>
                </a:path>
              </a:pathLst>
            </a:custGeom>
            <a:solidFill>
              <a:srgbClr val="00B3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3079"/>
              <a:ext cx="8448675" cy="8890"/>
            </a:xfrm>
            <a:custGeom>
              <a:avLst/>
              <a:gdLst/>
              <a:ahLst/>
              <a:cxnLst/>
              <a:rect l="l" t="t" r="r" b="b"/>
              <a:pathLst>
                <a:path w="8448675" h="8890">
                  <a:moveTo>
                    <a:pt x="10787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51610" y="8890"/>
                  </a:lnTo>
                  <a:lnTo>
                    <a:pt x="1078738" y="0"/>
                  </a:lnTo>
                  <a:close/>
                </a:path>
                <a:path w="8448675" h="8890">
                  <a:moveTo>
                    <a:pt x="6286881" y="8890"/>
                  </a:moveTo>
                  <a:lnTo>
                    <a:pt x="6212573" y="0"/>
                  </a:lnTo>
                  <a:lnTo>
                    <a:pt x="4850752" y="0"/>
                  </a:lnTo>
                  <a:lnTo>
                    <a:pt x="4929238" y="8890"/>
                  </a:lnTo>
                  <a:lnTo>
                    <a:pt x="6286881" y="8890"/>
                  </a:lnTo>
                  <a:close/>
                </a:path>
                <a:path w="8448675" h="8890">
                  <a:moveTo>
                    <a:pt x="8448599" y="0"/>
                  </a:moveTo>
                  <a:lnTo>
                    <a:pt x="7607236" y="0"/>
                  </a:lnTo>
                  <a:lnTo>
                    <a:pt x="7607236" y="6350"/>
                  </a:lnTo>
                  <a:lnTo>
                    <a:pt x="7580173" y="6350"/>
                  </a:lnTo>
                  <a:lnTo>
                    <a:pt x="7580173" y="8890"/>
                  </a:lnTo>
                  <a:lnTo>
                    <a:pt x="8427745" y="8890"/>
                  </a:lnTo>
                  <a:lnTo>
                    <a:pt x="8427745" y="6350"/>
                  </a:lnTo>
                  <a:lnTo>
                    <a:pt x="8448599" y="6350"/>
                  </a:lnTo>
                  <a:lnTo>
                    <a:pt x="8448599" y="0"/>
                  </a:lnTo>
                  <a:close/>
                </a:path>
              </a:pathLst>
            </a:custGeom>
            <a:solidFill>
              <a:srgbClr val="00B2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521969"/>
              <a:ext cx="8422005" cy="8890"/>
            </a:xfrm>
            <a:custGeom>
              <a:avLst/>
              <a:gdLst/>
              <a:ahLst/>
              <a:cxnLst/>
              <a:rect l="l" t="t" r="r" b="b"/>
              <a:pathLst>
                <a:path w="8422005" h="8890">
                  <a:moveTo>
                    <a:pt x="105161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24496" y="8890"/>
                  </a:lnTo>
                  <a:lnTo>
                    <a:pt x="1051610" y="0"/>
                  </a:lnTo>
                  <a:close/>
                </a:path>
                <a:path w="8422005" h="8890">
                  <a:moveTo>
                    <a:pt x="6361201" y="8890"/>
                  </a:moveTo>
                  <a:lnTo>
                    <a:pt x="6286881" y="0"/>
                  </a:lnTo>
                  <a:lnTo>
                    <a:pt x="4929238" y="0"/>
                  </a:lnTo>
                  <a:lnTo>
                    <a:pt x="5007737" y="8890"/>
                  </a:lnTo>
                  <a:lnTo>
                    <a:pt x="6361201" y="8890"/>
                  </a:lnTo>
                  <a:close/>
                </a:path>
                <a:path w="8422005" h="8890">
                  <a:moveTo>
                    <a:pt x="8421776" y="0"/>
                  </a:moveTo>
                  <a:lnTo>
                    <a:pt x="7569568" y="0"/>
                  </a:lnTo>
                  <a:lnTo>
                    <a:pt x="7495286" y="8890"/>
                  </a:lnTo>
                  <a:lnTo>
                    <a:pt x="8380044" y="8890"/>
                  </a:lnTo>
                  <a:lnTo>
                    <a:pt x="8421776" y="0"/>
                  </a:lnTo>
                  <a:close/>
                </a:path>
              </a:pathLst>
            </a:custGeom>
            <a:solidFill>
              <a:srgbClr val="00B1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530859"/>
              <a:ext cx="8365490" cy="10160"/>
            </a:xfrm>
            <a:custGeom>
              <a:avLst/>
              <a:gdLst/>
              <a:ahLst/>
              <a:cxnLst/>
              <a:rect l="l" t="t" r="r" b="b"/>
              <a:pathLst>
                <a:path w="8365490" h="10159">
                  <a:moveTo>
                    <a:pt x="102449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93508" y="10160"/>
                  </a:lnTo>
                  <a:lnTo>
                    <a:pt x="1024496" y="0"/>
                  </a:lnTo>
                  <a:close/>
                </a:path>
                <a:path w="8365490" h="10159">
                  <a:moveTo>
                    <a:pt x="6446126" y="10160"/>
                  </a:moveTo>
                  <a:lnTo>
                    <a:pt x="6361201" y="0"/>
                  </a:lnTo>
                  <a:lnTo>
                    <a:pt x="5007737" y="0"/>
                  </a:lnTo>
                  <a:lnTo>
                    <a:pt x="5097450" y="10160"/>
                  </a:lnTo>
                  <a:lnTo>
                    <a:pt x="6446126" y="10160"/>
                  </a:lnTo>
                  <a:close/>
                </a:path>
                <a:path w="8365490" h="10159">
                  <a:moveTo>
                    <a:pt x="8365147" y="0"/>
                  </a:moveTo>
                  <a:lnTo>
                    <a:pt x="7468756" y="0"/>
                  </a:lnTo>
                  <a:lnTo>
                    <a:pt x="7468756" y="6350"/>
                  </a:lnTo>
                  <a:lnTo>
                    <a:pt x="7426325" y="6350"/>
                  </a:lnTo>
                  <a:lnTo>
                    <a:pt x="7426325" y="10160"/>
                  </a:lnTo>
                  <a:lnTo>
                    <a:pt x="8339264" y="10160"/>
                  </a:lnTo>
                  <a:lnTo>
                    <a:pt x="8339264" y="6350"/>
                  </a:lnTo>
                  <a:lnTo>
                    <a:pt x="8365147" y="6350"/>
                  </a:lnTo>
                  <a:lnTo>
                    <a:pt x="8365147" y="0"/>
                  </a:lnTo>
                  <a:close/>
                </a:path>
              </a:pathLst>
            </a:custGeom>
            <a:solidFill>
              <a:srgbClr val="00B0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539749"/>
              <a:ext cx="8335645" cy="10160"/>
            </a:xfrm>
            <a:custGeom>
              <a:avLst/>
              <a:gdLst/>
              <a:ahLst/>
              <a:cxnLst/>
              <a:rect l="l" t="t" r="r" b="b"/>
              <a:pathLst>
                <a:path w="8335645" h="10159">
                  <a:moveTo>
                    <a:pt x="99738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66393" y="10160"/>
                  </a:lnTo>
                  <a:lnTo>
                    <a:pt x="997381" y="0"/>
                  </a:lnTo>
                  <a:close/>
                </a:path>
                <a:path w="8335645" h="10159">
                  <a:moveTo>
                    <a:pt x="6520434" y="10160"/>
                  </a:moveTo>
                  <a:lnTo>
                    <a:pt x="6435509" y="0"/>
                  </a:lnTo>
                  <a:lnTo>
                    <a:pt x="5086235" y="0"/>
                  </a:lnTo>
                  <a:lnTo>
                    <a:pt x="5175936" y="10160"/>
                  </a:lnTo>
                  <a:lnTo>
                    <a:pt x="6520434" y="10160"/>
                  </a:lnTo>
                  <a:close/>
                </a:path>
                <a:path w="8335645" h="10159">
                  <a:moveTo>
                    <a:pt x="8335607" y="0"/>
                  </a:moveTo>
                  <a:lnTo>
                    <a:pt x="7421016" y="0"/>
                  </a:lnTo>
                  <a:lnTo>
                    <a:pt x="7336129" y="10160"/>
                  </a:lnTo>
                  <a:lnTo>
                    <a:pt x="8277085" y="10160"/>
                  </a:lnTo>
                  <a:lnTo>
                    <a:pt x="8335607" y="0"/>
                  </a:lnTo>
                  <a:close/>
                </a:path>
              </a:pathLst>
            </a:custGeom>
            <a:solidFill>
              <a:srgbClr val="00AF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548639"/>
              <a:ext cx="8284845" cy="10160"/>
            </a:xfrm>
            <a:custGeom>
              <a:avLst/>
              <a:gdLst/>
              <a:ahLst/>
              <a:cxnLst/>
              <a:rect l="l" t="t" r="r" b="b"/>
              <a:pathLst>
                <a:path w="8284845" h="10159">
                  <a:moveTo>
                    <a:pt x="97026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39279" y="10160"/>
                  </a:lnTo>
                  <a:lnTo>
                    <a:pt x="970267" y="0"/>
                  </a:lnTo>
                  <a:close/>
                </a:path>
                <a:path w="8284845" h="10159">
                  <a:moveTo>
                    <a:pt x="6597561" y="7620"/>
                  </a:moveTo>
                  <a:lnTo>
                    <a:pt x="6541668" y="7620"/>
                  </a:lnTo>
                  <a:lnTo>
                    <a:pt x="6541668" y="0"/>
                  </a:lnTo>
                  <a:lnTo>
                    <a:pt x="5198364" y="0"/>
                  </a:lnTo>
                  <a:lnTo>
                    <a:pt x="5198364" y="7620"/>
                  </a:lnTo>
                  <a:lnTo>
                    <a:pt x="5243220" y="7620"/>
                  </a:lnTo>
                  <a:lnTo>
                    <a:pt x="5243220" y="10160"/>
                  </a:lnTo>
                  <a:lnTo>
                    <a:pt x="6597561" y="10160"/>
                  </a:lnTo>
                  <a:lnTo>
                    <a:pt x="6597561" y="7620"/>
                  </a:lnTo>
                  <a:close/>
                </a:path>
                <a:path w="8284845" h="10159">
                  <a:moveTo>
                    <a:pt x="8284400" y="0"/>
                  </a:moveTo>
                  <a:lnTo>
                    <a:pt x="7346734" y="0"/>
                  </a:lnTo>
                  <a:lnTo>
                    <a:pt x="7261860" y="10160"/>
                  </a:lnTo>
                  <a:lnTo>
                    <a:pt x="8225866" y="10160"/>
                  </a:lnTo>
                  <a:lnTo>
                    <a:pt x="8284400" y="0"/>
                  </a:lnTo>
                  <a:close/>
                </a:path>
              </a:pathLst>
            </a:custGeom>
            <a:solidFill>
              <a:srgbClr val="00AE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558799"/>
              <a:ext cx="8226425" cy="8890"/>
            </a:xfrm>
            <a:custGeom>
              <a:avLst/>
              <a:gdLst/>
              <a:ahLst/>
              <a:cxnLst/>
              <a:rect l="l" t="t" r="r" b="b"/>
              <a:pathLst>
                <a:path w="8226425" h="8890">
                  <a:moveTo>
                    <a:pt x="93927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912164" y="8890"/>
                  </a:lnTo>
                  <a:lnTo>
                    <a:pt x="939279" y="0"/>
                  </a:lnTo>
                  <a:close/>
                </a:path>
                <a:path w="8226425" h="8890">
                  <a:moveTo>
                    <a:pt x="6789915" y="8890"/>
                  </a:moveTo>
                  <a:lnTo>
                    <a:pt x="6621602" y="0"/>
                  </a:lnTo>
                  <a:lnTo>
                    <a:pt x="5254434" y="0"/>
                  </a:lnTo>
                  <a:lnTo>
                    <a:pt x="5332933" y="8890"/>
                  </a:lnTo>
                  <a:lnTo>
                    <a:pt x="6789915" y="8890"/>
                  </a:lnTo>
                  <a:close/>
                </a:path>
                <a:path w="8226425" h="8890">
                  <a:moveTo>
                    <a:pt x="8225866" y="0"/>
                  </a:moveTo>
                  <a:lnTo>
                    <a:pt x="7261860" y="0"/>
                  </a:lnTo>
                  <a:lnTo>
                    <a:pt x="7085419" y="8890"/>
                  </a:lnTo>
                  <a:lnTo>
                    <a:pt x="8174647" y="8890"/>
                  </a:lnTo>
                  <a:lnTo>
                    <a:pt x="8225866" y="0"/>
                  </a:lnTo>
                  <a:close/>
                </a:path>
              </a:pathLst>
            </a:custGeom>
            <a:solidFill>
              <a:srgbClr val="00AD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567690"/>
              <a:ext cx="8174990" cy="8890"/>
            </a:xfrm>
            <a:custGeom>
              <a:avLst/>
              <a:gdLst/>
              <a:ahLst/>
              <a:cxnLst/>
              <a:rect l="l" t="t" r="r" b="b"/>
              <a:pathLst>
                <a:path w="8174990" h="8890">
                  <a:moveTo>
                    <a:pt x="91217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886546" y="8889"/>
                  </a:lnTo>
                  <a:lnTo>
                    <a:pt x="892810" y="6350"/>
                  </a:lnTo>
                  <a:lnTo>
                    <a:pt x="912177" y="0"/>
                  </a:lnTo>
                  <a:close/>
                </a:path>
                <a:path w="8174990" h="8890">
                  <a:moveTo>
                    <a:pt x="6789927" y="0"/>
                  </a:moveTo>
                  <a:lnTo>
                    <a:pt x="5332934" y="0"/>
                  </a:lnTo>
                  <a:lnTo>
                    <a:pt x="5411429" y="8889"/>
                  </a:lnTo>
                  <a:lnTo>
                    <a:pt x="8123444" y="8889"/>
                  </a:lnTo>
                  <a:lnTo>
                    <a:pt x="8130760" y="7620"/>
                  </a:lnTo>
                  <a:lnTo>
                    <a:pt x="6934200" y="7620"/>
                  </a:lnTo>
                  <a:lnTo>
                    <a:pt x="6789927" y="0"/>
                  </a:lnTo>
                  <a:close/>
                </a:path>
                <a:path w="8174990" h="8890">
                  <a:moveTo>
                    <a:pt x="8174658" y="0"/>
                  </a:moveTo>
                  <a:lnTo>
                    <a:pt x="7085427" y="0"/>
                  </a:lnTo>
                  <a:lnTo>
                    <a:pt x="6934200" y="7620"/>
                  </a:lnTo>
                  <a:lnTo>
                    <a:pt x="8130760" y="7620"/>
                  </a:lnTo>
                  <a:lnTo>
                    <a:pt x="8174658" y="0"/>
                  </a:lnTo>
                  <a:close/>
                </a:path>
              </a:pathLst>
            </a:custGeom>
            <a:solidFill>
              <a:srgbClr val="00AC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0" y="576579"/>
              <a:ext cx="8123555" cy="10160"/>
            </a:xfrm>
            <a:custGeom>
              <a:avLst/>
              <a:gdLst/>
              <a:ahLst/>
              <a:cxnLst/>
              <a:rect l="l" t="t" r="r" b="b"/>
              <a:pathLst>
                <a:path w="8123555" h="10159">
                  <a:moveTo>
                    <a:pt x="88653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61491" y="10160"/>
                  </a:lnTo>
                  <a:lnTo>
                    <a:pt x="886536" y="0"/>
                  </a:lnTo>
                  <a:close/>
                </a:path>
                <a:path w="8123555" h="10159">
                  <a:moveTo>
                    <a:pt x="8123441" y="0"/>
                  </a:moveTo>
                  <a:lnTo>
                    <a:pt x="5411419" y="0"/>
                  </a:lnTo>
                  <a:lnTo>
                    <a:pt x="5501132" y="10160"/>
                  </a:lnTo>
                  <a:lnTo>
                    <a:pt x="8064906" y="10160"/>
                  </a:lnTo>
                  <a:lnTo>
                    <a:pt x="8123441" y="0"/>
                  </a:lnTo>
                  <a:close/>
                </a:path>
              </a:pathLst>
            </a:custGeom>
            <a:solidFill>
              <a:srgbClr val="00AB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585469"/>
              <a:ext cx="8072755" cy="10160"/>
            </a:xfrm>
            <a:custGeom>
              <a:avLst/>
              <a:gdLst/>
              <a:ahLst/>
              <a:cxnLst/>
              <a:rect l="l" t="t" r="r" b="b"/>
              <a:pathLst>
                <a:path w="8072755" h="10159">
                  <a:moveTo>
                    <a:pt x="86461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39558" y="10160"/>
                  </a:lnTo>
                  <a:lnTo>
                    <a:pt x="864616" y="0"/>
                  </a:lnTo>
                  <a:close/>
                </a:path>
                <a:path w="8072755" h="10159">
                  <a:moveTo>
                    <a:pt x="8072221" y="0"/>
                  </a:moveTo>
                  <a:lnTo>
                    <a:pt x="5489918" y="0"/>
                  </a:lnTo>
                  <a:lnTo>
                    <a:pt x="5579630" y="10160"/>
                  </a:lnTo>
                  <a:lnTo>
                    <a:pt x="8013700" y="10160"/>
                  </a:lnTo>
                  <a:lnTo>
                    <a:pt x="8072221" y="0"/>
                  </a:lnTo>
                  <a:close/>
                </a:path>
              </a:pathLst>
            </a:custGeom>
            <a:solidFill>
              <a:srgbClr val="00AA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594359"/>
              <a:ext cx="8017509" cy="10160"/>
            </a:xfrm>
            <a:custGeom>
              <a:avLst/>
              <a:gdLst/>
              <a:ahLst/>
              <a:cxnLst/>
              <a:rect l="l" t="t" r="r" b="b"/>
              <a:pathLst>
                <a:path w="8017509" h="10159">
                  <a:moveTo>
                    <a:pt x="8426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17638" y="10160"/>
                  </a:lnTo>
                  <a:lnTo>
                    <a:pt x="842695" y="0"/>
                  </a:lnTo>
                  <a:close/>
                </a:path>
                <a:path w="8017509" h="10159">
                  <a:moveTo>
                    <a:pt x="8017357" y="0"/>
                  </a:moveTo>
                  <a:lnTo>
                    <a:pt x="5574017" y="0"/>
                  </a:lnTo>
                  <a:lnTo>
                    <a:pt x="5574017" y="1270"/>
                  </a:lnTo>
                  <a:lnTo>
                    <a:pt x="5618873" y="1270"/>
                  </a:lnTo>
                  <a:lnTo>
                    <a:pt x="5618873" y="10160"/>
                  </a:lnTo>
                  <a:lnTo>
                    <a:pt x="7979181" y="10160"/>
                  </a:lnTo>
                  <a:lnTo>
                    <a:pt x="7979181" y="1270"/>
                  </a:lnTo>
                  <a:lnTo>
                    <a:pt x="8017357" y="1270"/>
                  </a:lnTo>
                  <a:lnTo>
                    <a:pt x="8017357" y="0"/>
                  </a:lnTo>
                  <a:close/>
                </a:path>
              </a:pathLst>
            </a:custGeom>
            <a:solidFill>
              <a:srgbClr val="00A9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604519"/>
              <a:ext cx="7945120" cy="8890"/>
            </a:xfrm>
            <a:custGeom>
              <a:avLst/>
              <a:gdLst/>
              <a:ahLst/>
              <a:cxnLst/>
              <a:rect l="l" t="t" r="r" b="b"/>
              <a:pathLst>
                <a:path w="7945120" h="8890">
                  <a:moveTo>
                    <a:pt x="8176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795718" y="8890"/>
                  </a:lnTo>
                  <a:lnTo>
                    <a:pt x="817638" y="0"/>
                  </a:lnTo>
                  <a:close/>
                </a:path>
                <a:path w="7945120" h="8890">
                  <a:moveTo>
                    <a:pt x="7944675" y="0"/>
                  </a:moveTo>
                  <a:lnTo>
                    <a:pt x="5658116" y="0"/>
                  </a:lnTo>
                  <a:lnTo>
                    <a:pt x="5736615" y="8890"/>
                  </a:lnTo>
                  <a:lnTo>
                    <a:pt x="7875664" y="8890"/>
                  </a:lnTo>
                  <a:lnTo>
                    <a:pt x="7944675" y="0"/>
                  </a:lnTo>
                  <a:close/>
                </a:path>
              </a:pathLst>
            </a:custGeom>
            <a:solidFill>
              <a:srgbClr val="00A8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613409"/>
              <a:ext cx="7846695" cy="10160"/>
            </a:xfrm>
            <a:custGeom>
              <a:avLst/>
              <a:gdLst/>
              <a:ahLst/>
              <a:cxnLst/>
              <a:rect l="l" t="t" r="r" b="b"/>
              <a:pathLst>
                <a:path w="7846695" h="10159">
                  <a:moveTo>
                    <a:pt x="79571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70661" y="10160"/>
                  </a:lnTo>
                  <a:lnTo>
                    <a:pt x="795718" y="0"/>
                  </a:lnTo>
                  <a:close/>
                </a:path>
                <a:path w="7846695" h="10159">
                  <a:moveTo>
                    <a:pt x="7846085" y="0"/>
                  </a:moveTo>
                  <a:lnTo>
                    <a:pt x="5770257" y="0"/>
                  </a:lnTo>
                  <a:lnTo>
                    <a:pt x="5770257" y="7620"/>
                  </a:lnTo>
                  <a:lnTo>
                    <a:pt x="5818263" y="7620"/>
                  </a:lnTo>
                  <a:lnTo>
                    <a:pt x="5818263" y="10160"/>
                  </a:lnTo>
                  <a:lnTo>
                    <a:pt x="7806652" y="10160"/>
                  </a:lnTo>
                  <a:lnTo>
                    <a:pt x="7806652" y="7620"/>
                  </a:lnTo>
                  <a:lnTo>
                    <a:pt x="7846085" y="7620"/>
                  </a:lnTo>
                  <a:lnTo>
                    <a:pt x="7846085" y="0"/>
                  </a:lnTo>
                  <a:close/>
                </a:path>
              </a:pathLst>
            </a:custGeom>
            <a:solidFill>
              <a:srgbClr val="00A7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622299"/>
              <a:ext cx="7806690" cy="10160"/>
            </a:xfrm>
            <a:custGeom>
              <a:avLst/>
              <a:gdLst/>
              <a:ahLst/>
              <a:cxnLst/>
              <a:rect l="l" t="t" r="r" b="b"/>
              <a:pathLst>
                <a:path w="7806690" h="10159">
                  <a:moveTo>
                    <a:pt x="77379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48741" y="10160"/>
                  </a:lnTo>
                  <a:lnTo>
                    <a:pt x="773798" y="0"/>
                  </a:lnTo>
                  <a:close/>
                </a:path>
                <a:path w="7806690" h="10159">
                  <a:moveTo>
                    <a:pt x="7806652" y="0"/>
                  </a:moveTo>
                  <a:lnTo>
                    <a:pt x="5818263" y="0"/>
                  </a:lnTo>
                  <a:lnTo>
                    <a:pt x="5933237" y="10160"/>
                  </a:lnTo>
                  <a:lnTo>
                    <a:pt x="7727772" y="10160"/>
                  </a:lnTo>
                  <a:lnTo>
                    <a:pt x="7806652" y="0"/>
                  </a:lnTo>
                  <a:close/>
                </a:path>
              </a:pathLst>
            </a:custGeom>
            <a:solidFill>
              <a:srgbClr val="00A6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631189"/>
              <a:ext cx="7738109" cy="10160"/>
            </a:xfrm>
            <a:custGeom>
              <a:avLst/>
              <a:gdLst/>
              <a:ahLst/>
              <a:cxnLst/>
              <a:rect l="l" t="t" r="r" b="b"/>
              <a:pathLst>
                <a:path w="7738109" h="10159">
                  <a:moveTo>
                    <a:pt x="75187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26821" y="10160"/>
                  </a:lnTo>
                  <a:lnTo>
                    <a:pt x="751878" y="0"/>
                  </a:lnTo>
                  <a:close/>
                </a:path>
                <a:path w="7738109" h="10159">
                  <a:moveTo>
                    <a:pt x="7737640" y="0"/>
                  </a:moveTo>
                  <a:lnTo>
                    <a:pt x="5918860" y="0"/>
                  </a:lnTo>
                  <a:lnTo>
                    <a:pt x="6033833" y="10160"/>
                  </a:lnTo>
                  <a:lnTo>
                    <a:pt x="7658760" y="10160"/>
                  </a:lnTo>
                  <a:lnTo>
                    <a:pt x="7737640" y="0"/>
                  </a:lnTo>
                  <a:close/>
                </a:path>
              </a:pathLst>
            </a:custGeom>
            <a:solidFill>
              <a:srgbClr val="00A5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640079"/>
              <a:ext cx="7654290" cy="10160"/>
            </a:xfrm>
            <a:custGeom>
              <a:avLst/>
              <a:gdLst/>
              <a:ahLst/>
              <a:cxnLst/>
              <a:rect l="l" t="t" r="r" b="b"/>
              <a:pathLst>
                <a:path w="7654290" h="10159">
                  <a:moveTo>
                    <a:pt x="72995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04900" y="10160"/>
                  </a:lnTo>
                  <a:lnTo>
                    <a:pt x="729957" y="0"/>
                  </a:lnTo>
                  <a:close/>
                </a:path>
                <a:path w="7654290" h="10159">
                  <a:moveTo>
                    <a:pt x="7653833" y="0"/>
                  </a:moveTo>
                  <a:lnTo>
                    <a:pt x="6041021" y="0"/>
                  </a:lnTo>
                  <a:lnTo>
                    <a:pt x="6041021" y="3810"/>
                  </a:lnTo>
                  <a:lnTo>
                    <a:pt x="6098502" y="3810"/>
                  </a:lnTo>
                  <a:lnTo>
                    <a:pt x="6098502" y="10160"/>
                  </a:lnTo>
                  <a:lnTo>
                    <a:pt x="7602004" y="10160"/>
                  </a:lnTo>
                  <a:lnTo>
                    <a:pt x="7602004" y="3810"/>
                  </a:lnTo>
                  <a:lnTo>
                    <a:pt x="7653833" y="3810"/>
                  </a:lnTo>
                  <a:lnTo>
                    <a:pt x="7653833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650239"/>
              <a:ext cx="7565390" cy="8890"/>
            </a:xfrm>
            <a:custGeom>
              <a:avLst/>
              <a:gdLst/>
              <a:ahLst/>
              <a:cxnLst/>
              <a:rect l="l" t="t" r="r" b="b"/>
              <a:pathLst>
                <a:path w="7565390" h="8890">
                  <a:moveTo>
                    <a:pt x="7049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82980" y="8890"/>
                  </a:lnTo>
                  <a:lnTo>
                    <a:pt x="704900" y="0"/>
                  </a:lnTo>
                  <a:close/>
                </a:path>
                <a:path w="7565390" h="8890">
                  <a:moveTo>
                    <a:pt x="7564958" y="0"/>
                  </a:moveTo>
                  <a:lnTo>
                    <a:pt x="6134430" y="0"/>
                  </a:lnTo>
                  <a:lnTo>
                    <a:pt x="6235027" y="8890"/>
                  </a:lnTo>
                  <a:lnTo>
                    <a:pt x="7461250" y="8890"/>
                  </a:lnTo>
                  <a:lnTo>
                    <a:pt x="7564958" y="0"/>
                  </a:lnTo>
                  <a:close/>
                </a:path>
              </a:pathLst>
            </a:custGeom>
            <a:solidFill>
              <a:srgbClr val="00A3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659129"/>
              <a:ext cx="7461250" cy="10160"/>
            </a:xfrm>
            <a:custGeom>
              <a:avLst/>
              <a:gdLst/>
              <a:ahLst/>
              <a:cxnLst/>
              <a:rect l="l" t="t" r="r" b="b"/>
              <a:pathLst>
                <a:path w="7461250" h="10159">
                  <a:moveTo>
                    <a:pt x="68298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57923" y="10160"/>
                  </a:lnTo>
                  <a:lnTo>
                    <a:pt x="682980" y="0"/>
                  </a:lnTo>
                  <a:close/>
                </a:path>
                <a:path w="7461250" h="10159">
                  <a:moveTo>
                    <a:pt x="7461250" y="0"/>
                  </a:moveTo>
                  <a:lnTo>
                    <a:pt x="6235027" y="0"/>
                  </a:lnTo>
                  <a:lnTo>
                    <a:pt x="6350000" y="10160"/>
                  </a:lnTo>
                  <a:lnTo>
                    <a:pt x="7342708" y="10160"/>
                  </a:lnTo>
                  <a:lnTo>
                    <a:pt x="7461250" y="0"/>
                  </a:lnTo>
                  <a:close/>
                </a:path>
              </a:pathLst>
            </a:custGeom>
            <a:solidFill>
              <a:srgbClr val="00A2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668019"/>
              <a:ext cx="7350125" cy="10160"/>
            </a:xfrm>
            <a:custGeom>
              <a:avLst/>
              <a:gdLst/>
              <a:ahLst/>
              <a:cxnLst/>
              <a:rect l="l" t="t" r="r" b="b"/>
              <a:pathLst>
                <a:path w="7350125" h="10159">
                  <a:moveTo>
                    <a:pt x="6610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36003" y="10160"/>
                  </a:lnTo>
                  <a:lnTo>
                    <a:pt x="661060" y="0"/>
                  </a:lnTo>
                  <a:close/>
                </a:path>
                <a:path w="7350125" h="10159">
                  <a:moveTo>
                    <a:pt x="7350125" y="0"/>
                  </a:moveTo>
                  <a:lnTo>
                    <a:pt x="6342812" y="0"/>
                  </a:lnTo>
                  <a:lnTo>
                    <a:pt x="6342812" y="1270"/>
                  </a:lnTo>
                  <a:lnTo>
                    <a:pt x="7350125" y="1270"/>
                  </a:lnTo>
                  <a:lnTo>
                    <a:pt x="7350125" y="0"/>
                  </a:lnTo>
                  <a:close/>
                </a:path>
              </a:pathLst>
            </a:custGeom>
            <a:solidFill>
              <a:srgbClr val="00A1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676909"/>
              <a:ext cx="7246620" cy="10160"/>
            </a:xfrm>
            <a:custGeom>
              <a:avLst/>
              <a:gdLst/>
              <a:ahLst/>
              <a:cxnLst/>
              <a:rect l="l" t="t" r="r" b="b"/>
              <a:pathLst>
                <a:path w="7246620" h="10159">
                  <a:moveTo>
                    <a:pt x="62818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615937" y="10160"/>
                  </a:lnTo>
                  <a:lnTo>
                    <a:pt x="615937" y="8890"/>
                  </a:lnTo>
                  <a:lnTo>
                    <a:pt x="628180" y="8890"/>
                  </a:lnTo>
                  <a:lnTo>
                    <a:pt x="628180" y="0"/>
                  </a:lnTo>
                  <a:close/>
                </a:path>
                <a:path w="7246620" h="10159">
                  <a:moveTo>
                    <a:pt x="7246404" y="0"/>
                  </a:moveTo>
                  <a:lnTo>
                    <a:pt x="6540894" y="0"/>
                  </a:lnTo>
                  <a:lnTo>
                    <a:pt x="6540894" y="1270"/>
                  </a:lnTo>
                  <a:lnTo>
                    <a:pt x="6658369" y="1270"/>
                  </a:lnTo>
                  <a:lnTo>
                    <a:pt x="6658369" y="10160"/>
                  </a:lnTo>
                  <a:lnTo>
                    <a:pt x="7076008" y="10160"/>
                  </a:lnTo>
                  <a:lnTo>
                    <a:pt x="7076008" y="1270"/>
                  </a:lnTo>
                  <a:lnTo>
                    <a:pt x="7246404" y="1270"/>
                  </a:lnTo>
                  <a:lnTo>
                    <a:pt x="7246404" y="0"/>
                  </a:lnTo>
                  <a:close/>
                </a:path>
              </a:pathLst>
            </a:custGeom>
            <a:solidFill>
              <a:srgbClr val="00A0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687069"/>
              <a:ext cx="6913245" cy="8890"/>
            </a:xfrm>
            <a:custGeom>
              <a:avLst/>
              <a:gdLst/>
              <a:ahLst/>
              <a:cxnLst/>
              <a:rect l="l" t="t" r="r" b="b"/>
              <a:pathLst>
                <a:path w="6913245" h="8890">
                  <a:moveTo>
                    <a:pt x="6146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96785" y="8890"/>
                  </a:lnTo>
                  <a:lnTo>
                    <a:pt x="614654" y="0"/>
                  </a:lnTo>
                  <a:close/>
                </a:path>
                <a:path w="6913245" h="8890">
                  <a:moveTo>
                    <a:pt x="6913029" y="0"/>
                  </a:moveTo>
                  <a:lnTo>
                    <a:pt x="6761162" y="0"/>
                  </a:lnTo>
                  <a:lnTo>
                    <a:pt x="6819900" y="2540"/>
                  </a:lnTo>
                  <a:lnTo>
                    <a:pt x="6913029" y="0"/>
                  </a:lnTo>
                  <a:close/>
                </a:path>
              </a:pathLst>
            </a:custGeom>
            <a:solidFill>
              <a:srgbClr val="009F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695959"/>
              <a:ext cx="596900" cy="8890"/>
            </a:xfrm>
            <a:custGeom>
              <a:avLst/>
              <a:gdLst/>
              <a:ahLst/>
              <a:cxnLst/>
              <a:rect l="l" t="t" r="r" b="b"/>
              <a:pathLst>
                <a:path w="596900" h="8890">
                  <a:moveTo>
                    <a:pt x="59679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78919" y="8889"/>
                  </a:lnTo>
                  <a:lnTo>
                    <a:pt x="596793" y="0"/>
                  </a:lnTo>
                  <a:close/>
                </a:path>
              </a:pathLst>
            </a:custGeom>
            <a:solidFill>
              <a:srgbClr val="009E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704850"/>
              <a:ext cx="579120" cy="10160"/>
            </a:xfrm>
            <a:custGeom>
              <a:avLst/>
              <a:gdLst/>
              <a:ahLst/>
              <a:cxnLst/>
              <a:rect l="l" t="t" r="r" b="b"/>
              <a:pathLst>
                <a:path w="579120" h="10159">
                  <a:moveTo>
                    <a:pt x="57891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58492" y="10160"/>
                  </a:lnTo>
                  <a:lnTo>
                    <a:pt x="578919" y="0"/>
                  </a:lnTo>
                  <a:close/>
                </a:path>
              </a:pathLst>
            </a:custGeom>
            <a:solidFill>
              <a:srgbClr val="009D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713740"/>
              <a:ext cx="561340" cy="10160"/>
            </a:xfrm>
            <a:custGeom>
              <a:avLst/>
              <a:gdLst/>
              <a:ahLst/>
              <a:cxnLst/>
              <a:rect l="l" t="t" r="r" b="b"/>
              <a:pathLst>
                <a:path w="561340" h="10159">
                  <a:moveTo>
                    <a:pt x="56104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40618" y="10160"/>
                  </a:lnTo>
                  <a:lnTo>
                    <a:pt x="561045" y="0"/>
                  </a:lnTo>
                  <a:close/>
                </a:path>
              </a:pathLst>
            </a:custGeom>
            <a:solidFill>
              <a:srgbClr val="009C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722630"/>
              <a:ext cx="543560" cy="10160"/>
            </a:xfrm>
            <a:custGeom>
              <a:avLst/>
              <a:gdLst/>
              <a:ahLst/>
              <a:cxnLst/>
              <a:rect l="l" t="t" r="r" b="b"/>
              <a:pathLst>
                <a:path w="543560" h="10159">
                  <a:moveTo>
                    <a:pt x="54317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2745" y="10160"/>
                  </a:lnTo>
                  <a:lnTo>
                    <a:pt x="543172" y="0"/>
                  </a:lnTo>
                  <a:close/>
                </a:path>
              </a:pathLst>
            </a:custGeom>
            <a:solidFill>
              <a:srgbClr val="009B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732790"/>
              <a:ext cx="523240" cy="8890"/>
            </a:xfrm>
            <a:custGeom>
              <a:avLst/>
              <a:gdLst/>
              <a:ahLst/>
              <a:cxnLst/>
              <a:rect l="l" t="t" r="r" b="b"/>
              <a:pathLst>
                <a:path w="523240" h="8890">
                  <a:moveTo>
                    <a:pt x="52274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4871" y="8889"/>
                  </a:lnTo>
                  <a:lnTo>
                    <a:pt x="522745" y="0"/>
                  </a:lnTo>
                  <a:close/>
                </a:path>
              </a:pathLst>
            </a:custGeom>
            <a:solidFill>
              <a:srgbClr val="009A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759459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778509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814069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833119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859789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878839"/>
              <a:ext cx="246994" cy="149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03318" y="0"/>
              <a:ext cx="4740910" cy="17780"/>
            </a:xfrm>
            <a:custGeom>
              <a:avLst/>
              <a:gdLst/>
              <a:ahLst/>
              <a:cxnLst/>
              <a:rect l="l" t="t" r="r" b="b"/>
              <a:pathLst>
                <a:path w="4740909" h="17780">
                  <a:moveTo>
                    <a:pt x="4740681" y="0"/>
                  </a:moveTo>
                  <a:lnTo>
                    <a:pt x="0" y="0"/>
                  </a:lnTo>
                  <a:lnTo>
                    <a:pt x="14541" y="5080"/>
                  </a:lnTo>
                  <a:lnTo>
                    <a:pt x="50914" y="17780"/>
                  </a:lnTo>
                  <a:lnTo>
                    <a:pt x="4740681" y="17780"/>
                  </a:lnTo>
                  <a:lnTo>
                    <a:pt x="4740681" y="5080"/>
                  </a:lnTo>
                  <a:lnTo>
                    <a:pt x="4740681" y="3810"/>
                  </a:lnTo>
                  <a:lnTo>
                    <a:pt x="4740681" y="0"/>
                  </a:lnTo>
                  <a:close/>
                </a:path>
              </a:pathLst>
            </a:custGeom>
            <a:solidFill>
              <a:srgbClr val="009A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50599" y="16509"/>
              <a:ext cx="4693920" cy="13970"/>
            </a:xfrm>
            <a:custGeom>
              <a:avLst/>
              <a:gdLst/>
              <a:ahLst/>
              <a:cxnLst/>
              <a:rect l="l" t="t" r="r" b="b"/>
              <a:pathLst>
                <a:path w="4693920" h="13970">
                  <a:moveTo>
                    <a:pt x="4693400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93400" y="13970"/>
                  </a:lnTo>
                  <a:lnTo>
                    <a:pt x="4693400" y="0"/>
                  </a:lnTo>
                  <a:close/>
                </a:path>
              </a:pathLst>
            </a:custGeom>
            <a:solidFill>
              <a:srgbClr val="009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490604" y="30480"/>
              <a:ext cx="4653915" cy="13970"/>
            </a:xfrm>
            <a:custGeom>
              <a:avLst/>
              <a:gdLst/>
              <a:ahLst/>
              <a:cxnLst/>
              <a:rect l="l" t="t" r="r" b="b"/>
              <a:pathLst>
                <a:path w="4653915" h="13970">
                  <a:moveTo>
                    <a:pt x="4653395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53395" y="13970"/>
                  </a:lnTo>
                  <a:lnTo>
                    <a:pt x="4653395" y="0"/>
                  </a:lnTo>
                  <a:close/>
                </a:path>
              </a:pathLst>
            </a:custGeom>
            <a:solidFill>
              <a:srgbClr val="009B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26972" y="43180"/>
              <a:ext cx="4617085" cy="13970"/>
            </a:xfrm>
            <a:custGeom>
              <a:avLst/>
              <a:gdLst/>
              <a:ahLst/>
              <a:cxnLst/>
              <a:rect l="l" t="t" r="r" b="b"/>
              <a:pathLst>
                <a:path w="4617084" h="13969">
                  <a:moveTo>
                    <a:pt x="4617027" y="0"/>
                  </a:moveTo>
                  <a:lnTo>
                    <a:pt x="0" y="0"/>
                  </a:lnTo>
                  <a:lnTo>
                    <a:pt x="14547" y="5079"/>
                  </a:lnTo>
                  <a:lnTo>
                    <a:pt x="43798" y="13970"/>
                  </a:lnTo>
                  <a:lnTo>
                    <a:pt x="4617027" y="13970"/>
                  </a:lnTo>
                  <a:lnTo>
                    <a:pt x="4617027" y="0"/>
                  </a:lnTo>
                  <a:close/>
                </a:path>
              </a:pathLst>
            </a:custGeom>
            <a:solidFill>
              <a:srgbClr val="009B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66592" y="55880"/>
              <a:ext cx="4577715" cy="13970"/>
            </a:xfrm>
            <a:custGeom>
              <a:avLst/>
              <a:gdLst/>
              <a:ahLst/>
              <a:cxnLst/>
              <a:rect l="l" t="t" r="r" b="b"/>
              <a:pathLst>
                <a:path w="4577715" h="13969">
                  <a:moveTo>
                    <a:pt x="457740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77407" y="13970"/>
                  </a:lnTo>
                  <a:lnTo>
                    <a:pt x="4577407" y="0"/>
                  </a:lnTo>
                  <a:close/>
                </a:path>
              </a:pathLst>
            </a:custGeom>
            <a:solidFill>
              <a:srgbClr val="009B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08379" y="68580"/>
              <a:ext cx="4535805" cy="13970"/>
            </a:xfrm>
            <a:custGeom>
              <a:avLst/>
              <a:gdLst/>
              <a:ahLst/>
              <a:cxnLst/>
              <a:rect l="l" t="t" r="r" b="b"/>
              <a:pathLst>
                <a:path w="4535805" h="13969">
                  <a:moveTo>
                    <a:pt x="453562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35620" y="13970"/>
                  </a:lnTo>
                  <a:lnTo>
                    <a:pt x="4535620" y="0"/>
                  </a:lnTo>
                  <a:close/>
                </a:path>
              </a:pathLst>
            </a:custGeom>
            <a:solidFill>
              <a:srgbClr val="009C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50166" y="81280"/>
              <a:ext cx="4493895" cy="13970"/>
            </a:xfrm>
            <a:custGeom>
              <a:avLst/>
              <a:gdLst/>
              <a:ahLst/>
              <a:cxnLst/>
              <a:rect l="l" t="t" r="r" b="b"/>
              <a:pathLst>
                <a:path w="4493895" h="13969">
                  <a:moveTo>
                    <a:pt x="4493833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93833" y="13970"/>
                  </a:lnTo>
                  <a:lnTo>
                    <a:pt x="4493833" y="0"/>
                  </a:lnTo>
                  <a:close/>
                </a:path>
              </a:pathLst>
            </a:custGeom>
            <a:solidFill>
              <a:srgbClr val="009C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96132" y="95250"/>
              <a:ext cx="4448175" cy="13970"/>
            </a:xfrm>
            <a:custGeom>
              <a:avLst/>
              <a:gdLst/>
              <a:ahLst/>
              <a:cxnLst/>
              <a:rect l="l" t="t" r="r" b="b"/>
              <a:pathLst>
                <a:path w="4448175" h="13969">
                  <a:moveTo>
                    <a:pt x="444786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47867" y="13970"/>
                  </a:lnTo>
                  <a:lnTo>
                    <a:pt x="4447867" y="0"/>
                  </a:lnTo>
                  <a:close/>
                </a:path>
              </a:pathLst>
            </a:custGeom>
            <a:solidFill>
              <a:srgbClr val="009D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737919" y="107950"/>
              <a:ext cx="4406265" cy="13970"/>
            </a:xfrm>
            <a:custGeom>
              <a:avLst/>
              <a:gdLst/>
              <a:ahLst/>
              <a:cxnLst/>
              <a:rect l="l" t="t" r="r" b="b"/>
              <a:pathLst>
                <a:path w="4406265" h="13969">
                  <a:moveTo>
                    <a:pt x="440608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06080" y="13970"/>
                  </a:lnTo>
                  <a:lnTo>
                    <a:pt x="4406080" y="0"/>
                  </a:lnTo>
                  <a:close/>
                </a:path>
              </a:pathLst>
            </a:custGeom>
            <a:solidFill>
              <a:srgbClr val="009D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79706" y="120650"/>
              <a:ext cx="4364355" cy="13970"/>
            </a:xfrm>
            <a:custGeom>
              <a:avLst/>
              <a:gdLst/>
              <a:ahLst/>
              <a:cxnLst/>
              <a:rect l="l" t="t" r="r" b="b"/>
              <a:pathLst>
                <a:path w="4364355" h="13969">
                  <a:moveTo>
                    <a:pt x="4364293" y="0"/>
                  </a:moveTo>
                  <a:lnTo>
                    <a:pt x="0" y="0"/>
                  </a:lnTo>
                  <a:lnTo>
                    <a:pt x="20893" y="6350"/>
                  </a:lnTo>
                  <a:lnTo>
                    <a:pt x="48423" y="13970"/>
                  </a:lnTo>
                  <a:lnTo>
                    <a:pt x="4364293" y="13970"/>
                  </a:lnTo>
                  <a:lnTo>
                    <a:pt x="4364293" y="0"/>
                  </a:lnTo>
                  <a:close/>
                </a:path>
              </a:pathLst>
            </a:custGeom>
            <a:solidFill>
              <a:srgbClr val="009D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823542" y="133350"/>
              <a:ext cx="4320540" cy="13970"/>
            </a:xfrm>
            <a:custGeom>
              <a:avLst/>
              <a:gdLst/>
              <a:ahLst/>
              <a:cxnLst/>
              <a:rect l="l" t="t" r="r" b="b"/>
              <a:pathLst>
                <a:path w="4320540" h="13969">
                  <a:moveTo>
                    <a:pt x="432045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320458" y="13970"/>
                  </a:lnTo>
                  <a:lnTo>
                    <a:pt x="4320458" y="0"/>
                  </a:lnTo>
                  <a:close/>
                </a:path>
              </a:pathLst>
            </a:custGeom>
            <a:solidFill>
              <a:srgbClr val="009E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869425" y="146050"/>
              <a:ext cx="4274820" cy="13970"/>
            </a:xfrm>
            <a:custGeom>
              <a:avLst/>
              <a:gdLst/>
              <a:ahLst/>
              <a:cxnLst/>
              <a:rect l="l" t="t" r="r" b="b"/>
              <a:pathLst>
                <a:path w="4274820" h="13969">
                  <a:moveTo>
                    <a:pt x="427457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74574" y="13970"/>
                  </a:lnTo>
                  <a:lnTo>
                    <a:pt x="4274574" y="0"/>
                  </a:lnTo>
                  <a:close/>
                </a:path>
              </a:pathLst>
            </a:custGeom>
            <a:solidFill>
              <a:srgbClr val="009E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919898" y="160020"/>
              <a:ext cx="4224655" cy="13970"/>
            </a:xfrm>
            <a:custGeom>
              <a:avLst/>
              <a:gdLst/>
              <a:ahLst/>
              <a:cxnLst/>
              <a:rect l="l" t="t" r="r" b="b"/>
              <a:pathLst>
                <a:path w="4224655" h="13969">
                  <a:moveTo>
                    <a:pt x="422410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24101" y="13970"/>
                  </a:lnTo>
                  <a:lnTo>
                    <a:pt x="4224101" y="0"/>
                  </a:lnTo>
                  <a:close/>
                </a:path>
              </a:pathLst>
            </a:custGeom>
            <a:solidFill>
              <a:srgbClr val="009E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65781" y="172720"/>
              <a:ext cx="4178300" cy="13970"/>
            </a:xfrm>
            <a:custGeom>
              <a:avLst/>
              <a:gdLst/>
              <a:ahLst/>
              <a:cxnLst/>
              <a:rect l="l" t="t" r="r" b="b"/>
              <a:pathLst>
                <a:path w="4178300" h="13969">
                  <a:moveTo>
                    <a:pt x="417821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78218" y="13970"/>
                  </a:lnTo>
                  <a:lnTo>
                    <a:pt x="4178218" y="0"/>
                  </a:lnTo>
                  <a:close/>
                </a:path>
              </a:pathLst>
            </a:custGeom>
            <a:solidFill>
              <a:srgbClr val="009F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011665" y="185420"/>
              <a:ext cx="4132579" cy="13970"/>
            </a:xfrm>
            <a:custGeom>
              <a:avLst/>
              <a:gdLst/>
              <a:ahLst/>
              <a:cxnLst/>
              <a:rect l="l" t="t" r="r" b="b"/>
              <a:pathLst>
                <a:path w="4132579" h="13969">
                  <a:moveTo>
                    <a:pt x="413233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01085" y="13970"/>
                  </a:lnTo>
                  <a:lnTo>
                    <a:pt x="4132334" y="5079"/>
                  </a:lnTo>
                  <a:lnTo>
                    <a:pt x="4132334" y="0"/>
                  </a:lnTo>
                  <a:close/>
                </a:path>
              </a:pathLst>
            </a:custGeom>
            <a:solidFill>
              <a:srgbClr val="009F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057549" y="198120"/>
              <a:ext cx="4060190" cy="13970"/>
            </a:xfrm>
            <a:custGeom>
              <a:avLst/>
              <a:gdLst/>
              <a:ahLst/>
              <a:cxnLst/>
              <a:rect l="l" t="t" r="r" b="b"/>
              <a:pathLst>
                <a:path w="4060190" h="13970">
                  <a:moveTo>
                    <a:pt x="40596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010561" y="13970"/>
                  </a:lnTo>
                  <a:lnTo>
                    <a:pt x="4059666" y="0"/>
                  </a:lnTo>
                  <a:close/>
                </a:path>
              </a:pathLst>
            </a:custGeom>
            <a:solidFill>
              <a:srgbClr val="00A0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03433" y="210820"/>
              <a:ext cx="3969385" cy="13970"/>
            </a:xfrm>
            <a:custGeom>
              <a:avLst/>
              <a:gdLst/>
              <a:ahLst/>
              <a:cxnLst/>
              <a:rect l="l" t="t" r="r" b="b"/>
              <a:pathLst>
                <a:path w="3969384" h="13970">
                  <a:moveTo>
                    <a:pt x="396914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920037" y="13970"/>
                  </a:lnTo>
                  <a:lnTo>
                    <a:pt x="3969141" y="0"/>
                  </a:lnTo>
                  <a:close/>
                </a:path>
              </a:pathLst>
            </a:custGeom>
            <a:solidFill>
              <a:srgbClr val="00A0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153905" y="224790"/>
              <a:ext cx="3869690" cy="13970"/>
            </a:xfrm>
            <a:custGeom>
              <a:avLst/>
              <a:gdLst/>
              <a:ahLst/>
              <a:cxnLst/>
              <a:rect l="l" t="t" r="r" b="b"/>
              <a:pathLst>
                <a:path w="3869690" h="13970">
                  <a:moveTo>
                    <a:pt x="3869564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820460" y="13969"/>
                  </a:lnTo>
                  <a:lnTo>
                    <a:pt x="3869564" y="0"/>
                  </a:lnTo>
                  <a:close/>
                </a:path>
              </a:pathLst>
            </a:custGeom>
            <a:solidFill>
              <a:srgbClr val="00A0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199789" y="237490"/>
              <a:ext cx="3779520" cy="13970"/>
            </a:xfrm>
            <a:custGeom>
              <a:avLst/>
              <a:gdLst/>
              <a:ahLst/>
              <a:cxnLst/>
              <a:rect l="l" t="t" r="r" b="b"/>
              <a:pathLst>
                <a:path w="3779520" h="13970">
                  <a:moveTo>
                    <a:pt x="3779040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729935" y="13969"/>
                  </a:lnTo>
                  <a:lnTo>
                    <a:pt x="3779040" y="0"/>
                  </a:lnTo>
                  <a:close/>
                </a:path>
              </a:pathLst>
            </a:custGeom>
            <a:solidFill>
              <a:srgbClr val="00A1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245673" y="250190"/>
              <a:ext cx="3688715" cy="13970"/>
            </a:xfrm>
            <a:custGeom>
              <a:avLst/>
              <a:gdLst/>
              <a:ahLst/>
              <a:cxnLst/>
              <a:rect l="l" t="t" r="r" b="b"/>
              <a:pathLst>
                <a:path w="3688715" h="13970">
                  <a:moveTo>
                    <a:pt x="3688516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639411" y="13969"/>
                  </a:lnTo>
                  <a:lnTo>
                    <a:pt x="3688516" y="0"/>
                  </a:lnTo>
                  <a:close/>
                </a:path>
              </a:pathLst>
            </a:custGeom>
            <a:solidFill>
              <a:srgbClr val="00A1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291557" y="262890"/>
              <a:ext cx="3598545" cy="13970"/>
            </a:xfrm>
            <a:custGeom>
              <a:avLst/>
              <a:gdLst/>
              <a:ahLst/>
              <a:cxnLst/>
              <a:rect l="l" t="t" r="r" b="b"/>
              <a:pathLst>
                <a:path w="3598545" h="13970">
                  <a:moveTo>
                    <a:pt x="3597991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548887" y="13969"/>
                  </a:lnTo>
                  <a:lnTo>
                    <a:pt x="3597991" y="0"/>
                  </a:lnTo>
                  <a:close/>
                </a:path>
              </a:pathLst>
            </a:custGeom>
            <a:solidFill>
              <a:srgbClr val="00A1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37441" y="275590"/>
              <a:ext cx="3507740" cy="13970"/>
            </a:xfrm>
            <a:custGeom>
              <a:avLst/>
              <a:gdLst/>
              <a:ahLst/>
              <a:cxnLst/>
              <a:rect l="l" t="t" r="r" b="b"/>
              <a:pathLst>
                <a:path w="3507740" h="13970">
                  <a:moveTo>
                    <a:pt x="3507467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458362" y="13969"/>
                  </a:lnTo>
                  <a:lnTo>
                    <a:pt x="3507467" y="0"/>
                  </a:lnTo>
                  <a:close/>
                </a:path>
              </a:pathLst>
            </a:custGeom>
            <a:solidFill>
              <a:srgbClr val="00A2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387913" y="289559"/>
              <a:ext cx="3408045" cy="13970"/>
            </a:xfrm>
            <a:custGeom>
              <a:avLst/>
              <a:gdLst/>
              <a:ahLst/>
              <a:cxnLst/>
              <a:rect l="l" t="t" r="r" b="b"/>
              <a:pathLst>
                <a:path w="3408045" h="13970">
                  <a:moveTo>
                    <a:pt x="3407890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358786" y="13970"/>
                  </a:lnTo>
                  <a:lnTo>
                    <a:pt x="3407890" y="0"/>
                  </a:lnTo>
                  <a:close/>
                </a:path>
              </a:pathLst>
            </a:custGeom>
            <a:solidFill>
              <a:srgbClr val="00A2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33797" y="302259"/>
              <a:ext cx="3317875" cy="13970"/>
            </a:xfrm>
            <a:custGeom>
              <a:avLst/>
              <a:gdLst/>
              <a:ahLst/>
              <a:cxnLst/>
              <a:rect l="l" t="t" r="r" b="b"/>
              <a:pathLst>
                <a:path w="3317875" h="13970">
                  <a:moveTo>
                    <a:pt x="33173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268261" y="13970"/>
                  </a:lnTo>
                  <a:lnTo>
                    <a:pt x="3317366" y="0"/>
                  </a:lnTo>
                  <a:close/>
                </a:path>
              </a:pathLst>
            </a:custGeom>
            <a:solidFill>
              <a:srgbClr val="00A3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479669" y="314959"/>
              <a:ext cx="3227070" cy="26670"/>
            </a:xfrm>
            <a:custGeom>
              <a:avLst/>
              <a:gdLst/>
              <a:ahLst/>
              <a:cxnLst/>
              <a:rect l="l" t="t" r="r" b="b"/>
              <a:pathLst>
                <a:path w="3227070" h="26670">
                  <a:moveTo>
                    <a:pt x="3226854" y="0"/>
                  </a:moveTo>
                  <a:lnTo>
                    <a:pt x="0" y="0"/>
                  </a:lnTo>
                  <a:lnTo>
                    <a:pt x="32131" y="8890"/>
                  </a:lnTo>
                  <a:lnTo>
                    <a:pt x="49161" y="12700"/>
                  </a:lnTo>
                  <a:lnTo>
                    <a:pt x="54838" y="13970"/>
                  </a:lnTo>
                  <a:lnTo>
                    <a:pt x="111633" y="26670"/>
                  </a:lnTo>
                  <a:lnTo>
                    <a:pt x="3133102" y="26670"/>
                  </a:lnTo>
                  <a:lnTo>
                    <a:pt x="3177743" y="13970"/>
                  </a:lnTo>
                  <a:lnTo>
                    <a:pt x="3182213" y="12700"/>
                  </a:lnTo>
                  <a:lnTo>
                    <a:pt x="3226854" y="0"/>
                  </a:lnTo>
                  <a:close/>
                </a:path>
              </a:pathLst>
            </a:custGeom>
            <a:solidFill>
              <a:srgbClr val="00A3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85629" y="340359"/>
              <a:ext cx="3032125" cy="13970"/>
            </a:xfrm>
            <a:custGeom>
              <a:avLst/>
              <a:gdLst/>
              <a:ahLst/>
              <a:cxnLst/>
              <a:rect l="l" t="t" r="r" b="b"/>
              <a:pathLst>
                <a:path w="3032125" h="13970">
                  <a:moveTo>
                    <a:pt x="3031612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982507" y="13970"/>
                  </a:lnTo>
                  <a:lnTo>
                    <a:pt x="3031612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648101" y="354329"/>
              <a:ext cx="2920365" cy="13970"/>
            </a:xfrm>
            <a:custGeom>
              <a:avLst/>
              <a:gdLst/>
              <a:ahLst/>
              <a:cxnLst/>
              <a:rect l="l" t="t" r="r" b="b"/>
              <a:pathLst>
                <a:path w="2920365" h="13970">
                  <a:moveTo>
                    <a:pt x="292003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870931" y="13970"/>
                  </a:lnTo>
                  <a:lnTo>
                    <a:pt x="2920036" y="0"/>
                  </a:lnTo>
                  <a:close/>
                </a:path>
              </a:pathLst>
            </a:custGeom>
            <a:solidFill>
              <a:srgbClr val="00A4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704893" y="367029"/>
              <a:ext cx="2818765" cy="13970"/>
            </a:xfrm>
            <a:custGeom>
              <a:avLst/>
              <a:gdLst/>
              <a:ahLst/>
              <a:cxnLst/>
              <a:rect l="l" t="t" r="r" b="b"/>
              <a:pathLst>
                <a:path w="2818765" h="13970">
                  <a:moveTo>
                    <a:pt x="281860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769498" y="13970"/>
                  </a:lnTo>
                  <a:lnTo>
                    <a:pt x="2818603" y="0"/>
                  </a:lnTo>
                  <a:close/>
                </a:path>
              </a:pathLst>
            </a:custGeom>
            <a:solidFill>
              <a:srgbClr val="00A4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761685" y="379729"/>
              <a:ext cx="2717165" cy="13970"/>
            </a:xfrm>
            <a:custGeom>
              <a:avLst/>
              <a:gdLst/>
              <a:ahLst/>
              <a:cxnLst/>
              <a:rect l="l" t="t" r="r" b="b"/>
              <a:pathLst>
                <a:path w="2717165" h="13970">
                  <a:moveTo>
                    <a:pt x="2717170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668066" y="13970"/>
                  </a:lnTo>
                  <a:lnTo>
                    <a:pt x="2717170" y="0"/>
                  </a:lnTo>
                  <a:close/>
                </a:path>
              </a:pathLst>
            </a:custGeom>
            <a:solidFill>
              <a:srgbClr val="00A5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818478" y="392429"/>
              <a:ext cx="2616200" cy="13970"/>
            </a:xfrm>
            <a:custGeom>
              <a:avLst/>
              <a:gdLst/>
              <a:ahLst/>
              <a:cxnLst/>
              <a:rect l="l" t="t" r="r" b="b"/>
              <a:pathLst>
                <a:path w="2616200" h="13970">
                  <a:moveTo>
                    <a:pt x="261573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566633" y="13970"/>
                  </a:lnTo>
                  <a:lnTo>
                    <a:pt x="2615737" y="0"/>
                  </a:lnTo>
                  <a:close/>
                </a:path>
              </a:pathLst>
            </a:custGeom>
            <a:solidFill>
              <a:srgbClr val="00A5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875270" y="405129"/>
              <a:ext cx="2514600" cy="15240"/>
            </a:xfrm>
            <a:custGeom>
              <a:avLst/>
              <a:gdLst/>
              <a:ahLst/>
              <a:cxnLst/>
              <a:rect l="l" t="t" r="r" b="b"/>
              <a:pathLst>
                <a:path w="2514600" h="15240">
                  <a:moveTo>
                    <a:pt x="2514305" y="0"/>
                  </a:moveTo>
                  <a:lnTo>
                    <a:pt x="0" y="0"/>
                  </a:lnTo>
                  <a:lnTo>
                    <a:pt x="68150" y="15240"/>
                  </a:lnTo>
                  <a:lnTo>
                    <a:pt x="2460736" y="15240"/>
                  </a:lnTo>
                  <a:lnTo>
                    <a:pt x="2514305" y="0"/>
                  </a:lnTo>
                  <a:close/>
                </a:path>
              </a:pathLst>
            </a:custGeom>
            <a:solidFill>
              <a:srgbClr val="00A6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937741" y="419100"/>
              <a:ext cx="2402840" cy="13970"/>
            </a:xfrm>
            <a:custGeom>
              <a:avLst/>
              <a:gdLst/>
              <a:ahLst/>
              <a:cxnLst/>
              <a:rect l="l" t="t" r="r" b="b"/>
              <a:pathLst>
                <a:path w="2402840" h="13970">
                  <a:moveTo>
                    <a:pt x="2402729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353624" y="13970"/>
                  </a:lnTo>
                  <a:lnTo>
                    <a:pt x="2402729" y="0"/>
                  </a:lnTo>
                  <a:close/>
                </a:path>
              </a:pathLst>
            </a:custGeom>
            <a:solidFill>
              <a:srgbClr val="00A6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994534" y="431800"/>
              <a:ext cx="2301875" cy="13970"/>
            </a:xfrm>
            <a:custGeom>
              <a:avLst/>
              <a:gdLst/>
              <a:ahLst/>
              <a:cxnLst/>
              <a:rect l="l" t="t" r="r" b="b"/>
              <a:pathLst>
                <a:path w="2301875" h="13970">
                  <a:moveTo>
                    <a:pt x="230129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250916" y="13970"/>
                  </a:lnTo>
                  <a:lnTo>
                    <a:pt x="2256655" y="12700"/>
                  </a:lnTo>
                  <a:lnTo>
                    <a:pt x="2301296" y="0"/>
                  </a:lnTo>
                  <a:close/>
                </a:path>
              </a:pathLst>
            </a:custGeom>
            <a:solidFill>
              <a:srgbClr val="00A6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051326" y="444500"/>
              <a:ext cx="2200275" cy="13970"/>
            </a:xfrm>
            <a:custGeom>
              <a:avLst/>
              <a:gdLst/>
              <a:ahLst/>
              <a:cxnLst/>
              <a:rect l="l" t="t" r="r" b="b"/>
              <a:pathLst>
                <a:path w="2200275" h="13970">
                  <a:moveTo>
                    <a:pt x="219986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136729" y="13970"/>
                  </a:lnTo>
                  <a:lnTo>
                    <a:pt x="2199863" y="0"/>
                  </a:lnTo>
                  <a:close/>
                </a:path>
              </a:pathLst>
            </a:custGeom>
            <a:solidFill>
              <a:srgbClr val="00A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108118" y="457200"/>
              <a:ext cx="2085975" cy="13970"/>
            </a:xfrm>
            <a:custGeom>
              <a:avLst/>
              <a:gdLst/>
              <a:ahLst/>
              <a:cxnLst/>
              <a:rect l="l" t="t" r="r" b="b"/>
              <a:pathLst>
                <a:path w="2085975" h="13970">
                  <a:moveTo>
                    <a:pt x="208567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022543" y="13970"/>
                  </a:lnTo>
                  <a:lnTo>
                    <a:pt x="2085677" y="0"/>
                  </a:lnTo>
                  <a:close/>
                </a:path>
              </a:pathLst>
            </a:custGeom>
            <a:solidFill>
              <a:srgbClr val="00A7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164910" y="469900"/>
              <a:ext cx="1971675" cy="15240"/>
            </a:xfrm>
            <a:custGeom>
              <a:avLst/>
              <a:gdLst/>
              <a:ahLst/>
              <a:cxnLst/>
              <a:rect l="l" t="t" r="r" b="b"/>
              <a:pathLst>
                <a:path w="1971675" h="15240">
                  <a:moveTo>
                    <a:pt x="1971490" y="0"/>
                  </a:moveTo>
                  <a:lnTo>
                    <a:pt x="0" y="0"/>
                  </a:lnTo>
                  <a:lnTo>
                    <a:pt x="68150" y="15239"/>
                  </a:lnTo>
                  <a:lnTo>
                    <a:pt x="1902617" y="15239"/>
                  </a:lnTo>
                  <a:lnTo>
                    <a:pt x="1971490" y="0"/>
                  </a:lnTo>
                  <a:close/>
                </a:path>
              </a:pathLst>
            </a:custGeom>
            <a:solidFill>
              <a:srgbClr val="00A7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227382" y="483869"/>
              <a:ext cx="1845945" cy="13970"/>
            </a:xfrm>
            <a:custGeom>
              <a:avLst/>
              <a:gdLst/>
              <a:ahLst/>
              <a:cxnLst/>
              <a:rect l="l" t="t" r="r" b="b"/>
              <a:pathLst>
                <a:path w="1845945" h="13970">
                  <a:moveTo>
                    <a:pt x="1845885" y="0"/>
                  </a:moveTo>
                  <a:lnTo>
                    <a:pt x="0" y="0"/>
                  </a:lnTo>
                  <a:lnTo>
                    <a:pt x="62471" y="13969"/>
                  </a:lnTo>
                  <a:lnTo>
                    <a:pt x="1782751" y="13969"/>
                  </a:lnTo>
                  <a:lnTo>
                    <a:pt x="1845885" y="0"/>
                  </a:lnTo>
                  <a:close/>
                </a:path>
              </a:pathLst>
            </a:custGeom>
            <a:solidFill>
              <a:srgbClr val="00A8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284174" y="496569"/>
              <a:ext cx="1732280" cy="13970"/>
            </a:xfrm>
            <a:custGeom>
              <a:avLst/>
              <a:gdLst/>
              <a:ahLst/>
              <a:cxnLst/>
              <a:rect l="l" t="t" r="r" b="b"/>
              <a:pathLst>
                <a:path w="1732279" h="13970">
                  <a:moveTo>
                    <a:pt x="1731699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72823" y="13969"/>
                  </a:lnTo>
                  <a:lnTo>
                    <a:pt x="1668565" y="13969"/>
                  </a:lnTo>
                  <a:lnTo>
                    <a:pt x="1731699" y="0"/>
                  </a:lnTo>
                  <a:close/>
                </a:path>
              </a:pathLst>
            </a:custGeom>
            <a:solidFill>
              <a:srgbClr val="00A8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349248" y="509269"/>
              <a:ext cx="1609725" cy="13970"/>
            </a:xfrm>
            <a:custGeom>
              <a:avLst/>
              <a:gdLst/>
              <a:ahLst/>
              <a:cxnLst/>
              <a:rect l="l" t="t" r="r" b="b"/>
              <a:pathLst>
                <a:path w="1609725" h="13970">
                  <a:moveTo>
                    <a:pt x="1609231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528530" y="13969"/>
                  </a:lnTo>
                  <a:lnTo>
                    <a:pt x="1603491" y="1269"/>
                  </a:lnTo>
                  <a:lnTo>
                    <a:pt x="1609231" y="0"/>
                  </a:lnTo>
                  <a:close/>
                </a:path>
              </a:pathLst>
            </a:custGeom>
            <a:solidFill>
              <a:srgbClr val="00A9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26744" y="521969"/>
              <a:ext cx="1458595" cy="13970"/>
            </a:xfrm>
            <a:custGeom>
              <a:avLst/>
              <a:gdLst/>
              <a:ahLst/>
              <a:cxnLst/>
              <a:rect l="l" t="t" r="r" b="b"/>
              <a:pathLst>
                <a:path w="1458595" h="13970">
                  <a:moveTo>
                    <a:pt x="1458530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376073" y="13969"/>
                  </a:lnTo>
                  <a:lnTo>
                    <a:pt x="1458530" y="0"/>
                  </a:lnTo>
                  <a:close/>
                </a:path>
              </a:pathLst>
            </a:custGeom>
            <a:solidFill>
              <a:srgbClr val="00A9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511990" y="535940"/>
              <a:ext cx="1290955" cy="13970"/>
            </a:xfrm>
            <a:custGeom>
              <a:avLst/>
              <a:gdLst/>
              <a:ahLst/>
              <a:cxnLst/>
              <a:rect l="l" t="t" r="r" b="b"/>
              <a:pathLst>
                <a:path w="1290954" h="13970">
                  <a:moveTo>
                    <a:pt x="1290828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208371" y="13970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A9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589485" y="548640"/>
              <a:ext cx="1138555" cy="13970"/>
            </a:xfrm>
            <a:custGeom>
              <a:avLst/>
              <a:gdLst/>
              <a:ahLst/>
              <a:cxnLst/>
              <a:rect l="l" t="t" r="r" b="b"/>
              <a:pathLst>
                <a:path w="1138554" h="13970">
                  <a:moveTo>
                    <a:pt x="1138371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055914" y="13970"/>
                  </a:lnTo>
                  <a:lnTo>
                    <a:pt x="1138371" y="0"/>
                  </a:lnTo>
                  <a:close/>
                </a:path>
              </a:pathLst>
            </a:custGeom>
            <a:solidFill>
              <a:srgbClr val="00AAB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666981" y="561340"/>
              <a:ext cx="986155" cy="13970"/>
            </a:xfrm>
            <a:custGeom>
              <a:avLst/>
              <a:gdLst/>
              <a:ahLst/>
              <a:cxnLst/>
              <a:rect l="l" t="t" r="r" b="b"/>
              <a:pathLst>
                <a:path w="986154" h="13970">
                  <a:moveTo>
                    <a:pt x="985914" y="0"/>
                  </a:moveTo>
                  <a:lnTo>
                    <a:pt x="0" y="0"/>
                  </a:lnTo>
                  <a:lnTo>
                    <a:pt x="30998" y="5080"/>
                  </a:lnTo>
                  <a:lnTo>
                    <a:pt x="127306" y="13970"/>
                  </a:lnTo>
                  <a:lnTo>
                    <a:pt x="853450" y="13970"/>
                  </a:lnTo>
                  <a:lnTo>
                    <a:pt x="978418" y="1270"/>
                  </a:lnTo>
                  <a:lnTo>
                    <a:pt x="985914" y="0"/>
                  </a:lnTo>
                  <a:close/>
                </a:path>
              </a:pathLst>
            </a:custGeom>
            <a:solidFill>
              <a:srgbClr val="00AAB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" name="object 146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147" name="object 147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1" name="object 161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>
            <a:spLocks noGrp="1"/>
          </p:cNvSpPr>
          <p:nvPr>
            <p:ph type="title"/>
          </p:nvPr>
        </p:nvSpPr>
        <p:spPr>
          <a:xfrm>
            <a:off x="1435100" y="63500"/>
            <a:ext cx="600837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95035" algn="l"/>
              </a:tabLst>
            </a:pPr>
            <a:r>
              <a:rPr sz="4500" u="none" spc="-5" dirty="0"/>
              <a:t>Electrolyte</a:t>
            </a:r>
            <a:r>
              <a:rPr sz="4500" u="none" spc="-85" dirty="0"/>
              <a:t> </a:t>
            </a:r>
            <a:r>
              <a:rPr sz="4500" u="none" spc="-5" dirty="0"/>
              <a:t>Disorders</a:t>
            </a:r>
            <a:r>
              <a:rPr sz="4500" u="none" spc="-30" dirty="0"/>
              <a:t> </a:t>
            </a:r>
            <a:r>
              <a:rPr sz="4500" u="sng" dirty="0">
                <a:uFill>
                  <a:solidFill>
                    <a:srgbClr val="00A1C9"/>
                  </a:solidFill>
                </a:uFill>
              </a:rPr>
              <a:t> 	</a:t>
            </a:r>
            <a:endParaRPr sz="4500"/>
          </a:p>
        </p:txBody>
      </p:sp>
      <p:sp>
        <p:nvSpPr>
          <p:cNvPr id="163" name="object 163"/>
          <p:cNvSpPr txBox="1"/>
          <p:nvPr/>
        </p:nvSpPr>
        <p:spPr>
          <a:xfrm>
            <a:off x="1435100" y="749300"/>
            <a:ext cx="48514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92680" algn="l"/>
              </a:tabLst>
            </a:pPr>
            <a:r>
              <a:rPr sz="4500" spc="-5" dirty="0">
                <a:solidFill>
                  <a:srgbClr val="FF0000"/>
                </a:solidFill>
                <a:latin typeface="Times New Roman"/>
                <a:cs typeface="Times New Roman"/>
              </a:rPr>
              <a:t>Signs</a:t>
            </a:r>
            <a:r>
              <a:rPr sz="45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500" spc="-5" dirty="0">
                <a:solidFill>
                  <a:srgbClr val="FF0000"/>
                </a:solidFill>
                <a:latin typeface="Times New Roman"/>
                <a:cs typeface="Times New Roman"/>
              </a:rPr>
              <a:t>and	Symptoms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914400" y="1662429"/>
            <a:ext cx="7772400" cy="2200910"/>
          </a:xfrm>
          <a:custGeom>
            <a:avLst/>
            <a:gdLst/>
            <a:ahLst/>
            <a:cxnLst/>
            <a:rect l="l" t="t" r="r" b="b"/>
            <a:pathLst>
              <a:path w="7772400" h="2200910">
                <a:moveTo>
                  <a:pt x="7772400" y="0"/>
                </a:moveTo>
                <a:lnTo>
                  <a:pt x="5181600" y="0"/>
                </a:lnTo>
                <a:lnTo>
                  <a:pt x="1943100" y="0"/>
                </a:lnTo>
                <a:lnTo>
                  <a:pt x="0" y="0"/>
                </a:lnTo>
                <a:lnTo>
                  <a:pt x="0" y="406400"/>
                </a:lnTo>
                <a:lnTo>
                  <a:pt x="0" y="2200910"/>
                </a:lnTo>
                <a:lnTo>
                  <a:pt x="1943100" y="2200910"/>
                </a:lnTo>
                <a:lnTo>
                  <a:pt x="1943100" y="406400"/>
                </a:lnTo>
                <a:lnTo>
                  <a:pt x="5181600" y="406400"/>
                </a:lnTo>
                <a:lnTo>
                  <a:pt x="7772400" y="406400"/>
                </a:lnTo>
                <a:lnTo>
                  <a:pt x="777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1004569" y="1565909"/>
            <a:ext cx="1393825" cy="840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33800"/>
              </a:lnSpc>
              <a:spcBef>
                <a:spcPts val="95"/>
              </a:spcBef>
            </a:pPr>
            <a:r>
              <a:rPr sz="2000" b="1" dirty="0">
                <a:latin typeface="Times New Roman"/>
                <a:cs typeface="Times New Roman"/>
              </a:rPr>
              <a:t>Electrolyte  Sodium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(Na)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2857500" y="2068829"/>
            <a:ext cx="3238500" cy="1794510"/>
          </a:xfrm>
          <a:custGeom>
            <a:avLst/>
            <a:gdLst/>
            <a:ahLst/>
            <a:cxnLst/>
            <a:rect l="l" t="t" r="r" b="b"/>
            <a:pathLst>
              <a:path w="3238500" h="1794510">
                <a:moveTo>
                  <a:pt x="3238500" y="0"/>
                </a:moveTo>
                <a:lnTo>
                  <a:pt x="0" y="0"/>
                </a:lnTo>
                <a:lnTo>
                  <a:pt x="0" y="1794510"/>
                </a:lnTo>
                <a:lnTo>
                  <a:pt x="3238500" y="1794510"/>
                </a:lnTo>
                <a:lnTo>
                  <a:pt x="3238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2947670" y="1589116"/>
            <a:ext cx="2933065" cy="18681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25"/>
              </a:spcBef>
            </a:pPr>
            <a:r>
              <a:rPr sz="2000" b="1" spc="-5" dirty="0">
                <a:latin typeface="Times New Roman"/>
                <a:cs typeface="Times New Roman"/>
              </a:rPr>
              <a:t>Excess</a:t>
            </a:r>
            <a:endParaRPr sz="2000">
              <a:latin typeface="Times New Roman"/>
              <a:cs typeface="Times New Roman"/>
            </a:endParaRPr>
          </a:p>
          <a:p>
            <a:pPr marL="98425" indent="-99060">
              <a:lnSpc>
                <a:spcPct val="100000"/>
              </a:lnSpc>
              <a:spcBef>
                <a:spcPts val="69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99060" algn="l"/>
              </a:tabLst>
            </a:pPr>
            <a:r>
              <a:rPr sz="3000" b="1" baseline="2777" dirty="0">
                <a:latin typeface="Times New Roman"/>
                <a:cs typeface="Times New Roman"/>
              </a:rPr>
              <a:t>Hypernatremia</a:t>
            </a:r>
            <a:endParaRPr sz="3000" baseline="2777">
              <a:latin typeface="Times New Roman"/>
              <a:cs typeface="Times New Roman"/>
            </a:endParaRPr>
          </a:p>
          <a:p>
            <a:pPr marL="98425" indent="-99060">
              <a:lnSpc>
                <a:spcPct val="100000"/>
              </a:lnSpc>
              <a:spcBef>
                <a:spcPts val="8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99060" algn="l"/>
              </a:tabLst>
            </a:pPr>
            <a:r>
              <a:rPr sz="3000" b="1" spc="-7" baseline="2777" dirty="0">
                <a:latin typeface="Times New Roman"/>
                <a:cs typeface="Times New Roman"/>
              </a:rPr>
              <a:t>Thirst</a:t>
            </a:r>
            <a:endParaRPr sz="3000" baseline="2777">
              <a:latin typeface="Times New Roman"/>
              <a:cs typeface="Times New Roman"/>
            </a:endParaRPr>
          </a:p>
          <a:p>
            <a:pPr marL="98425" indent="-99060">
              <a:lnSpc>
                <a:spcPct val="100000"/>
              </a:lnSpc>
              <a:spcBef>
                <a:spcPts val="7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99060" algn="l"/>
              </a:tabLst>
            </a:pPr>
            <a:r>
              <a:rPr sz="3000" b="1" baseline="2777" dirty="0">
                <a:latin typeface="Times New Roman"/>
                <a:cs typeface="Times New Roman"/>
              </a:rPr>
              <a:t>CNS </a:t>
            </a:r>
            <a:r>
              <a:rPr sz="3000" b="1" spc="-7" baseline="2777" dirty="0">
                <a:latin typeface="Times New Roman"/>
                <a:cs typeface="Times New Roman"/>
              </a:rPr>
              <a:t>deterioration</a:t>
            </a:r>
            <a:endParaRPr sz="3000" baseline="2777">
              <a:latin typeface="Times New Roman"/>
              <a:cs typeface="Times New Roman"/>
            </a:endParaRPr>
          </a:p>
          <a:p>
            <a:pPr marL="98425" indent="-99060">
              <a:lnSpc>
                <a:spcPct val="100000"/>
              </a:lnSpc>
              <a:spcBef>
                <a:spcPts val="8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99060" algn="l"/>
              </a:tabLst>
            </a:pPr>
            <a:r>
              <a:rPr sz="3000" b="1" spc="-7" baseline="2777" dirty="0">
                <a:latin typeface="Times New Roman"/>
                <a:cs typeface="Times New Roman"/>
              </a:rPr>
              <a:t>Increased interstitial</a:t>
            </a:r>
            <a:r>
              <a:rPr sz="3000" b="1" spc="-15" baseline="2777" dirty="0">
                <a:latin typeface="Times New Roman"/>
                <a:cs typeface="Times New Roman"/>
              </a:rPr>
              <a:t> </a:t>
            </a:r>
            <a:r>
              <a:rPr sz="3000" b="1" spc="-7" baseline="2777" dirty="0">
                <a:latin typeface="Times New Roman"/>
                <a:cs typeface="Times New Roman"/>
              </a:rPr>
              <a:t>fluid</a:t>
            </a:r>
            <a:endParaRPr sz="3000" baseline="2777">
              <a:latin typeface="Times New Roman"/>
              <a:cs typeface="Times New Roman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6096000" y="2068829"/>
            <a:ext cx="2590800" cy="1794510"/>
          </a:xfrm>
          <a:custGeom>
            <a:avLst/>
            <a:gdLst/>
            <a:ahLst/>
            <a:cxnLst/>
            <a:rect l="l" t="t" r="r" b="b"/>
            <a:pathLst>
              <a:path w="2590800" h="1794510">
                <a:moveTo>
                  <a:pt x="2590800" y="0"/>
                </a:moveTo>
                <a:lnTo>
                  <a:pt x="0" y="0"/>
                </a:lnTo>
                <a:lnTo>
                  <a:pt x="0" y="1794510"/>
                </a:lnTo>
                <a:lnTo>
                  <a:pt x="2590800" y="1794510"/>
                </a:lnTo>
                <a:lnTo>
                  <a:pt x="2590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6186170" y="1589116"/>
            <a:ext cx="2110740" cy="11785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25"/>
              </a:spcBef>
            </a:pPr>
            <a:r>
              <a:rPr sz="2000" b="1" spc="-5" dirty="0">
                <a:latin typeface="Times New Roman"/>
                <a:cs typeface="Times New Roman"/>
              </a:rPr>
              <a:t>Deficit</a:t>
            </a:r>
            <a:endParaRPr sz="2000">
              <a:latin typeface="Times New Roman"/>
              <a:cs typeface="Times New Roman"/>
            </a:endParaRPr>
          </a:p>
          <a:p>
            <a:pPr marL="98425" indent="-99060">
              <a:lnSpc>
                <a:spcPct val="100000"/>
              </a:lnSpc>
              <a:spcBef>
                <a:spcPts val="69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99060" algn="l"/>
              </a:tabLst>
            </a:pPr>
            <a:r>
              <a:rPr sz="3000" b="1" baseline="2777" dirty="0">
                <a:latin typeface="Times New Roman"/>
                <a:cs typeface="Times New Roman"/>
              </a:rPr>
              <a:t>Hyponatremia</a:t>
            </a:r>
            <a:endParaRPr sz="3000" baseline="2777">
              <a:latin typeface="Times New Roman"/>
              <a:cs typeface="Times New Roman"/>
            </a:endParaRPr>
          </a:p>
          <a:p>
            <a:pPr marL="98425" indent="-99060">
              <a:lnSpc>
                <a:spcPct val="100000"/>
              </a:lnSpc>
              <a:spcBef>
                <a:spcPts val="8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99060" algn="l"/>
              </a:tabLst>
            </a:pPr>
            <a:r>
              <a:rPr sz="3000" b="1" baseline="2777" dirty="0">
                <a:latin typeface="Times New Roman"/>
                <a:cs typeface="Times New Roman"/>
              </a:rPr>
              <a:t>CNS</a:t>
            </a:r>
            <a:r>
              <a:rPr sz="3000" b="1" spc="-37" baseline="2777" dirty="0">
                <a:latin typeface="Times New Roman"/>
                <a:cs typeface="Times New Roman"/>
              </a:rPr>
              <a:t> </a:t>
            </a:r>
            <a:r>
              <a:rPr sz="3000" b="1" spc="-7" baseline="2777" dirty="0">
                <a:latin typeface="Times New Roman"/>
                <a:cs typeface="Times New Roman"/>
              </a:rPr>
              <a:t>deterioration</a:t>
            </a:r>
            <a:endParaRPr sz="3000" baseline="2777">
              <a:latin typeface="Times New Roman"/>
              <a:cs typeface="Times New Roman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914400" y="3863340"/>
            <a:ext cx="1943100" cy="1795780"/>
          </a:xfrm>
          <a:custGeom>
            <a:avLst/>
            <a:gdLst/>
            <a:ahLst/>
            <a:cxnLst/>
            <a:rect l="l" t="t" r="r" b="b"/>
            <a:pathLst>
              <a:path w="1943100" h="1795779">
                <a:moveTo>
                  <a:pt x="1943100" y="0"/>
                </a:moveTo>
                <a:lnTo>
                  <a:pt x="0" y="0"/>
                </a:lnTo>
                <a:lnTo>
                  <a:pt x="0" y="1795780"/>
                </a:lnTo>
                <a:lnTo>
                  <a:pt x="1943100" y="1795780"/>
                </a:lnTo>
                <a:lnTo>
                  <a:pt x="1943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/>
          <p:nvPr/>
        </p:nvSpPr>
        <p:spPr>
          <a:xfrm>
            <a:off x="1004569" y="3870959"/>
            <a:ext cx="15633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Potassium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(K)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2857500" y="3863340"/>
            <a:ext cx="3238500" cy="1795780"/>
          </a:xfrm>
          <a:custGeom>
            <a:avLst/>
            <a:gdLst/>
            <a:ahLst/>
            <a:cxnLst/>
            <a:rect l="l" t="t" r="r" b="b"/>
            <a:pathLst>
              <a:path w="3238500" h="1795779">
                <a:moveTo>
                  <a:pt x="3238500" y="0"/>
                </a:moveTo>
                <a:lnTo>
                  <a:pt x="0" y="0"/>
                </a:lnTo>
                <a:lnTo>
                  <a:pt x="0" y="1795780"/>
                </a:lnTo>
                <a:lnTo>
                  <a:pt x="3238500" y="1795780"/>
                </a:lnTo>
                <a:lnTo>
                  <a:pt x="3238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2947670" y="3881120"/>
            <a:ext cx="2613660" cy="137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" indent="-99060">
              <a:lnSpc>
                <a:spcPts val="2540"/>
              </a:lnSpc>
              <a:buClr>
                <a:srgbClr val="33CCCC"/>
              </a:buClr>
              <a:buSzPct val="105000"/>
              <a:buFont typeface="Arial"/>
              <a:buChar char="•"/>
              <a:tabLst>
                <a:tab pos="99060" algn="l"/>
              </a:tabLst>
            </a:pPr>
            <a:r>
              <a:rPr sz="3000" b="1" baseline="2777" dirty="0">
                <a:latin typeface="Times New Roman"/>
                <a:cs typeface="Times New Roman"/>
              </a:rPr>
              <a:t>Hyperkalemia</a:t>
            </a:r>
            <a:endParaRPr sz="3000" baseline="2777">
              <a:latin typeface="Times New Roman"/>
              <a:cs typeface="Times New Roman"/>
            </a:endParaRPr>
          </a:p>
          <a:p>
            <a:pPr marL="98425" indent="-99060">
              <a:lnSpc>
                <a:spcPct val="100000"/>
              </a:lnSpc>
              <a:spcBef>
                <a:spcPts val="8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99060" algn="l"/>
              </a:tabLst>
            </a:pPr>
            <a:r>
              <a:rPr sz="3000" b="1" spc="-7" baseline="2777" dirty="0">
                <a:latin typeface="Times New Roman"/>
                <a:cs typeface="Times New Roman"/>
              </a:rPr>
              <a:t>Ventricular</a:t>
            </a:r>
            <a:r>
              <a:rPr sz="3000" b="1" spc="-52" baseline="2777" dirty="0">
                <a:latin typeface="Times New Roman"/>
                <a:cs typeface="Times New Roman"/>
              </a:rPr>
              <a:t> </a:t>
            </a:r>
            <a:r>
              <a:rPr sz="3000" b="1" spc="-7" baseline="2777" dirty="0">
                <a:latin typeface="Times New Roman"/>
                <a:cs typeface="Times New Roman"/>
              </a:rPr>
              <a:t>fibrillation</a:t>
            </a:r>
            <a:endParaRPr sz="3000" baseline="2777">
              <a:latin typeface="Times New Roman"/>
              <a:cs typeface="Times New Roman"/>
            </a:endParaRPr>
          </a:p>
          <a:p>
            <a:pPr marL="98425" indent="-99060">
              <a:lnSpc>
                <a:spcPct val="100000"/>
              </a:lnSpc>
              <a:spcBef>
                <a:spcPts val="8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99060" algn="l"/>
              </a:tabLst>
            </a:pPr>
            <a:r>
              <a:rPr sz="3000" b="1" spc="-7" baseline="2777" dirty="0">
                <a:latin typeface="Times New Roman"/>
                <a:cs typeface="Times New Roman"/>
              </a:rPr>
              <a:t>ECG </a:t>
            </a:r>
            <a:r>
              <a:rPr sz="3000" b="1" baseline="2777" dirty="0">
                <a:latin typeface="Times New Roman"/>
                <a:cs typeface="Times New Roman"/>
              </a:rPr>
              <a:t>changes</a:t>
            </a:r>
            <a:endParaRPr sz="3000" baseline="2777">
              <a:latin typeface="Times New Roman"/>
              <a:cs typeface="Times New Roman"/>
            </a:endParaRPr>
          </a:p>
          <a:p>
            <a:pPr marL="98425" indent="-99060">
              <a:lnSpc>
                <a:spcPct val="100000"/>
              </a:lnSpc>
              <a:spcBef>
                <a:spcPts val="8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99060" algn="l"/>
              </a:tabLst>
            </a:pPr>
            <a:r>
              <a:rPr sz="3000" b="1" baseline="2777" dirty="0">
                <a:latin typeface="Times New Roman"/>
                <a:cs typeface="Times New Roman"/>
              </a:rPr>
              <a:t>CNS</a:t>
            </a:r>
            <a:r>
              <a:rPr sz="3000" b="1" spc="-7" baseline="2777" dirty="0">
                <a:latin typeface="Times New Roman"/>
                <a:cs typeface="Times New Roman"/>
              </a:rPr>
              <a:t> </a:t>
            </a:r>
            <a:r>
              <a:rPr sz="3000" b="1" baseline="2777" dirty="0">
                <a:latin typeface="Times New Roman"/>
                <a:cs typeface="Times New Roman"/>
              </a:rPr>
              <a:t>changes</a:t>
            </a:r>
            <a:endParaRPr sz="3000" baseline="2777">
              <a:latin typeface="Times New Roman"/>
              <a:cs typeface="Times New Roman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6096000" y="3863340"/>
            <a:ext cx="2590800" cy="1795780"/>
          </a:xfrm>
          <a:custGeom>
            <a:avLst/>
            <a:gdLst/>
            <a:ahLst/>
            <a:cxnLst/>
            <a:rect l="l" t="t" r="r" b="b"/>
            <a:pathLst>
              <a:path w="2590800" h="1795779">
                <a:moveTo>
                  <a:pt x="2590800" y="0"/>
                </a:moveTo>
                <a:lnTo>
                  <a:pt x="0" y="0"/>
                </a:lnTo>
                <a:lnTo>
                  <a:pt x="0" y="1795780"/>
                </a:lnTo>
                <a:lnTo>
                  <a:pt x="2590800" y="1795780"/>
                </a:lnTo>
                <a:lnTo>
                  <a:pt x="2590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 txBox="1"/>
          <p:nvPr/>
        </p:nvSpPr>
        <p:spPr>
          <a:xfrm>
            <a:off x="6186170" y="3881120"/>
            <a:ext cx="1586865" cy="137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" indent="-99060">
              <a:lnSpc>
                <a:spcPts val="2540"/>
              </a:lnSpc>
              <a:buClr>
                <a:srgbClr val="33CCCC"/>
              </a:buClr>
              <a:buSzPct val="105000"/>
              <a:buFont typeface="Arial"/>
              <a:buChar char="•"/>
              <a:tabLst>
                <a:tab pos="99060" algn="l"/>
              </a:tabLst>
            </a:pPr>
            <a:r>
              <a:rPr sz="3000" b="1" baseline="2777" dirty="0">
                <a:latin typeface="Times New Roman"/>
                <a:cs typeface="Times New Roman"/>
              </a:rPr>
              <a:t>Hypokalemia</a:t>
            </a:r>
            <a:endParaRPr sz="3000" baseline="2777">
              <a:latin typeface="Times New Roman"/>
              <a:cs typeface="Times New Roman"/>
            </a:endParaRPr>
          </a:p>
          <a:p>
            <a:pPr marL="98425" indent="-99060">
              <a:lnSpc>
                <a:spcPct val="100000"/>
              </a:lnSpc>
              <a:spcBef>
                <a:spcPts val="8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99060" algn="l"/>
              </a:tabLst>
            </a:pPr>
            <a:r>
              <a:rPr sz="3000" b="1" baseline="2777" dirty="0">
                <a:latin typeface="Times New Roman"/>
                <a:cs typeface="Times New Roman"/>
              </a:rPr>
              <a:t>Bradycardia</a:t>
            </a:r>
            <a:endParaRPr sz="3000" baseline="2777">
              <a:latin typeface="Times New Roman"/>
              <a:cs typeface="Times New Roman"/>
            </a:endParaRPr>
          </a:p>
          <a:p>
            <a:pPr marL="98425" indent="-99060">
              <a:lnSpc>
                <a:spcPct val="100000"/>
              </a:lnSpc>
              <a:spcBef>
                <a:spcPts val="8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99060" algn="l"/>
              </a:tabLst>
            </a:pPr>
            <a:r>
              <a:rPr sz="3000" b="1" baseline="2777" dirty="0">
                <a:latin typeface="Times New Roman"/>
                <a:cs typeface="Times New Roman"/>
              </a:rPr>
              <a:t>ECG</a:t>
            </a:r>
            <a:r>
              <a:rPr sz="3000" b="1" spc="-150" baseline="2777" dirty="0">
                <a:latin typeface="Times New Roman"/>
                <a:cs typeface="Times New Roman"/>
              </a:rPr>
              <a:t> </a:t>
            </a:r>
            <a:r>
              <a:rPr sz="3000" b="1" baseline="2777" dirty="0">
                <a:latin typeface="Times New Roman"/>
                <a:cs typeface="Times New Roman"/>
              </a:rPr>
              <a:t>changes</a:t>
            </a:r>
            <a:endParaRPr sz="3000" baseline="2777">
              <a:latin typeface="Times New Roman"/>
              <a:cs typeface="Times New Roman"/>
            </a:endParaRPr>
          </a:p>
          <a:p>
            <a:pPr marL="98425" indent="-99060">
              <a:lnSpc>
                <a:spcPct val="100000"/>
              </a:lnSpc>
              <a:spcBef>
                <a:spcPts val="8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99060" algn="l"/>
              </a:tabLst>
            </a:pPr>
            <a:r>
              <a:rPr sz="3000" b="1" baseline="2777" dirty="0">
                <a:latin typeface="Times New Roman"/>
                <a:cs typeface="Times New Roman"/>
              </a:rPr>
              <a:t>CNS</a:t>
            </a:r>
            <a:r>
              <a:rPr sz="3000" b="1" spc="-127" baseline="2777" dirty="0">
                <a:latin typeface="Times New Roman"/>
                <a:cs typeface="Times New Roman"/>
              </a:rPr>
              <a:t> </a:t>
            </a:r>
            <a:r>
              <a:rPr sz="3000" b="1" baseline="2777" dirty="0">
                <a:latin typeface="Times New Roman"/>
                <a:cs typeface="Times New Roman"/>
              </a:rPr>
              <a:t>changes</a:t>
            </a:r>
            <a:endParaRPr sz="3000" baseline="2777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6" name="object 6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282700" y="0"/>
            <a:ext cx="64027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97195" algn="l"/>
                <a:tab pos="6389370" algn="l"/>
              </a:tabLst>
            </a:pPr>
            <a:r>
              <a:rPr sz="4500" u="none" spc="-5" dirty="0"/>
              <a:t>Electrolyte</a:t>
            </a:r>
            <a:r>
              <a:rPr sz="4500" u="none" spc="-70" dirty="0"/>
              <a:t> </a:t>
            </a:r>
            <a:r>
              <a:rPr sz="4500" u="none" spc="-5" dirty="0"/>
              <a:t>Disorders	</a:t>
            </a:r>
            <a:r>
              <a:rPr sz="4500" u="heavy" spc="-5" dirty="0">
                <a:uFill>
                  <a:solidFill>
                    <a:srgbClr val="00AAB8"/>
                  </a:solidFill>
                </a:uFill>
              </a:rPr>
              <a:t> 	</a:t>
            </a:r>
            <a:endParaRPr sz="4500"/>
          </a:p>
        </p:txBody>
      </p:sp>
      <p:sp>
        <p:nvSpPr>
          <p:cNvPr id="22" name="object 22"/>
          <p:cNvSpPr txBox="1"/>
          <p:nvPr/>
        </p:nvSpPr>
        <p:spPr>
          <a:xfrm>
            <a:off x="1282700" y="596900"/>
            <a:ext cx="485076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6210" algn="l"/>
              </a:tabLst>
            </a:pPr>
            <a:r>
              <a:rPr sz="4500" spc="-5" dirty="0">
                <a:solidFill>
                  <a:srgbClr val="FF0000"/>
                </a:solidFill>
                <a:latin typeface="Times New Roman"/>
                <a:cs typeface="Times New Roman"/>
              </a:rPr>
              <a:t>Signs	and</a:t>
            </a:r>
            <a:r>
              <a:rPr sz="45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500" spc="-5" dirty="0">
                <a:solidFill>
                  <a:srgbClr val="FF0000"/>
                </a:solidFill>
                <a:latin typeface="Times New Roman"/>
                <a:cs typeface="Times New Roman"/>
              </a:rPr>
              <a:t>Symptoms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8600" y="1371599"/>
            <a:ext cx="8686800" cy="2943860"/>
          </a:xfrm>
          <a:custGeom>
            <a:avLst/>
            <a:gdLst/>
            <a:ahLst/>
            <a:cxnLst/>
            <a:rect l="l" t="t" r="r" b="b"/>
            <a:pathLst>
              <a:path w="8686800" h="2943860">
                <a:moveTo>
                  <a:pt x="8686800" y="0"/>
                </a:moveTo>
                <a:lnTo>
                  <a:pt x="5486400" y="0"/>
                </a:lnTo>
                <a:lnTo>
                  <a:pt x="2171700" y="0"/>
                </a:lnTo>
                <a:lnTo>
                  <a:pt x="0" y="0"/>
                </a:lnTo>
                <a:lnTo>
                  <a:pt x="0" y="398780"/>
                </a:lnTo>
                <a:lnTo>
                  <a:pt x="0" y="2943860"/>
                </a:lnTo>
                <a:lnTo>
                  <a:pt x="2171700" y="2943860"/>
                </a:lnTo>
                <a:lnTo>
                  <a:pt x="2171700" y="398780"/>
                </a:lnTo>
                <a:lnTo>
                  <a:pt x="5486400" y="398780"/>
                </a:lnTo>
                <a:lnTo>
                  <a:pt x="8686800" y="398780"/>
                </a:lnTo>
                <a:lnTo>
                  <a:pt x="8686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06070" y="1285240"/>
            <a:ext cx="1489710" cy="822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8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Electrolyte  </a:t>
            </a:r>
            <a:r>
              <a:rPr sz="2000" b="1" spc="-5" dirty="0">
                <a:latin typeface="Times New Roman"/>
                <a:cs typeface="Times New Roman"/>
              </a:rPr>
              <a:t>Calcium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(Ca)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00300" y="1770379"/>
            <a:ext cx="3314700" cy="2545080"/>
          </a:xfrm>
          <a:custGeom>
            <a:avLst/>
            <a:gdLst/>
            <a:ahLst/>
            <a:cxnLst/>
            <a:rect l="l" t="t" r="r" b="b"/>
            <a:pathLst>
              <a:path w="3314700" h="2545079">
                <a:moveTo>
                  <a:pt x="3314700" y="0"/>
                </a:moveTo>
                <a:lnTo>
                  <a:pt x="0" y="0"/>
                </a:lnTo>
                <a:lnTo>
                  <a:pt x="0" y="2545080"/>
                </a:lnTo>
                <a:lnTo>
                  <a:pt x="3314700" y="2545080"/>
                </a:lnTo>
                <a:lnTo>
                  <a:pt x="3314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477770" y="1307638"/>
            <a:ext cx="2945765" cy="18522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000" b="1" spc="-5" dirty="0">
                <a:latin typeface="Times New Roman"/>
                <a:cs typeface="Times New Roman"/>
              </a:rPr>
              <a:t>Excess</a:t>
            </a:r>
            <a:endParaRPr sz="2000">
              <a:latin typeface="Times New Roman"/>
              <a:cs typeface="Times New Roman"/>
            </a:endParaRPr>
          </a:p>
          <a:p>
            <a:pPr marL="111125" indent="-99060">
              <a:lnSpc>
                <a:spcPct val="100000"/>
              </a:lnSpc>
              <a:spcBef>
                <a:spcPts val="62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111760" algn="l"/>
              </a:tabLst>
            </a:pPr>
            <a:r>
              <a:rPr sz="3000" b="1" baseline="2777" dirty="0">
                <a:latin typeface="Times New Roman"/>
                <a:cs typeface="Times New Roman"/>
              </a:rPr>
              <a:t>Hypercalcemia</a:t>
            </a:r>
            <a:endParaRPr sz="3000" baseline="2777">
              <a:latin typeface="Times New Roman"/>
              <a:cs typeface="Times New Roman"/>
            </a:endParaRPr>
          </a:p>
          <a:p>
            <a:pPr marL="111125" indent="-99060">
              <a:lnSpc>
                <a:spcPct val="100000"/>
              </a:lnSpc>
              <a:spcBef>
                <a:spcPts val="8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111760" algn="l"/>
              </a:tabLst>
            </a:pPr>
            <a:r>
              <a:rPr sz="3000" b="1" spc="-7" baseline="2777" dirty="0">
                <a:latin typeface="Times New Roman"/>
                <a:cs typeface="Times New Roman"/>
              </a:rPr>
              <a:t>Thirst</a:t>
            </a:r>
            <a:endParaRPr sz="3000" baseline="2777">
              <a:latin typeface="Times New Roman"/>
              <a:cs typeface="Times New Roman"/>
            </a:endParaRPr>
          </a:p>
          <a:p>
            <a:pPr marL="111125" indent="-99060">
              <a:lnSpc>
                <a:spcPct val="100000"/>
              </a:lnSpc>
              <a:spcBef>
                <a:spcPts val="8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111760" algn="l"/>
              </a:tabLst>
            </a:pPr>
            <a:r>
              <a:rPr sz="3000" b="1" baseline="2777" dirty="0">
                <a:latin typeface="Times New Roman"/>
                <a:cs typeface="Times New Roman"/>
              </a:rPr>
              <a:t>CNS </a:t>
            </a:r>
            <a:r>
              <a:rPr sz="3000" b="1" spc="-7" baseline="2777" dirty="0">
                <a:latin typeface="Times New Roman"/>
                <a:cs typeface="Times New Roman"/>
              </a:rPr>
              <a:t>deterioration</a:t>
            </a:r>
            <a:endParaRPr sz="3000" baseline="2777">
              <a:latin typeface="Times New Roman"/>
              <a:cs typeface="Times New Roman"/>
            </a:endParaRPr>
          </a:p>
          <a:p>
            <a:pPr marL="111125" indent="-99060">
              <a:lnSpc>
                <a:spcPct val="100000"/>
              </a:lnSpc>
              <a:spcBef>
                <a:spcPts val="8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111760" algn="l"/>
              </a:tabLst>
            </a:pPr>
            <a:r>
              <a:rPr sz="3000" b="1" spc="-7" baseline="2777" dirty="0">
                <a:latin typeface="Times New Roman"/>
                <a:cs typeface="Times New Roman"/>
              </a:rPr>
              <a:t>Increased interstitial</a:t>
            </a:r>
            <a:r>
              <a:rPr sz="3000" b="1" spc="-15" baseline="2777" dirty="0">
                <a:latin typeface="Times New Roman"/>
                <a:cs typeface="Times New Roman"/>
              </a:rPr>
              <a:t> </a:t>
            </a:r>
            <a:r>
              <a:rPr sz="3000" b="1" spc="-7" baseline="2777" dirty="0">
                <a:latin typeface="Times New Roman"/>
                <a:cs typeface="Times New Roman"/>
              </a:rPr>
              <a:t>fluid</a:t>
            </a:r>
            <a:endParaRPr sz="3000" baseline="2777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28600" y="1770379"/>
            <a:ext cx="8686800" cy="4658360"/>
          </a:xfrm>
          <a:custGeom>
            <a:avLst/>
            <a:gdLst/>
            <a:ahLst/>
            <a:cxnLst/>
            <a:rect l="l" t="t" r="r" b="b"/>
            <a:pathLst>
              <a:path w="8686800" h="4658360">
                <a:moveTo>
                  <a:pt x="2171700" y="2545080"/>
                </a:moveTo>
                <a:lnTo>
                  <a:pt x="0" y="2545080"/>
                </a:lnTo>
                <a:lnTo>
                  <a:pt x="0" y="4658360"/>
                </a:lnTo>
                <a:lnTo>
                  <a:pt x="2171700" y="4658360"/>
                </a:lnTo>
                <a:lnTo>
                  <a:pt x="2171700" y="2545080"/>
                </a:lnTo>
                <a:close/>
              </a:path>
              <a:path w="8686800" h="4658360">
                <a:moveTo>
                  <a:pt x="8686800" y="0"/>
                </a:moveTo>
                <a:lnTo>
                  <a:pt x="5486400" y="0"/>
                </a:lnTo>
                <a:lnTo>
                  <a:pt x="5486400" y="2545080"/>
                </a:lnTo>
                <a:lnTo>
                  <a:pt x="8686800" y="2545080"/>
                </a:lnTo>
                <a:lnTo>
                  <a:pt x="8686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06070" y="4323079"/>
            <a:ext cx="190118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Magnesium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(Mg)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00300" y="4315459"/>
            <a:ext cx="3314700" cy="2113280"/>
          </a:xfrm>
          <a:custGeom>
            <a:avLst/>
            <a:gdLst/>
            <a:ahLst/>
            <a:cxnLst/>
            <a:rect l="l" t="t" r="r" b="b"/>
            <a:pathLst>
              <a:path w="3314700" h="2113279">
                <a:moveTo>
                  <a:pt x="3314700" y="0"/>
                </a:moveTo>
                <a:lnTo>
                  <a:pt x="0" y="0"/>
                </a:lnTo>
                <a:lnTo>
                  <a:pt x="0" y="2113279"/>
                </a:lnTo>
                <a:lnTo>
                  <a:pt x="3314700" y="2113279"/>
                </a:lnTo>
                <a:lnTo>
                  <a:pt x="3314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477770" y="4333240"/>
            <a:ext cx="2815590" cy="1918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indent="-167640">
              <a:lnSpc>
                <a:spcPct val="100000"/>
              </a:lnSpc>
              <a:spcBef>
                <a:spcPts val="100"/>
              </a:spcBef>
              <a:buClr>
                <a:srgbClr val="33CCCC"/>
              </a:buClr>
              <a:buSzPct val="110000"/>
              <a:buFont typeface="Arial"/>
              <a:buChar char="•"/>
              <a:tabLst>
                <a:tab pos="180340" algn="l"/>
              </a:tabLst>
            </a:pPr>
            <a:r>
              <a:rPr sz="3000" b="1" baseline="2777" dirty="0">
                <a:latin typeface="Times New Roman"/>
                <a:cs typeface="Times New Roman"/>
              </a:rPr>
              <a:t>Hypermagnesemia</a:t>
            </a:r>
            <a:endParaRPr sz="3000" baseline="2777">
              <a:latin typeface="Times New Roman"/>
              <a:cs typeface="Times New Roman"/>
            </a:endParaRPr>
          </a:p>
          <a:p>
            <a:pPr marL="180340" marR="470534" indent="-167640">
              <a:lnSpc>
                <a:spcPts val="2140"/>
              </a:lnSpc>
              <a:spcBef>
                <a:spcPts val="605"/>
              </a:spcBef>
              <a:buClr>
                <a:srgbClr val="33CCCC"/>
              </a:buClr>
              <a:buSzPct val="110000"/>
              <a:buFont typeface="Arial"/>
              <a:buChar char="•"/>
              <a:tabLst>
                <a:tab pos="180340" algn="l"/>
              </a:tabLst>
            </a:pPr>
            <a:r>
              <a:rPr sz="3000" b="1" spc="-7" baseline="2777" dirty="0">
                <a:latin typeface="Times New Roman"/>
                <a:cs typeface="Times New Roman"/>
              </a:rPr>
              <a:t>Loss </a:t>
            </a:r>
            <a:r>
              <a:rPr sz="3000" b="1" baseline="2777" dirty="0">
                <a:latin typeface="Times New Roman"/>
                <a:cs typeface="Times New Roman"/>
              </a:rPr>
              <a:t>of </a:t>
            </a:r>
            <a:r>
              <a:rPr sz="3000" b="1" spc="-7" baseline="2777" dirty="0">
                <a:latin typeface="Times New Roman"/>
                <a:cs typeface="Times New Roman"/>
              </a:rPr>
              <a:t>deep</a:t>
            </a:r>
            <a:r>
              <a:rPr sz="3000" b="1" spc="-82" baseline="2777" dirty="0">
                <a:latin typeface="Times New Roman"/>
                <a:cs typeface="Times New Roman"/>
              </a:rPr>
              <a:t> </a:t>
            </a:r>
            <a:r>
              <a:rPr sz="3000" b="1" baseline="2777" dirty="0">
                <a:latin typeface="Times New Roman"/>
                <a:cs typeface="Times New Roman"/>
              </a:rPr>
              <a:t>tendon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reflexes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(DTRs)</a:t>
            </a:r>
            <a:endParaRPr sz="2000">
              <a:latin typeface="Times New Roman"/>
              <a:cs typeface="Times New Roman"/>
            </a:endParaRPr>
          </a:p>
          <a:p>
            <a:pPr marL="180340" indent="-167640">
              <a:lnSpc>
                <a:spcPct val="100000"/>
              </a:lnSpc>
              <a:spcBef>
                <a:spcPts val="375"/>
              </a:spcBef>
              <a:buClr>
                <a:srgbClr val="33CCCC"/>
              </a:buClr>
              <a:buSzPct val="110000"/>
              <a:buFont typeface="Arial"/>
              <a:buChar char="•"/>
              <a:tabLst>
                <a:tab pos="180340" algn="l"/>
              </a:tabLst>
            </a:pPr>
            <a:r>
              <a:rPr sz="3000" b="1" spc="-7" baseline="2777" dirty="0">
                <a:latin typeface="Times New Roman"/>
                <a:cs typeface="Times New Roman"/>
              </a:rPr>
              <a:t>Depression </a:t>
            </a:r>
            <a:r>
              <a:rPr sz="3000" b="1" baseline="2777" dirty="0">
                <a:latin typeface="Times New Roman"/>
                <a:cs typeface="Times New Roman"/>
              </a:rPr>
              <a:t>of</a:t>
            </a:r>
            <a:r>
              <a:rPr sz="3000" b="1" spc="-7" baseline="2777" dirty="0">
                <a:latin typeface="Times New Roman"/>
                <a:cs typeface="Times New Roman"/>
              </a:rPr>
              <a:t> </a:t>
            </a:r>
            <a:r>
              <a:rPr sz="3000" b="1" baseline="2777" dirty="0">
                <a:latin typeface="Times New Roman"/>
                <a:cs typeface="Times New Roman"/>
              </a:rPr>
              <a:t>CNS</a:t>
            </a:r>
            <a:endParaRPr sz="3000" baseline="2777">
              <a:latin typeface="Times New Roman"/>
              <a:cs typeface="Times New Roman"/>
            </a:endParaRPr>
          </a:p>
          <a:p>
            <a:pPr marL="180340" marR="5080" indent="-167640">
              <a:lnSpc>
                <a:spcPts val="2130"/>
              </a:lnSpc>
              <a:spcBef>
                <a:spcPts val="615"/>
              </a:spcBef>
              <a:buClr>
                <a:srgbClr val="33CCCC"/>
              </a:buClr>
              <a:buSzPct val="110000"/>
              <a:buFont typeface="Arial"/>
              <a:buChar char="•"/>
              <a:tabLst>
                <a:tab pos="180340" algn="l"/>
              </a:tabLst>
            </a:pPr>
            <a:r>
              <a:rPr sz="3000" b="1" spc="-7" baseline="2777" dirty="0">
                <a:latin typeface="Times New Roman"/>
                <a:cs typeface="Times New Roman"/>
              </a:rPr>
              <a:t>Depression </a:t>
            </a:r>
            <a:r>
              <a:rPr sz="3000" b="1" baseline="2777" dirty="0">
                <a:latin typeface="Times New Roman"/>
                <a:cs typeface="Times New Roman"/>
              </a:rPr>
              <a:t>of </a:t>
            </a:r>
            <a:r>
              <a:rPr sz="2000" b="1" dirty="0">
                <a:latin typeface="Times New Roman"/>
                <a:cs typeface="Times New Roman"/>
              </a:rPr>
              <a:t> neuromuscular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function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15000" y="4315459"/>
            <a:ext cx="3200400" cy="2113280"/>
          </a:xfrm>
          <a:custGeom>
            <a:avLst/>
            <a:gdLst/>
            <a:ahLst/>
            <a:cxnLst/>
            <a:rect l="l" t="t" r="r" b="b"/>
            <a:pathLst>
              <a:path w="3200400" h="2113279">
                <a:moveTo>
                  <a:pt x="3200400" y="0"/>
                </a:moveTo>
                <a:lnTo>
                  <a:pt x="0" y="0"/>
                </a:lnTo>
                <a:lnTo>
                  <a:pt x="0" y="2113279"/>
                </a:lnTo>
                <a:lnTo>
                  <a:pt x="3200400" y="2113279"/>
                </a:lnTo>
                <a:lnTo>
                  <a:pt x="3200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792470" y="1307638"/>
            <a:ext cx="2768600" cy="405193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000" b="1" spc="-5" dirty="0">
                <a:latin typeface="Times New Roman"/>
                <a:cs typeface="Times New Roman"/>
              </a:rPr>
              <a:t>Deficit</a:t>
            </a:r>
            <a:endParaRPr sz="2000">
              <a:latin typeface="Times New Roman"/>
              <a:cs typeface="Times New Roman"/>
            </a:endParaRPr>
          </a:p>
          <a:p>
            <a:pPr marL="111125" indent="-99060">
              <a:lnSpc>
                <a:spcPct val="100000"/>
              </a:lnSpc>
              <a:spcBef>
                <a:spcPts val="62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111760" algn="l"/>
              </a:tabLst>
            </a:pPr>
            <a:r>
              <a:rPr sz="3000" b="1" baseline="2777" dirty="0">
                <a:latin typeface="Times New Roman"/>
                <a:cs typeface="Times New Roman"/>
              </a:rPr>
              <a:t>Hypocalcemia</a:t>
            </a:r>
            <a:endParaRPr sz="3000" baseline="2777">
              <a:latin typeface="Times New Roman"/>
              <a:cs typeface="Times New Roman"/>
            </a:endParaRPr>
          </a:p>
          <a:p>
            <a:pPr marL="111125" indent="-99060">
              <a:lnSpc>
                <a:spcPct val="100000"/>
              </a:lnSpc>
              <a:spcBef>
                <a:spcPts val="8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111760" algn="l"/>
              </a:tabLst>
            </a:pPr>
            <a:r>
              <a:rPr sz="3000" b="1" baseline="2777" dirty="0">
                <a:latin typeface="Times New Roman"/>
                <a:cs typeface="Times New Roman"/>
              </a:rPr>
              <a:t>Tetany</a:t>
            </a:r>
            <a:endParaRPr sz="3000" baseline="2777">
              <a:latin typeface="Times New Roman"/>
              <a:cs typeface="Times New Roman"/>
            </a:endParaRPr>
          </a:p>
          <a:p>
            <a:pPr marL="12700" marR="5080">
              <a:lnSpc>
                <a:spcPts val="2130"/>
              </a:lnSpc>
              <a:spcBef>
                <a:spcPts val="58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111760" algn="l"/>
              </a:tabLst>
            </a:pPr>
            <a:r>
              <a:rPr sz="3000" b="1" baseline="2777" dirty="0">
                <a:latin typeface="Times New Roman"/>
                <a:cs typeface="Times New Roman"/>
              </a:rPr>
              <a:t>Chvostek’s,</a:t>
            </a:r>
            <a:r>
              <a:rPr sz="3000" b="1" spc="-60" baseline="2777" dirty="0">
                <a:latin typeface="Times New Roman"/>
                <a:cs typeface="Times New Roman"/>
              </a:rPr>
              <a:t> </a:t>
            </a:r>
            <a:r>
              <a:rPr sz="3000" b="1" spc="-7" baseline="2777" dirty="0">
                <a:latin typeface="Times New Roman"/>
                <a:cs typeface="Times New Roman"/>
              </a:rPr>
              <a:t>Trousseau’s </a:t>
            </a:r>
            <a:r>
              <a:rPr sz="2000" b="1" spc="-5" dirty="0">
                <a:latin typeface="Times New Roman"/>
                <a:cs typeface="Times New Roman"/>
              </a:rPr>
              <a:t> signs</a:t>
            </a:r>
            <a:endParaRPr sz="2000">
              <a:latin typeface="Times New Roman"/>
              <a:cs typeface="Times New Roman"/>
            </a:endParaRPr>
          </a:p>
          <a:p>
            <a:pPr marL="111125" indent="-99060">
              <a:lnSpc>
                <a:spcPct val="100000"/>
              </a:lnSpc>
              <a:spcBef>
                <a:spcPts val="17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111760" algn="l"/>
              </a:tabLst>
            </a:pPr>
            <a:r>
              <a:rPr sz="3000" b="1" baseline="2777" dirty="0">
                <a:latin typeface="Times New Roman"/>
                <a:cs typeface="Times New Roman"/>
              </a:rPr>
              <a:t>Muscle</a:t>
            </a:r>
            <a:r>
              <a:rPr sz="3000" b="1" spc="-15" baseline="2777" dirty="0">
                <a:latin typeface="Times New Roman"/>
                <a:cs typeface="Times New Roman"/>
              </a:rPr>
              <a:t> </a:t>
            </a:r>
            <a:r>
              <a:rPr sz="3000" b="1" spc="-7" baseline="2777" dirty="0">
                <a:latin typeface="Times New Roman"/>
                <a:cs typeface="Times New Roman"/>
              </a:rPr>
              <a:t>twitching</a:t>
            </a:r>
            <a:endParaRPr sz="3000" baseline="2777">
              <a:latin typeface="Times New Roman"/>
              <a:cs typeface="Times New Roman"/>
            </a:endParaRPr>
          </a:p>
          <a:p>
            <a:pPr marL="111125" indent="-99060">
              <a:lnSpc>
                <a:spcPct val="100000"/>
              </a:lnSpc>
              <a:spcBef>
                <a:spcPts val="8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111760" algn="l"/>
              </a:tabLst>
            </a:pPr>
            <a:r>
              <a:rPr sz="3000" b="1" baseline="2777" dirty="0">
                <a:latin typeface="Times New Roman"/>
                <a:cs typeface="Times New Roman"/>
              </a:rPr>
              <a:t>CNS changes</a:t>
            </a:r>
            <a:endParaRPr sz="3000" baseline="2777">
              <a:latin typeface="Times New Roman"/>
              <a:cs typeface="Times New Roman"/>
            </a:endParaRPr>
          </a:p>
          <a:p>
            <a:pPr marL="111125" indent="-99060">
              <a:lnSpc>
                <a:spcPct val="100000"/>
              </a:lnSpc>
              <a:spcBef>
                <a:spcPts val="8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111760" algn="l"/>
              </a:tabLst>
            </a:pPr>
            <a:r>
              <a:rPr sz="3000" b="1" baseline="2777" dirty="0">
                <a:latin typeface="Times New Roman"/>
                <a:cs typeface="Times New Roman"/>
              </a:rPr>
              <a:t>ECG</a:t>
            </a:r>
            <a:r>
              <a:rPr sz="3000" b="1" spc="-7" baseline="2777" dirty="0">
                <a:latin typeface="Times New Roman"/>
                <a:cs typeface="Times New Roman"/>
              </a:rPr>
              <a:t> </a:t>
            </a:r>
            <a:r>
              <a:rPr sz="3000" b="1" baseline="2777" dirty="0">
                <a:latin typeface="Times New Roman"/>
                <a:cs typeface="Times New Roman"/>
              </a:rPr>
              <a:t>changes</a:t>
            </a:r>
            <a:endParaRPr sz="3000" baseline="2777">
              <a:latin typeface="Times New Roman"/>
              <a:cs typeface="Times New Roman"/>
            </a:endParaRPr>
          </a:p>
          <a:p>
            <a:pPr marL="111125" indent="-99060">
              <a:lnSpc>
                <a:spcPct val="100000"/>
              </a:lnSpc>
              <a:spcBef>
                <a:spcPts val="159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111760" algn="l"/>
              </a:tabLst>
            </a:pPr>
            <a:r>
              <a:rPr sz="3000" b="1" baseline="2777" dirty="0">
                <a:latin typeface="Times New Roman"/>
                <a:cs typeface="Times New Roman"/>
              </a:rPr>
              <a:t>Hypomagnesemia</a:t>
            </a:r>
            <a:endParaRPr sz="3000" baseline="2777">
              <a:latin typeface="Times New Roman"/>
              <a:cs typeface="Times New Roman"/>
            </a:endParaRPr>
          </a:p>
          <a:p>
            <a:pPr marL="111125" indent="-99060">
              <a:lnSpc>
                <a:spcPct val="100000"/>
              </a:lnSpc>
              <a:spcBef>
                <a:spcPts val="8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111760" algn="l"/>
              </a:tabLst>
            </a:pPr>
            <a:r>
              <a:rPr sz="3000" b="1" baseline="2777" dirty="0">
                <a:latin typeface="Times New Roman"/>
                <a:cs typeface="Times New Roman"/>
              </a:rPr>
              <a:t>Hyperactive</a:t>
            </a:r>
            <a:r>
              <a:rPr sz="3000" b="1" spc="-7" baseline="2777" dirty="0">
                <a:latin typeface="Times New Roman"/>
                <a:cs typeface="Times New Roman"/>
              </a:rPr>
              <a:t> DTRs</a:t>
            </a:r>
            <a:endParaRPr sz="3000" baseline="2777">
              <a:latin typeface="Times New Roman"/>
              <a:cs typeface="Times New Roman"/>
            </a:endParaRPr>
          </a:p>
          <a:p>
            <a:pPr marL="111125" indent="-99060">
              <a:lnSpc>
                <a:spcPct val="100000"/>
              </a:lnSpc>
              <a:spcBef>
                <a:spcPts val="80"/>
              </a:spcBef>
              <a:buClr>
                <a:srgbClr val="33CCCC"/>
              </a:buClr>
              <a:buSzPct val="105000"/>
              <a:buFont typeface="Arial"/>
              <a:buChar char="•"/>
              <a:tabLst>
                <a:tab pos="111760" algn="l"/>
              </a:tabLst>
            </a:pPr>
            <a:r>
              <a:rPr sz="3000" b="1" baseline="2777" dirty="0">
                <a:latin typeface="Times New Roman"/>
                <a:cs typeface="Times New Roman"/>
              </a:rPr>
              <a:t>CNS changes</a:t>
            </a:r>
            <a:endParaRPr sz="3000" baseline="2777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25500" y="673100"/>
            <a:ext cx="490283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none" spc="-5" dirty="0">
                <a:solidFill>
                  <a:srgbClr val="BF0000"/>
                </a:solidFill>
              </a:rPr>
              <a:t>Acid-Base</a:t>
            </a:r>
            <a:r>
              <a:rPr sz="5000" u="none" spc="-60" dirty="0">
                <a:solidFill>
                  <a:srgbClr val="BF0000"/>
                </a:solidFill>
              </a:rPr>
              <a:t> </a:t>
            </a:r>
            <a:r>
              <a:rPr sz="5000" u="none" spc="-10" dirty="0">
                <a:solidFill>
                  <a:srgbClr val="BF0000"/>
                </a:solidFill>
              </a:rPr>
              <a:t>Balance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472440" y="1757679"/>
            <a:ext cx="8149590" cy="3868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Usually </a:t>
            </a:r>
            <a:r>
              <a:rPr sz="2600" spc="-5" dirty="0">
                <a:latin typeface="Times New Roman"/>
                <a:cs typeface="Times New Roman"/>
              </a:rPr>
              <a:t>present clinically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as</a:t>
            </a:r>
            <a:endParaRPr sz="26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620"/>
              </a:spcBef>
            </a:pPr>
            <a:r>
              <a:rPr sz="3075" spc="-22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15" dirty="0">
                <a:latin typeface="Times New Roman"/>
                <a:cs typeface="Times New Roman"/>
              </a:rPr>
              <a:t>Tissue </a:t>
            </a:r>
            <a:r>
              <a:rPr sz="2400" spc="-5" dirty="0">
                <a:latin typeface="Times New Roman"/>
                <a:cs typeface="Times New Roman"/>
              </a:rPr>
              <a:t>malfunction </a:t>
            </a:r>
            <a:r>
              <a:rPr sz="2400" dirty="0">
                <a:latin typeface="Times New Roman"/>
                <a:cs typeface="Times New Roman"/>
              </a:rPr>
              <a:t>due to disturbed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</a:t>
            </a:r>
            <a:endParaRPr sz="2400">
              <a:latin typeface="Times New Roman"/>
              <a:cs typeface="Times New Roman"/>
            </a:endParaRPr>
          </a:p>
          <a:p>
            <a:pPr marL="715645" marR="604520" indent="-246379">
              <a:lnSpc>
                <a:spcPct val="170100"/>
              </a:lnSpc>
              <a:spcBef>
                <a:spcPts val="590"/>
              </a:spcBef>
            </a:pPr>
            <a:r>
              <a:rPr sz="3075" spc="-157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105" dirty="0">
                <a:latin typeface="Times New Roman"/>
                <a:cs typeface="Times New Roman"/>
              </a:rPr>
              <a:t>2</a:t>
            </a:r>
            <a:r>
              <a:rPr sz="2100" spc="-157" baseline="27777" dirty="0">
                <a:latin typeface="Times New Roman"/>
                <a:cs typeface="Times New Roman"/>
              </a:rPr>
              <a:t>0 </a:t>
            </a:r>
            <a:r>
              <a:rPr sz="2400" dirty="0">
                <a:latin typeface="Times New Roman"/>
                <a:cs typeface="Times New Roman"/>
              </a:rPr>
              <a:t>changes </a:t>
            </a:r>
            <a:r>
              <a:rPr sz="2400" spc="5" dirty="0">
                <a:latin typeface="Times New Roman"/>
                <a:cs typeface="Times New Roman"/>
              </a:rPr>
              <a:t>in </a:t>
            </a:r>
            <a:r>
              <a:rPr sz="2400" dirty="0">
                <a:latin typeface="Times New Roman"/>
                <a:cs typeface="Times New Roman"/>
              </a:rPr>
              <a:t>respiration as a response to the underlying  </a:t>
            </a:r>
            <a:r>
              <a:rPr sz="2400" spc="-5" dirty="0">
                <a:latin typeface="Times New Roman"/>
                <a:cs typeface="Times New Roman"/>
              </a:rPr>
              <a:t>metabolic changes.</a:t>
            </a:r>
            <a:endParaRPr sz="2400">
              <a:latin typeface="Times New Roman"/>
              <a:cs typeface="Times New Roman"/>
            </a:endParaRPr>
          </a:p>
          <a:p>
            <a:pPr marL="349250" marR="43180" indent="-273050">
              <a:lnSpc>
                <a:spcPct val="169900"/>
              </a:lnSpc>
              <a:spcBef>
                <a:spcPts val="65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Clinical </a:t>
            </a:r>
            <a:r>
              <a:rPr sz="2600" spc="-5" dirty="0">
                <a:latin typeface="Times New Roman"/>
                <a:cs typeface="Times New Roman"/>
              </a:rPr>
              <a:t>picture is dominated </a:t>
            </a:r>
            <a:r>
              <a:rPr sz="2600" dirty="0">
                <a:latin typeface="Times New Roman"/>
                <a:cs typeface="Times New Roman"/>
              </a:rPr>
              <a:t>by the </a:t>
            </a:r>
            <a:r>
              <a:rPr sz="2600" spc="-5" dirty="0">
                <a:latin typeface="Times New Roman"/>
                <a:cs typeface="Times New Roman"/>
              </a:rPr>
              <a:t>cause </a:t>
            </a:r>
            <a:r>
              <a:rPr sz="2600" dirty="0">
                <a:latin typeface="Times New Roman"/>
                <a:cs typeface="Times New Roman"/>
              </a:rPr>
              <a:t>of the </a:t>
            </a:r>
            <a:r>
              <a:rPr sz="2600" spc="-5" dirty="0">
                <a:latin typeface="Times New Roman"/>
                <a:cs typeface="Times New Roman"/>
              </a:rPr>
              <a:t>acid-base  </a:t>
            </a:r>
            <a:r>
              <a:rPr sz="2600" dirty="0">
                <a:latin typeface="Times New Roman"/>
                <a:cs typeface="Times New Roman"/>
              </a:rPr>
              <a:t>change.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43600" y="0"/>
            <a:ext cx="3200400" cy="2104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10540" y="720090"/>
            <a:ext cx="8505190" cy="248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195580" indent="-273050">
              <a:lnSpc>
                <a:spcPct val="149700"/>
              </a:lnSpc>
              <a:spcBef>
                <a:spcPts val="100"/>
              </a:spcBef>
            </a:pPr>
            <a:r>
              <a:rPr sz="3675" spc="30" baseline="6802" dirty="0">
                <a:solidFill>
                  <a:srgbClr val="0ACFD8"/>
                </a:solidFill>
                <a:latin typeface="UnDotum"/>
                <a:cs typeface="UnDotum"/>
              </a:rPr>
              <a:t> </a:t>
            </a:r>
            <a:r>
              <a:rPr sz="2600" spc="-5" dirty="0">
                <a:solidFill>
                  <a:srgbClr val="101010"/>
                </a:solidFill>
                <a:latin typeface="Times New Roman"/>
                <a:cs typeface="Times New Roman"/>
              </a:rPr>
              <a:t>Chlorine </a:t>
            </a:r>
            <a:r>
              <a:rPr sz="2600" spc="5" dirty="0">
                <a:solidFill>
                  <a:srgbClr val="101010"/>
                </a:solidFill>
                <a:latin typeface="Times New Roman"/>
                <a:cs typeface="Times New Roman"/>
              </a:rPr>
              <a:t>plays </a:t>
            </a:r>
            <a:r>
              <a:rPr sz="2600" dirty="0">
                <a:solidFill>
                  <a:srgbClr val="101010"/>
                </a:solidFill>
                <a:latin typeface="Times New Roman"/>
                <a:cs typeface="Times New Roman"/>
              </a:rPr>
              <a:t>a </a:t>
            </a:r>
            <a:r>
              <a:rPr sz="2600" spc="-5" dirty="0">
                <a:solidFill>
                  <a:srgbClr val="101010"/>
                </a:solidFill>
                <a:latin typeface="Times New Roman"/>
                <a:cs typeface="Times New Roman"/>
              </a:rPr>
              <a:t>major role in acid-base balance because </a:t>
            </a:r>
            <a:r>
              <a:rPr sz="2600" dirty="0">
                <a:solidFill>
                  <a:srgbClr val="101010"/>
                </a:solidFill>
                <a:latin typeface="Times New Roman"/>
                <a:cs typeface="Times New Roman"/>
              </a:rPr>
              <a:t>of  </a:t>
            </a:r>
            <a:r>
              <a:rPr sz="2600" spc="-5" dirty="0">
                <a:solidFill>
                  <a:srgbClr val="101010"/>
                </a:solidFill>
                <a:latin typeface="Times New Roman"/>
                <a:cs typeface="Times New Roman"/>
              </a:rPr>
              <a:t>its </a:t>
            </a:r>
            <a:r>
              <a:rPr sz="2600" dirty="0">
                <a:solidFill>
                  <a:srgbClr val="101010"/>
                </a:solidFill>
                <a:latin typeface="Times New Roman"/>
                <a:cs typeface="Times New Roman"/>
              </a:rPr>
              <a:t>production of hydrochloric </a:t>
            </a:r>
            <a:r>
              <a:rPr sz="2600" spc="-5" dirty="0">
                <a:solidFill>
                  <a:srgbClr val="101010"/>
                </a:solidFill>
                <a:latin typeface="Times New Roman"/>
                <a:cs typeface="Times New Roman"/>
              </a:rPr>
              <a:t>acid</a:t>
            </a:r>
            <a:r>
              <a:rPr sz="2600" spc="-20" dirty="0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101010"/>
                </a:solidFill>
                <a:latin typeface="Times New Roman"/>
                <a:cs typeface="Times New Roman"/>
              </a:rPr>
              <a:t>(HCl).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210"/>
              </a:spcBef>
            </a:pPr>
            <a:r>
              <a:rPr sz="3675" spc="-5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35" dirty="0">
                <a:solidFill>
                  <a:srgbClr val="101010"/>
                </a:solidFill>
                <a:latin typeface="Times New Roman"/>
                <a:cs typeface="Times New Roman"/>
              </a:rPr>
              <a:t>Water </a:t>
            </a:r>
            <a:r>
              <a:rPr sz="2600" spc="-5" dirty="0">
                <a:solidFill>
                  <a:srgbClr val="101010"/>
                </a:solidFill>
                <a:latin typeface="Times New Roman"/>
                <a:cs typeface="Times New Roman"/>
              </a:rPr>
              <a:t>contains </a:t>
            </a:r>
            <a:r>
              <a:rPr sz="2600" dirty="0">
                <a:solidFill>
                  <a:srgbClr val="101010"/>
                </a:solidFill>
                <a:latin typeface="Times New Roman"/>
                <a:cs typeface="Times New Roman"/>
              </a:rPr>
              <a:t>equal components of both </a:t>
            </a:r>
            <a:r>
              <a:rPr sz="2600" spc="-5" dirty="0">
                <a:solidFill>
                  <a:srgbClr val="101010"/>
                </a:solidFill>
                <a:latin typeface="Times New Roman"/>
                <a:cs typeface="Times New Roman"/>
              </a:rPr>
              <a:t>an acid </a:t>
            </a:r>
            <a:r>
              <a:rPr sz="2600" dirty="0">
                <a:solidFill>
                  <a:srgbClr val="101010"/>
                </a:solidFill>
                <a:latin typeface="Times New Roman"/>
                <a:cs typeface="Times New Roman"/>
              </a:rPr>
              <a:t>and a </a:t>
            </a:r>
            <a:r>
              <a:rPr sz="2600" spc="-5" dirty="0">
                <a:solidFill>
                  <a:srgbClr val="101010"/>
                </a:solidFill>
                <a:latin typeface="Times New Roman"/>
                <a:cs typeface="Times New Roman"/>
              </a:rPr>
              <a:t>base</a:t>
            </a:r>
            <a:r>
              <a:rPr sz="2600" spc="-15" dirty="0">
                <a:solidFill>
                  <a:srgbClr val="10101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101010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311150">
              <a:lnSpc>
                <a:spcPct val="100000"/>
              </a:lnSpc>
              <a:spcBef>
                <a:spcPts val="1560"/>
              </a:spcBef>
            </a:pP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Pure water is considered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neutral</a:t>
            </a:r>
            <a:r>
              <a:rPr sz="26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solution.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43200" y="4113529"/>
            <a:ext cx="6096000" cy="2639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8300" y="825500"/>
            <a:ext cx="545274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none" spc="-5" dirty="0">
                <a:solidFill>
                  <a:srgbClr val="03607A"/>
                </a:solidFill>
              </a:rPr>
              <a:t>Acid Base</a:t>
            </a:r>
            <a:r>
              <a:rPr sz="5000" u="none" spc="-65" dirty="0">
                <a:solidFill>
                  <a:srgbClr val="03607A"/>
                </a:solidFill>
              </a:rPr>
              <a:t> </a:t>
            </a:r>
            <a:r>
              <a:rPr sz="5000" u="none" spc="-5" dirty="0">
                <a:solidFill>
                  <a:srgbClr val="03607A"/>
                </a:solidFill>
              </a:rPr>
              <a:t>Imbalance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421640" y="2294890"/>
            <a:ext cx="7885430" cy="280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D50092"/>
                </a:solidFill>
                <a:latin typeface="Times New Roman"/>
                <a:cs typeface="Times New Roman"/>
              </a:rPr>
              <a:t>Metabolic</a:t>
            </a:r>
            <a:r>
              <a:rPr sz="3600" spc="-220" dirty="0">
                <a:solidFill>
                  <a:srgbClr val="D50092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D50092"/>
                </a:solidFill>
                <a:latin typeface="Times New Roman"/>
                <a:cs typeface="Times New Roman"/>
              </a:rPr>
              <a:t>Acidosis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2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Etiology </a:t>
            </a:r>
            <a:r>
              <a:rPr sz="26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2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assessment</a:t>
            </a:r>
            <a:endParaRPr sz="2600">
              <a:latin typeface="Times New Roman"/>
              <a:cs typeface="Times New Roman"/>
            </a:endParaRPr>
          </a:p>
          <a:p>
            <a:pPr marL="323850" marR="43180" indent="-273050">
              <a:lnSpc>
                <a:spcPct val="150000"/>
              </a:lnSpc>
              <a:spcBef>
                <a:spcPts val="640"/>
              </a:spcBef>
              <a:tabLst>
                <a:tab pos="3556635" algn="l"/>
              </a:tabLst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Occurs when </a:t>
            </a:r>
            <a:r>
              <a:rPr sz="2600" spc="-5" dirty="0">
                <a:latin typeface="Times New Roman"/>
                <a:cs typeface="Times New Roman"/>
              </a:rPr>
              <a:t>acids </a:t>
            </a:r>
            <a:r>
              <a:rPr sz="2600" dirty="0">
                <a:latin typeface="Times New Roman"/>
                <a:cs typeface="Times New Roman"/>
              </a:rPr>
              <a:t>other </a:t>
            </a:r>
            <a:r>
              <a:rPr sz="2600" spc="-5" dirty="0">
                <a:latin typeface="Times New Roman"/>
                <a:cs typeface="Times New Roman"/>
              </a:rPr>
              <a:t>than carbonic acid accumulates  in </a:t>
            </a:r>
            <a:r>
              <a:rPr sz="2600" dirty="0">
                <a:latin typeface="Times New Roman"/>
                <a:cs typeface="Times New Roman"/>
              </a:rPr>
              <a:t>the body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resulting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in	</a:t>
            </a:r>
            <a:r>
              <a:rPr sz="2600" dirty="0">
                <a:latin typeface="Times New Roman"/>
                <a:cs typeface="Times New Roman"/>
              </a:rPr>
              <a:t>↓ </a:t>
            </a:r>
            <a:r>
              <a:rPr sz="2600" spc="-5" dirty="0">
                <a:latin typeface="Times New Roman"/>
                <a:cs typeface="Times New Roman"/>
              </a:rPr>
              <a:t>plasma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bicarbonate.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1967229"/>
            <a:ext cx="19240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Management:</a:t>
            </a:r>
            <a:r>
              <a:rPr spc="5" dirty="0"/>
              <a:t> 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3240" y="2622550"/>
            <a:ext cx="7874634" cy="328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375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dirty="0">
                <a:latin typeface="Times New Roman"/>
                <a:cs typeface="Times New Roman"/>
              </a:rPr>
              <a:t>Identify and correct the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cause.</a:t>
            </a:r>
            <a:endParaRPr sz="2400">
              <a:latin typeface="Times New Roman"/>
              <a:cs typeface="Times New Roman"/>
            </a:endParaRPr>
          </a:p>
          <a:p>
            <a:pPr marL="298450" marR="313690" indent="-273050">
              <a:lnSpc>
                <a:spcPct val="150000"/>
              </a:lnSpc>
              <a:spcBef>
                <a:spcPts val="600"/>
              </a:spcBef>
            </a:pPr>
            <a:r>
              <a:rPr sz="3375" spc="15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spc="10" dirty="0">
                <a:latin typeface="Times New Roman"/>
                <a:cs typeface="Times New Roman"/>
              </a:rPr>
              <a:t>IV </a:t>
            </a:r>
            <a:r>
              <a:rPr sz="2400" dirty="0">
                <a:latin typeface="Times New Roman"/>
                <a:cs typeface="Times New Roman"/>
              </a:rPr>
              <a:t>fluid </a:t>
            </a:r>
            <a:r>
              <a:rPr sz="2400" spc="-5" dirty="0">
                <a:latin typeface="Times New Roman"/>
                <a:cs typeface="Times New Roman"/>
              </a:rPr>
              <a:t>resuscitation </a:t>
            </a:r>
            <a:r>
              <a:rPr sz="2400" spc="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needed due </a:t>
            </a:r>
            <a:r>
              <a:rPr sz="2400" spc="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associated </a:t>
            </a:r>
            <a:r>
              <a:rPr sz="2400" spc="-5" dirty="0">
                <a:latin typeface="Times New Roman"/>
                <a:cs typeface="Times New Roman"/>
              </a:rPr>
              <a:t>water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  sodium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depletion.</a:t>
            </a:r>
            <a:endParaRPr sz="2400">
              <a:latin typeface="Times New Roman"/>
              <a:cs typeface="Times New Roman"/>
            </a:endParaRPr>
          </a:p>
          <a:p>
            <a:pPr marL="298450" marR="17780" indent="-273050">
              <a:lnSpc>
                <a:spcPct val="150000"/>
              </a:lnSpc>
              <a:spcBef>
                <a:spcPts val="600"/>
              </a:spcBef>
            </a:pPr>
            <a:r>
              <a:rPr sz="3375" baseline="740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400" dirty="0">
                <a:latin typeface="Times New Roman"/>
                <a:cs typeface="Times New Roman"/>
              </a:rPr>
              <a:t>Bicarbonate infusions can be started </a:t>
            </a:r>
            <a:r>
              <a:rPr sz="2400" spc="5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cases where </a:t>
            </a:r>
            <a:r>
              <a:rPr sz="2400" dirty="0">
                <a:latin typeface="Times New Roman"/>
                <a:cs typeface="Times New Roman"/>
              </a:rPr>
              <a:t>the  underlying </a:t>
            </a:r>
            <a:r>
              <a:rPr sz="2400" spc="-5" dirty="0">
                <a:latin typeface="Times New Roman"/>
                <a:cs typeface="Times New Roman"/>
              </a:rPr>
              <a:t>cause cannot </a:t>
            </a:r>
            <a:r>
              <a:rPr sz="2400" dirty="0">
                <a:latin typeface="Times New Roman"/>
                <a:cs typeface="Times New Roman"/>
              </a:rPr>
              <a:t>be identified and the acidosis level is  critical.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49784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none" spc="-5" dirty="0"/>
              <a:t>Metabolic</a:t>
            </a:r>
            <a:r>
              <a:rPr sz="5000" u="none" spc="-65" dirty="0"/>
              <a:t> </a:t>
            </a:r>
            <a:r>
              <a:rPr sz="5000" u="none" spc="-5" dirty="0"/>
              <a:t>alkalosis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345440" y="2320290"/>
            <a:ext cx="7200265" cy="256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104775" indent="-273050">
              <a:lnSpc>
                <a:spcPct val="149700"/>
              </a:lnSpc>
              <a:spcBef>
                <a:spcPts val="100"/>
              </a:spcBef>
            </a:pPr>
            <a:r>
              <a:rPr sz="3675" spc="-4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30" dirty="0">
                <a:latin typeface="Times New Roman"/>
                <a:cs typeface="Times New Roman"/>
              </a:rPr>
              <a:t>It’s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inability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dirty="0">
                <a:latin typeface="Times New Roman"/>
                <a:cs typeface="Times New Roman"/>
              </a:rPr>
              <a:t>kidney </a:t>
            </a:r>
            <a:r>
              <a:rPr sz="2600" spc="-5" dirty="0">
                <a:latin typeface="Times New Roman"/>
                <a:cs typeface="Times New Roman"/>
              </a:rPr>
              <a:t>to excrete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excess  bicarbonate </a:t>
            </a:r>
            <a:r>
              <a:rPr sz="2600" dirty="0">
                <a:latin typeface="Times New Roman"/>
                <a:cs typeface="Times New Roman"/>
              </a:rPr>
              <a:t>ions or </a:t>
            </a:r>
            <a:r>
              <a:rPr sz="2600" spc="-5" dirty="0">
                <a:latin typeface="Times New Roman"/>
                <a:cs typeface="Times New Roman"/>
              </a:rPr>
              <a:t>to retain </a:t>
            </a:r>
            <a:r>
              <a:rPr sz="2600" dirty="0">
                <a:latin typeface="Times New Roman"/>
                <a:cs typeface="Times New Roman"/>
              </a:rPr>
              <a:t>hygrogen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ion.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Usually </a:t>
            </a:r>
            <a:r>
              <a:rPr sz="2600" spc="-5" dirty="0">
                <a:latin typeface="Times New Roman"/>
                <a:cs typeface="Times New Roman"/>
              </a:rPr>
              <a:t>accompanied </a:t>
            </a:r>
            <a:r>
              <a:rPr sz="2600" dirty="0">
                <a:latin typeface="Times New Roman"/>
                <a:cs typeface="Times New Roman"/>
              </a:rPr>
              <a:t>by </a:t>
            </a:r>
            <a:r>
              <a:rPr sz="2600" spc="-5" dirty="0">
                <a:latin typeface="Times New Roman"/>
                <a:cs typeface="Times New Roman"/>
              </a:rPr>
              <a:t>respiratory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compensation.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1967229"/>
            <a:ext cx="134366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Etiology:</a:t>
            </a:r>
            <a:r>
              <a:rPr spc="10" dirty="0"/>
              <a:t> 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1539" y="3284220"/>
            <a:ext cx="5636895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3075" spc="-7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5" dirty="0">
                <a:latin typeface="Times New Roman"/>
                <a:cs typeface="Times New Roman"/>
              </a:rPr>
              <a:t>Chloride responsive metabolic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alkalosis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3075" spc="-15" baseline="9485" dirty="0">
                <a:solidFill>
                  <a:srgbClr val="0E6EC5"/>
                </a:solidFill>
                <a:latin typeface="UnDotum"/>
                <a:cs typeface="UnDotum"/>
              </a:rPr>
              <a:t> </a:t>
            </a:r>
            <a:r>
              <a:rPr sz="2400" spc="-5" dirty="0">
                <a:latin typeface="Times New Roman"/>
                <a:cs typeface="Times New Roman"/>
              </a:rPr>
              <a:t>Chloride-unresponsive metabolic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alkalosis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3" name="object 3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object 18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89" y="0"/>
              <a:ext cx="9135110" cy="6858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10540" y="1967229"/>
            <a:ext cx="5686425" cy="1775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6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Treatment: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21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Correction of the underlying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defect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21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Contraction </a:t>
            </a:r>
            <a:r>
              <a:rPr sz="2600" spc="-5" dirty="0">
                <a:latin typeface="Times New Roman"/>
                <a:cs typeface="Times New Roman"/>
              </a:rPr>
              <a:t>alkalosis treated with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saline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519049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none" spc="-5" dirty="0">
                <a:solidFill>
                  <a:srgbClr val="03607A"/>
                </a:solidFill>
              </a:rPr>
              <a:t>Respiratory</a:t>
            </a:r>
            <a:r>
              <a:rPr sz="5000" u="none" spc="-45" dirty="0">
                <a:solidFill>
                  <a:srgbClr val="03607A"/>
                </a:solidFill>
              </a:rPr>
              <a:t> </a:t>
            </a:r>
            <a:r>
              <a:rPr sz="5000" u="none" spc="-5" dirty="0">
                <a:solidFill>
                  <a:srgbClr val="03607A"/>
                </a:solidFill>
              </a:rPr>
              <a:t>acidosis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23240" y="2193290"/>
            <a:ext cx="7741920" cy="2995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675" baseline="226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Present when the pH </a:t>
            </a:r>
            <a:r>
              <a:rPr sz="2600" spc="-5" dirty="0">
                <a:latin typeface="Times New Roman"/>
                <a:cs typeface="Times New Roman"/>
              </a:rPr>
              <a:t>is </a:t>
            </a:r>
            <a:r>
              <a:rPr sz="2600" dirty="0">
                <a:latin typeface="Times New Roman"/>
                <a:cs typeface="Times New Roman"/>
              </a:rPr>
              <a:t>low and the </a:t>
            </a:r>
            <a:r>
              <a:rPr sz="2600" spc="-65" dirty="0">
                <a:latin typeface="Times New Roman"/>
                <a:cs typeface="Times New Roman"/>
              </a:rPr>
              <a:t>PCO</a:t>
            </a:r>
            <a:r>
              <a:rPr sz="2250" spc="-97" baseline="-24074" dirty="0">
                <a:latin typeface="Times New Roman"/>
                <a:cs typeface="Times New Roman"/>
              </a:rPr>
              <a:t>2 </a:t>
            </a:r>
            <a:r>
              <a:rPr sz="2600" spc="-5" dirty="0">
                <a:latin typeface="Times New Roman"/>
                <a:cs typeface="Times New Roman"/>
              </a:rPr>
              <a:t>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elevated.</a:t>
            </a:r>
            <a:endParaRPr sz="2600">
              <a:latin typeface="Times New Roman"/>
              <a:cs typeface="Times New Roman"/>
            </a:endParaRPr>
          </a:p>
          <a:p>
            <a:pPr marL="298450" marR="17780" indent="-273050">
              <a:lnSpc>
                <a:spcPct val="150000"/>
              </a:lnSpc>
              <a:spcBef>
                <a:spcPts val="1070"/>
              </a:spcBef>
            </a:pPr>
            <a:r>
              <a:rPr sz="3675" spc="-6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40" dirty="0">
                <a:latin typeface="Times New Roman"/>
                <a:cs typeface="Times New Roman"/>
              </a:rPr>
              <a:t>Two </a:t>
            </a:r>
            <a:r>
              <a:rPr sz="2600" spc="5" dirty="0">
                <a:latin typeface="Times New Roman"/>
                <a:cs typeface="Times New Roman"/>
              </a:rPr>
              <a:t>types </a:t>
            </a:r>
            <a:r>
              <a:rPr sz="2600" spc="-5" dirty="0">
                <a:latin typeface="Times New Roman"/>
                <a:cs typeface="Times New Roman"/>
              </a:rPr>
              <a:t>based </a:t>
            </a:r>
            <a:r>
              <a:rPr sz="2600" dirty="0">
                <a:latin typeface="Times New Roman"/>
                <a:cs typeface="Times New Roman"/>
              </a:rPr>
              <a:t>upon </a:t>
            </a:r>
            <a:r>
              <a:rPr sz="2600" spc="-20" dirty="0">
                <a:latin typeface="Times New Roman"/>
                <a:cs typeface="Times New Roman"/>
              </a:rPr>
              <a:t>etiology, </a:t>
            </a:r>
            <a:r>
              <a:rPr sz="2600" spc="-5" dirty="0">
                <a:latin typeface="Times New Roman"/>
                <a:cs typeface="Times New Roman"/>
              </a:rPr>
              <a:t>time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evolution </a:t>
            </a:r>
            <a:r>
              <a:rPr sz="2600" dirty="0">
                <a:latin typeface="Times New Roman"/>
                <a:cs typeface="Times New Roman"/>
              </a:rPr>
              <a:t>of the  </a:t>
            </a:r>
            <a:r>
              <a:rPr sz="2600" spc="-5" dirty="0">
                <a:latin typeface="Times New Roman"/>
                <a:cs typeface="Times New Roman"/>
              </a:rPr>
              <a:t>disorder </a:t>
            </a:r>
            <a:r>
              <a:rPr sz="2600" dirty="0">
                <a:latin typeface="Times New Roman"/>
                <a:cs typeface="Times New Roman"/>
              </a:rPr>
              <a:t>and the degree of </a:t>
            </a:r>
            <a:r>
              <a:rPr sz="2600" spc="-5" dirty="0">
                <a:latin typeface="Times New Roman"/>
                <a:cs typeface="Times New Roman"/>
              </a:rPr>
              <a:t>renal compensation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-</a:t>
            </a:r>
            <a:endParaRPr sz="26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2039"/>
              </a:spcBef>
            </a:pPr>
            <a:r>
              <a:rPr sz="3075" spc="-7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5" dirty="0">
                <a:solidFill>
                  <a:srgbClr val="D50092"/>
                </a:solidFill>
                <a:latin typeface="Times New Roman"/>
                <a:cs typeface="Times New Roman"/>
              </a:rPr>
              <a:t>Acute</a:t>
            </a:r>
            <a:endParaRPr sz="24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2039"/>
              </a:spcBef>
            </a:pPr>
            <a:r>
              <a:rPr sz="3075" spc="-7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5" dirty="0">
                <a:solidFill>
                  <a:srgbClr val="D50092"/>
                </a:solidFill>
                <a:latin typeface="Times New Roman"/>
                <a:cs typeface="Times New Roman"/>
              </a:rPr>
              <a:t>Chronic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10540" y="1884679"/>
            <a:ext cx="7148830" cy="337566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0"/>
              </a:spcBef>
            </a:pPr>
            <a:r>
              <a:rPr sz="26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Etiology</a:t>
            </a:r>
            <a:r>
              <a:rPr sz="2600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spc="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5" dirty="0">
                <a:latin typeface="Times New Roman"/>
                <a:cs typeface="Times New Roman"/>
              </a:rPr>
              <a:t>Due </a:t>
            </a:r>
            <a:r>
              <a:rPr sz="2600" spc="-5" dirty="0">
                <a:latin typeface="Times New Roman"/>
                <a:cs typeface="Times New Roman"/>
              </a:rPr>
              <a:t>to </a:t>
            </a:r>
            <a:r>
              <a:rPr sz="2600" spc="-10" dirty="0">
                <a:latin typeface="Times New Roman"/>
                <a:cs typeface="Times New Roman"/>
              </a:rPr>
              <a:t>ineffective </a:t>
            </a:r>
            <a:r>
              <a:rPr sz="2600" spc="-5" dirty="0">
                <a:latin typeface="Times New Roman"/>
                <a:cs typeface="Times New Roman"/>
              </a:rPr>
              <a:t>alveolar ventilation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spc="-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5" dirty="0">
                <a:latin typeface="Times New Roman"/>
                <a:cs typeface="Times New Roman"/>
              </a:rPr>
              <a:t>Decompensation </a:t>
            </a:r>
            <a:r>
              <a:rPr sz="2600" dirty="0">
                <a:latin typeface="Times New Roman"/>
                <a:cs typeface="Times New Roman"/>
              </a:rPr>
              <a:t>of pre </a:t>
            </a:r>
            <a:r>
              <a:rPr sz="2600" spc="-5" dirty="0">
                <a:latin typeface="Times New Roman"/>
                <a:cs typeface="Times New Roman"/>
              </a:rPr>
              <a:t>existing respiratory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disease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4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Asthma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spc="-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5" dirty="0">
                <a:latin typeface="Times New Roman"/>
                <a:cs typeface="Times New Roman"/>
              </a:rPr>
              <a:t>Neuromuscular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disorders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CNS</a:t>
            </a:r>
            <a:r>
              <a:rPr sz="2600" spc="-5" dirty="0">
                <a:latin typeface="Times New Roman"/>
                <a:cs typeface="Times New Roman"/>
              </a:rPr>
              <a:t> depression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Airway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obstruction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2363470"/>
            <a:ext cx="14585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T</a:t>
            </a:r>
            <a:r>
              <a:rPr spc="-10" dirty="0"/>
              <a:t>r</a:t>
            </a:r>
            <a:r>
              <a:rPr spc="-5" dirty="0"/>
              <a:t>e</a:t>
            </a:r>
            <a:r>
              <a:rPr dirty="0"/>
              <a:t>a</a:t>
            </a:r>
            <a:r>
              <a:rPr spc="-5" dirty="0"/>
              <a:t>t</a:t>
            </a:r>
            <a:r>
              <a:rPr spc="-15" dirty="0"/>
              <a:t>m</a:t>
            </a:r>
            <a:r>
              <a:rPr spc="-5" dirty="0"/>
              <a:t>e</a:t>
            </a:r>
            <a:r>
              <a:rPr spc="5" dirty="0"/>
              <a:t>n</a:t>
            </a:r>
            <a:r>
              <a:rPr spc="-5" dirty="0"/>
              <a:t>t: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5140" y="3238500"/>
            <a:ext cx="4199255" cy="2035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solidFill>
                  <a:srgbClr val="D50092"/>
                </a:solidFill>
                <a:latin typeface="Times New Roman"/>
                <a:cs typeface="Times New Roman"/>
              </a:rPr>
              <a:t>Improve </a:t>
            </a:r>
            <a:r>
              <a:rPr sz="2600" spc="-5" dirty="0">
                <a:solidFill>
                  <a:srgbClr val="D50092"/>
                </a:solidFill>
                <a:latin typeface="Times New Roman"/>
                <a:cs typeface="Times New Roman"/>
              </a:rPr>
              <a:t>alveolar</a:t>
            </a:r>
            <a:r>
              <a:rPr sz="2600" spc="-40" dirty="0">
                <a:solidFill>
                  <a:srgbClr val="D50092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D50092"/>
                </a:solidFill>
                <a:latin typeface="Times New Roman"/>
                <a:cs typeface="Times New Roman"/>
              </a:rPr>
              <a:t>ventilation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</a:pPr>
            <a:r>
              <a:rPr sz="3075" spc="-15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10" dirty="0">
                <a:latin typeface="Times New Roman"/>
                <a:cs typeface="Times New Roman"/>
              </a:rPr>
              <a:t>By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intubation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</a:pPr>
            <a:r>
              <a:rPr sz="3075" spc="-15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1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mechanical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ventilation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100" y="819150"/>
            <a:ext cx="6485255" cy="1569720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0"/>
              </a:spcBef>
            </a:pPr>
            <a:r>
              <a:rPr sz="5000" spc="-5" dirty="0">
                <a:solidFill>
                  <a:srgbClr val="FF0000"/>
                </a:solidFill>
                <a:latin typeface="Times New Roman"/>
                <a:cs typeface="Times New Roman"/>
              </a:rPr>
              <a:t>Respiratory </a:t>
            </a:r>
            <a:r>
              <a:rPr sz="5000" dirty="0">
                <a:solidFill>
                  <a:srgbClr val="FF0000"/>
                </a:solidFill>
                <a:latin typeface="Times New Roman"/>
                <a:cs typeface="Times New Roman"/>
              </a:rPr>
              <a:t>alkalosis</a:t>
            </a:r>
            <a:endParaRPr sz="5000">
              <a:latin typeface="Times New Roman"/>
              <a:cs typeface="Times New Roman"/>
            </a:endParaRPr>
          </a:p>
          <a:p>
            <a:pPr marL="129539">
              <a:lnSpc>
                <a:spcPct val="100000"/>
              </a:lnSpc>
              <a:spcBef>
                <a:spcPts val="1040"/>
              </a:spcBef>
            </a:pPr>
            <a:r>
              <a:rPr sz="3675" baseline="2267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Present when the pH </a:t>
            </a:r>
            <a:r>
              <a:rPr sz="2600" spc="-5" dirty="0">
                <a:latin typeface="Times New Roman"/>
                <a:cs typeface="Times New Roman"/>
              </a:rPr>
              <a:t>is high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65" dirty="0">
                <a:latin typeface="Times New Roman"/>
                <a:cs typeface="Times New Roman"/>
              </a:rPr>
              <a:t>PCO</a:t>
            </a:r>
            <a:r>
              <a:rPr sz="2250" spc="-97" baseline="-24074" dirty="0">
                <a:latin typeface="Times New Roman"/>
                <a:cs typeface="Times New Roman"/>
              </a:rPr>
              <a:t>2 </a:t>
            </a:r>
            <a:r>
              <a:rPr sz="2600" spc="-5" dirty="0">
                <a:latin typeface="Times New Roman"/>
                <a:cs typeface="Times New Roman"/>
              </a:rPr>
              <a:t>is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low.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540" y="2896870"/>
            <a:ext cx="368554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May be </a:t>
            </a:r>
            <a:r>
              <a:rPr sz="2600" spc="-5" dirty="0">
                <a:latin typeface="Times New Roman"/>
                <a:cs typeface="Times New Roman"/>
              </a:rPr>
              <a:t>acute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chronic.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Etiology: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3240" y="2363470"/>
            <a:ext cx="3771900" cy="319151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Alveolar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hyperventilation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In </a:t>
            </a:r>
            <a:r>
              <a:rPr sz="2600" spc="-10" dirty="0">
                <a:latin typeface="Times New Roman"/>
                <a:cs typeface="Times New Roman"/>
              </a:rPr>
              <a:t>surgical </a:t>
            </a:r>
            <a:r>
              <a:rPr sz="2600" spc="-5" dirty="0">
                <a:latin typeface="Times New Roman"/>
                <a:cs typeface="Times New Roman"/>
              </a:rPr>
              <a:t>patients</a:t>
            </a:r>
            <a:endParaRPr sz="26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600"/>
              </a:spcBef>
            </a:pPr>
            <a:r>
              <a:rPr sz="3075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dirty="0">
                <a:latin typeface="Times New Roman"/>
                <a:cs typeface="Times New Roman"/>
              </a:rPr>
              <a:t>Hypoxia</a:t>
            </a:r>
            <a:endParaRPr sz="24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590"/>
              </a:spcBef>
            </a:pPr>
            <a:r>
              <a:rPr sz="3075" spc="-15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10" dirty="0">
                <a:latin typeface="Times New Roman"/>
                <a:cs typeface="Times New Roman"/>
              </a:rPr>
              <a:t>CNS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lesions</a:t>
            </a:r>
            <a:endParaRPr sz="24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600"/>
              </a:spcBef>
            </a:pPr>
            <a:r>
              <a:rPr sz="3075" spc="-7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5" dirty="0">
                <a:latin typeface="Times New Roman"/>
                <a:cs typeface="Times New Roman"/>
              </a:rPr>
              <a:t>Pain</a:t>
            </a:r>
            <a:endParaRPr sz="24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600"/>
              </a:spcBef>
            </a:pPr>
            <a:r>
              <a:rPr sz="3075" spc="-7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5" dirty="0">
                <a:latin typeface="Times New Roman"/>
                <a:cs typeface="Times New Roman"/>
              </a:rPr>
              <a:t>Hepatic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encephalopathy</a:t>
            </a:r>
            <a:endParaRPr sz="24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600"/>
              </a:spcBef>
            </a:pPr>
            <a:r>
              <a:rPr sz="3075" spc="-7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5" dirty="0">
                <a:latin typeface="Times New Roman"/>
                <a:cs typeface="Times New Roman"/>
              </a:rPr>
              <a:t>Mechanical </a:t>
            </a:r>
            <a:r>
              <a:rPr sz="2400" dirty="0">
                <a:latin typeface="Times New Roman"/>
                <a:cs typeface="Times New Roman"/>
              </a:rPr>
              <a:t>ventilation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2363470"/>
            <a:ext cx="14585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T</a:t>
            </a:r>
            <a:r>
              <a:rPr spc="-10" dirty="0"/>
              <a:t>r</a:t>
            </a:r>
            <a:r>
              <a:rPr spc="-5" dirty="0"/>
              <a:t>e</a:t>
            </a:r>
            <a:r>
              <a:rPr dirty="0"/>
              <a:t>a</a:t>
            </a:r>
            <a:r>
              <a:rPr spc="-5" dirty="0"/>
              <a:t>t</a:t>
            </a:r>
            <a:r>
              <a:rPr spc="-15" dirty="0"/>
              <a:t>m</a:t>
            </a:r>
            <a:r>
              <a:rPr spc="-5" dirty="0"/>
              <a:t>e</a:t>
            </a:r>
            <a:r>
              <a:rPr spc="5" dirty="0"/>
              <a:t>n</a:t>
            </a:r>
            <a:r>
              <a:rPr spc="-5" dirty="0"/>
              <a:t>t: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3240" y="2842259"/>
            <a:ext cx="54051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Correction of the underlying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problem.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29210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none" dirty="0">
                <a:solidFill>
                  <a:srgbClr val="03607A"/>
                </a:solidFill>
              </a:rPr>
              <a:t>C</a:t>
            </a:r>
            <a:r>
              <a:rPr sz="5000" u="none" spc="5" dirty="0">
                <a:solidFill>
                  <a:srgbClr val="03607A"/>
                </a:solidFill>
              </a:rPr>
              <a:t>o</a:t>
            </a:r>
            <a:r>
              <a:rPr sz="5000" u="none" dirty="0">
                <a:solidFill>
                  <a:srgbClr val="03607A"/>
                </a:solidFill>
              </a:rPr>
              <a:t>nc</a:t>
            </a:r>
            <a:r>
              <a:rPr sz="5000" u="none" spc="10" dirty="0">
                <a:solidFill>
                  <a:srgbClr val="03607A"/>
                </a:solidFill>
              </a:rPr>
              <a:t>l</a:t>
            </a:r>
            <a:r>
              <a:rPr sz="5000" u="none" dirty="0">
                <a:solidFill>
                  <a:srgbClr val="03607A"/>
                </a:solidFill>
              </a:rPr>
              <a:t>usi</a:t>
            </a:r>
            <a:r>
              <a:rPr sz="5000" u="none" spc="5" dirty="0">
                <a:solidFill>
                  <a:srgbClr val="03607A"/>
                </a:solidFill>
              </a:rPr>
              <a:t>o</a:t>
            </a:r>
            <a:r>
              <a:rPr sz="5000" u="none" dirty="0">
                <a:solidFill>
                  <a:srgbClr val="03607A"/>
                </a:solidFill>
              </a:rPr>
              <a:t>n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35940" y="1967229"/>
            <a:ext cx="7827009" cy="2296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165" indent="-342900">
              <a:lnSpc>
                <a:spcPct val="150000"/>
              </a:lnSpc>
              <a:spcBef>
                <a:spcPts val="100"/>
              </a:spcBef>
              <a:buSzPct val="9375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Fluid movements </a:t>
            </a:r>
            <a:r>
              <a:rPr sz="2400" dirty="0">
                <a:latin typeface="Times New Roman"/>
                <a:cs typeface="Times New Roman"/>
              </a:rPr>
              <a:t>in the body and Fluid – electrolyte balance  are the inevitable process </a:t>
            </a:r>
            <a:r>
              <a:rPr sz="2400" spc="-5" dirty="0">
                <a:latin typeface="Times New Roman"/>
                <a:cs typeface="Times New Roman"/>
              </a:rPr>
              <a:t>for normal </a:t>
            </a:r>
            <a:r>
              <a:rPr sz="2400" dirty="0">
                <a:latin typeface="Times New Roman"/>
                <a:cs typeface="Times New Roman"/>
              </a:rPr>
              <a:t>body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function.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50000"/>
              </a:lnSpc>
              <a:spcBef>
                <a:spcPts val="600"/>
              </a:spcBef>
              <a:buSzPct val="9375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Assessment </a:t>
            </a:r>
            <a:r>
              <a:rPr sz="2400" dirty="0">
                <a:latin typeface="Times New Roman"/>
                <a:cs typeface="Times New Roman"/>
              </a:rPr>
              <a:t>of body fluid is </a:t>
            </a:r>
            <a:r>
              <a:rPr sz="2400" spc="-5" dirty="0">
                <a:latin typeface="Times New Roman"/>
                <a:cs typeface="Times New Roman"/>
              </a:rPr>
              <a:t>important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determine causes </a:t>
            </a:r>
            <a:r>
              <a:rPr sz="2400" dirty="0">
                <a:latin typeface="Times New Roman"/>
                <a:cs typeface="Times New Roman"/>
              </a:rPr>
              <a:t>of  </a:t>
            </a:r>
            <a:r>
              <a:rPr sz="2400" spc="-5" dirty="0">
                <a:latin typeface="Times New Roman"/>
                <a:cs typeface="Times New Roman"/>
              </a:rPr>
              <a:t>imbalance disorders.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6900" y="749300"/>
            <a:ext cx="636460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none" spc="-5" dirty="0">
                <a:solidFill>
                  <a:srgbClr val="BF0000"/>
                </a:solidFill>
              </a:rPr>
              <a:t>References </a:t>
            </a:r>
            <a:r>
              <a:rPr sz="5000" u="none" dirty="0">
                <a:solidFill>
                  <a:srgbClr val="BF0000"/>
                </a:solidFill>
              </a:rPr>
              <a:t>– </a:t>
            </a:r>
            <a:r>
              <a:rPr sz="5000" u="none" spc="-90" dirty="0">
                <a:solidFill>
                  <a:srgbClr val="BF0000"/>
                </a:solidFill>
              </a:rPr>
              <a:t>Text</a:t>
            </a:r>
            <a:r>
              <a:rPr sz="5000" u="none" spc="-185" dirty="0">
                <a:solidFill>
                  <a:srgbClr val="BF0000"/>
                </a:solidFill>
              </a:rPr>
              <a:t> </a:t>
            </a:r>
            <a:r>
              <a:rPr sz="5000" u="none" dirty="0">
                <a:solidFill>
                  <a:srgbClr val="BF0000"/>
                </a:solidFill>
              </a:rPr>
              <a:t>Books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23240" y="1891029"/>
            <a:ext cx="7950200" cy="43675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700"/>
              </a:spcBef>
              <a:buSzPct val="93750"/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400" spc="-5" dirty="0">
                <a:latin typeface="Times New Roman"/>
                <a:cs typeface="Times New Roman"/>
              </a:rPr>
              <a:t>Oral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maxillofacial surgery-Daniel 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Laskin</a:t>
            </a:r>
            <a:endParaRPr sz="24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600"/>
              </a:spcBef>
              <a:buClr>
                <a:srgbClr val="0ACFD8"/>
              </a:buClr>
              <a:buSzPct val="93750"/>
              <a:buFont typeface="UnDotum"/>
              <a:buChar char=""/>
              <a:tabLst>
                <a:tab pos="368300" algn="l"/>
              </a:tabLst>
            </a:pPr>
            <a:r>
              <a:rPr sz="2400" spc="-5" dirty="0">
                <a:latin typeface="Times New Roman"/>
                <a:cs typeface="Times New Roman"/>
              </a:rPr>
              <a:t>Essentials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surgery-Becker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Stucchi</a:t>
            </a:r>
            <a:endParaRPr sz="24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600"/>
              </a:spcBef>
              <a:buClr>
                <a:srgbClr val="0ACFD8"/>
              </a:buClr>
              <a:buSzPct val="93750"/>
              <a:buFont typeface="UnDotum"/>
              <a:buChar char=""/>
              <a:tabLst>
                <a:tab pos="368300" algn="l"/>
              </a:tabLst>
            </a:pPr>
            <a:r>
              <a:rPr sz="2400" spc="-10" dirty="0">
                <a:latin typeface="Times New Roman"/>
                <a:cs typeface="Times New Roman"/>
              </a:rPr>
              <a:t>Human </a:t>
            </a:r>
            <a:r>
              <a:rPr sz="2400" dirty="0">
                <a:latin typeface="Times New Roman"/>
                <a:cs typeface="Times New Roman"/>
              </a:rPr>
              <a:t>physiology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Mahabatra</a:t>
            </a:r>
            <a:endParaRPr sz="2400">
              <a:latin typeface="Times New Roman"/>
              <a:cs typeface="Times New Roman"/>
            </a:endParaRPr>
          </a:p>
          <a:p>
            <a:pPr marL="444500" indent="-419100">
              <a:lnSpc>
                <a:spcPct val="100000"/>
              </a:lnSpc>
              <a:spcBef>
                <a:spcPts val="600"/>
              </a:spcBef>
              <a:buClr>
                <a:srgbClr val="0ACFD8"/>
              </a:buClr>
              <a:buSzPct val="93750"/>
              <a:buFont typeface="UnDotum"/>
              <a:buChar char=""/>
              <a:tabLst>
                <a:tab pos="443865" algn="l"/>
                <a:tab pos="444500" algn="l"/>
              </a:tabLst>
            </a:pPr>
            <a:r>
              <a:rPr sz="2400" spc="-5" dirty="0">
                <a:latin typeface="Times New Roman"/>
                <a:cs typeface="Times New Roman"/>
              </a:rPr>
              <a:t>General </a:t>
            </a:r>
            <a:r>
              <a:rPr sz="2400" spc="-10" dirty="0">
                <a:latin typeface="Times New Roman"/>
                <a:cs typeface="Times New Roman"/>
              </a:rPr>
              <a:t>surgery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Shenoy</a:t>
            </a:r>
            <a:endParaRPr sz="24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600"/>
              </a:spcBef>
              <a:buClr>
                <a:srgbClr val="0ACFD8"/>
              </a:buClr>
              <a:buSzPct val="93750"/>
              <a:buFont typeface="UnDotum"/>
              <a:buChar char=""/>
              <a:tabLst>
                <a:tab pos="368300" algn="l"/>
              </a:tabLst>
            </a:pPr>
            <a:r>
              <a:rPr sz="2400" spc="-10" dirty="0">
                <a:latin typeface="Times New Roman"/>
                <a:cs typeface="Times New Roman"/>
              </a:rPr>
              <a:t>Human </a:t>
            </a:r>
            <a:r>
              <a:rPr sz="2400" dirty="0">
                <a:latin typeface="Times New Roman"/>
                <a:cs typeface="Times New Roman"/>
              </a:rPr>
              <a:t>physiology(from cells </a:t>
            </a:r>
            <a:r>
              <a:rPr sz="2400" spc="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system – lauralee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Sherwood.</a:t>
            </a:r>
            <a:endParaRPr sz="24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590"/>
              </a:spcBef>
              <a:buClr>
                <a:srgbClr val="0ACFD8"/>
              </a:buClr>
              <a:buSzPct val="93750"/>
              <a:buFont typeface="UnDotum"/>
              <a:buChar char=""/>
              <a:tabLst>
                <a:tab pos="368300" algn="l"/>
              </a:tabLst>
            </a:pPr>
            <a:r>
              <a:rPr sz="2400" spc="-10" dirty="0">
                <a:latin typeface="Times New Roman"/>
                <a:cs typeface="Times New Roman"/>
              </a:rPr>
              <a:t>Human </a:t>
            </a:r>
            <a:r>
              <a:rPr sz="2400" dirty="0">
                <a:latin typeface="Times New Roman"/>
                <a:cs typeface="Times New Roman"/>
              </a:rPr>
              <a:t>physiology –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Vanders</a:t>
            </a:r>
            <a:endParaRPr sz="24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600"/>
              </a:spcBef>
              <a:buClr>
                <a:srgbClr val="0ACFD8"/>
              </a:buClr>
              <a:buSzPct val="93750"/>
              <a:buFont typeface="UnDotum"/>
              <a:buChar char=""/>
              <a:tabLst>
                <a:tab pos="368300" algn="l"/>
              </a:tabLst>
            </a:pPr>
            <a:r>
              <a:rPr sz="2400" spc="-5" dirty="0">
                <a:latin typeface="Times New Roman"/>
                <a:cs typeface="Times New Roman"/>
              </a:rPr>
              <a:t>Principles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10" dirty="0">
                <a:latin typeface="Times New Roman"/>
                <a:cs typeface="Times New Roman"/>
              </a:rPr>
              <a:t>Surgery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Das</a:t>
            </a:r>
            <a:endParaRPr sz="2400">
              <a:latin typeface="Times New Roman"/>
              <a:cs typeface="Times New Roman"/>
            </a:endParaRPr>
          </a:p>
          <a:p>
            <a:pPr marL="368300" marR="897255" indent="-342900">
              <a:lnSpc>
                <a:spcPct val="100000"/>
              </a:lnSpc>
              <a:spcBef>
                <a:spcPts val="600"/>
              </a:spcBef>
              <a:buClr>
                <a:srgbClr val="0ACFD8"/>
              </a:buClr>
              <a:buSzPct val="93750"/>
              <a:buFont typeface="UnDotum"/>
              <a:buChar char=""/>
              <a:tabLst>
                <a:tab pos="368300" algn="l"/>
              </a:tabLst>
            </a:pPr>
            <a:r>
              <a:rPr sz="2400" spc="-5" dirty="0">
                <a:latin typeface="Times New Roman"/>
                <a:cs typeface="Times New Roman"/>
              </a:rPr>
              <a:t>Principles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Human Anatomy </a:t>
            </a:r>
            <a:r>
              <a:rPr sz="2400" dirty="0">
                <a:latin typeface="Times New Roman"/>
                <a:cs typeface="Times New Roman"/>
              </a:rPr>
              <a:t>&amp; Physiology –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Tortora  </a:t>
            </a:r>
            <a:r>
              <a:rPr sz="2400" spc="-5" dirty="0">
                <a:latin typeface="Times New Roman"/>
                <a:cs typeface="Times New Roman"/>
              </a:rPr>
              <a:t>Grabowski</a:t>
            </a:r>
            <a:endParaRPr sz="24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600"/>
              </a:spcBef>
              <a:buClr>
                <a:srgbClr val="0ACFD8"/>
              </a:buClr>
              <a:buSzPct val="93750"/>
              <a:buFont typeface="UnDotum"/>
              <a:buChar char=""/>
              <a:tabLst>
                <a:tab pos="368300" algn="l"/>
                <a:tab pos="3096895" algn="l"/>
              </a:tabLst>
            </a:pPr>
            <a:r>
              <a:rPr sz="2400" spc="-10" dirty="0">
                <a:latin typeface="Times New Roman"/>
                <a:cs typeface="Times New Roman"/>
              </a:rPr>
              <a:t>Human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Physiology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	</a:t>
            </a:r>
            <a:r>
              <a:rPr sz="2400" spc="-5" dirty="0">
                <a:latin typeface="Times New Roman"/>
                <a:cs typeface="Times New Roman"/>
              </a:rPr>
              <a:t>Shembulingam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49300" y="749300"/>
            <a:ext cx="53422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none" spc="-5" dirty="0">
                <a:solidFill>
                  <a:srgbClr val="BF0000"/>
                </a:solidFill>
              </a:rPr>
              <a:t>References </a:t>
            </a:r>
            <a:r>
              <a:rPr sz="5000" u="none" dirty="0">
                <a:solidFill>
                  <a:srgbClr val="BF0000"/>
                </a:solidFill>
              </a:rPr>
              <a:t>-</a:t>
            </a:r>
            <a:r>
              <a:rPr sz="5000" u="none" spc="-375" dirty="0">
                <a:solidFill>
                  <a:srgbClr val="BF0000"/>
                </a:solidFill>
              </a:rPr>
              <a:t> </a:t>
            </a:r>
            <a:r>
              <a:rPr sz="5000" u="none" spc="-5" dirty="0">
                <a:solidFill>
                  <a:srgbClr val="BF0000"/>
                </a:solidFill>
              </a:rPr>
              <a:t>Articles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23240" y="1967229"/>
            <a:ext cx="7977505" cy="4094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436880" indent="-273050">
              <a:lnSpc>
                <a:spcPct val="100000"/>
              </a:lnSpc>
              <a:spcBef>
                <a:spcPts val="100"/>
              </a:spcBef>
              <a:buSzPct val="9375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latin typeface="Times New Roman"/>
                <a:cs typeface="Times New Roman"/>
              </a:rPr>
              <a:t>Adrogue H, madias N: management </a:t>
            </a:r>
            <a:r>
              <a:rPr sz="2400" dirty="0">
                <a:latin typeface="Times New Roman"/>
                <a:cs typeface="Times New Roman"/>
              </a:rPr>
              <a:t>of life threatening acid  </a:t>
            </a:r>
            <a:r>
              <a:rPr sz="2400" spc="-5" dirty="0">
                <a:latin typeface="Times New Roman"/>
                <a:cs typeface="Times New Roman"/>
              </a:rPr>
              <a:t>base </a:t>
            </a:r>
            <a:r>
              <a:rPr sz="2400" dirty="0">
                <a:latin typeface="Times New Roman"/>
                <a:cs typeface="Times New Roman"/>
              </a:rPr>
              <a:t>disorders. N </a:t>
            </a:r>
            <a:r>
              <a:rPr sz="2400" spc="-5" dirty="0">
                <a:latin typeface="Times New Roman"/>
                <a:cs typeface="Times New Roman"/>
              </a:rPr>
              <a:t>Engl </a:t>
            </a:r>
            <a:r>
              <a:rPr sz="2400" dirty="0">
                <a:latin typeface="Times New Roman"/>
                <a:cs typeface="Times New Roman"/>
              </a:rPr>
              <a:t>J Med </a:t>
            </a:r>
            <a:r>
              <a:rPr sz="2400" spc="-5" dirty="0">
                <a:latin typeface="Times New Roman"/>
                <a:cs typeface="Times New Roman"/>
              </a:rPr>
              <a:t>338:26-34,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2008</a:t>
            </a:r>
            <a:endParaRPr sz="2400">
              <a:latin typeface="Times New Roman"/>
              <a:cs typeface="Times New Roman"/>
            </a:endParaRPr>
          </a:p>
          <a:p>
            <a:pPr marL="298450" indent="-273050">
              <a:lnSpc>
                <a:spcPct val="100000"/>
              </a:lnSpc>
              <a:spcBef>
                <a:spcPts val="600"/>
              </a:spcBef>
              <a:buSzPct val="9375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400" spc="-5" dirty="0">
                <a:latin typeface="Times New Roman"/>
                <a:cs typeface="Times New Roman"/>
              </a:rPr>
              <a:t>Gennari F:serum </a:t>
            </a:r>
            <a:r>
              <a:rPr sz="2400" spc="-15" dirty="0">
                <a:latin typeface="Times New Roman"/>
                <a:cs typeface="Times New Roman"/>
              </a:rPr>
              <a:t>osmolality, </a:t>
            </a:r>
            <a:r>
              <a:rPr sz="2400" dirty="0">
                <a:latin typeface="Times New Roman"/>
                <a:cs typeface="Times New Roman"/>
              </a:rPr>
              <a:t>N </a:t>
            </a:r>
            <a:r>
              <a:rPr sz="2400" spc="-5" dirty="0">
                <a:latin typeface="Times New Roman"/>
                <a:cs typeface="Times New Roman"/>
              </a:rPr>
              <a:t>Engl </a:t>
            </a:r>
            <a:r>
              <a:rPr sz="2400" dirty="0">
                <a:latin typeface="Times New Roman"/>
                <a:cs typeface="Times New Roman"/>
              </a:rPr>
              <a:t>J </a:t>
            </a:r>
            <a:r>
              <a:rPr sz="2400" spc="-5" dirty="0">
                <a:latin typeface="Times New Roman"/>
                <a:cs typeface="Times New Roman"/>
              </a:rPr>
              <a:t>Med </a:t>
            </a:r>
            <a:r>
              <a:rPr sz="2400" dirty="0">
                <a:latin typeface="Times New Roman"/>
                <a:cs typeface="Times New Roman"/>
              </a:rPr>
              <a:t>310:102-105,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2004</a:t>
            </a:r>
            <a:endParaRPr sz="2400">
              <a:latin typeface="Times New Roman"/>
              <a:cs typeface="Times New Roman"/>
            </a:endParaRPr>
          </a:p>
          <a:p>
            <a:pPr marL="298450" marR="469900" indent="-273050">
              <a:lnSpc>
                <a:spcPct val="150000"/>
              </a:lnSpc>
              <a:spcBef>
                <a:spcPts val="600"/>
              </a:spcBef>
              <a:buSzPct val="93750"/>
              <a:buFont typeface="Arial"/>
              <a:buChar char="•"/>
              <a:tabLst>
                <a:tab pos="374015" algn="l"/>
                <a:tab pos="374650" algn="l"/>
              </a:tabLst>
            </a:pPr>
            <a:r>
              <a:rPr dirty="0"/>
              <a:t>	</a:t>
            </a:r>
            <a:r>
              <a:rPr sz="2400" spc="-5" dirty="0">
                <a:latin typeface="Times New Roman"/>
                <a:cs typeface="Times New Roman"/>
              </a:rPr>
              <a:t>Kobrin </a:t>
            </a:r>
            <a:r>
              <a:rPr sz="2400" dirty="0">
                <a:latin typeface="Times New Roman"/>
                <a:cs typeface="Times New Roman"/>
              </a:rPr>
              <a:t>S, </a:t>
            </a:r>
            <a:r>
              <a:rPr sz="2400" spc="-5" dirty="0">
                <a:latin typeface="Times New Roman"/>
                <a:cs typeface="Times New Roman"/>
              </a:rPr>
              <a:t>goldfarb </a:t>
            </a:r>
            <a:r>
              <a:rPr sz="2400" dirty="0">
                <a:latin typeface="Times New Roman"/>
                <a:cs typeface="Times New Roman"/>
              </a:rPr>
              <a:t>s: </a:t>
            </a:r>
            <a:r>
              <a:rPr sz="2400" spc="-5" dirty="0">
                <a:latin typeface="Times New Roman"/>
                <a:cs typeface="Times New Roman"/>
              </a:rPr>
              <a:t>hypocalcemia </a:t>
            </a:r>
            <a:r>
              <a:rPr sz="2400" dirty="0">
                <a:latin typeface="Times New Roman"/>
                <a:cs typeface="Times New Roman"/>
              </a:rPr>
              <a:t>and hypercalcemia. In  adrogue H </a:t>
            </a:r>
            <a:r>
              <a:rPr sz="2400" spc="-5" dirty="0">
                <a:latin typeface="Times New Roman"/>
                <a:cs typeface="Times New Roman"/>
              </a:rPr>
              <a:t>acid </a:t>
            </a:r>
            <a:r>
              <a:rPr sz="2400" dirty="0">
                <a:latin typeface="Times New Roman"/>
                <a:cs typeface="Times New Roman"/>
              </a:rPr>
              <a:t>base and electrolyte </a:t>
            </a:r>
            <a:r>
              <a:rPr sz="2400" spc="-5" dirty="0">
                <a:latin typeface="Times New Roman"/>
                <a:cs typeface="Times New Roman"/>
              </a:rPr>
              <a:t>disorders. </a:t>
            </a:r>
            <a:r>
              <a:rPr sz="2400" dirty="0">
                <a:latin typeface="Times New Roman"/>
                <a:cs typeface="Times New Roman"/>
              </a:rPr>
              <a:t>Newyork,  churchill, livingstone, 1999,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pp69-96</a:t>
            </a:r>
            <a:endParaRPr sz="2400">
              <a:latin typeface="Times New Roman"/>
              <a:cs typeface="Times New Roman"/>
            </a:endParaRPr>
          </a:p>
          <a:p>
            <a:pPr marL="298450" marR="471805" indent="-273050">
              <a:lnSpc>
                <a:spcPct val="150000"/>
              </a:lnSpc>
              <a:spcBef>
                <a:spcPts val="600"/>
              </a:spcBef>
              <a:buSzPct val="93750"/>
              <a:buFont typeface="Arial"/>
              <a:buChar char="•"/>
              <a:tabLst>
                <a:tab pos="450215" algn="l"/>
                <a:tab pos="450850" algn="l"/>
              </a:tabLst>
            </a:pPr>
            <a:r>
              <a:rPr dirty="0"/>
              <a:t>	</a:t>
            </a:r>
            <a:r>
              <a:rPr sz="2400" spc="-5" dirty="0">
                <a:latin typeface="Times New Roman"/>
                <a:cs typeface="Times New Roman"/>
              </a:rPr>
              <a:t>Pestana C:fluids </a:t>
            </a:r>
            <a:r>
              <a:rPr sz="2400" dirty="0">
                <a:latin typeface="Times New Roman"/>
                <a:cs typeface="Times New Roman"/>
              </a:rPr>
              <a:t>and electolytes in </a:t>
            </a:r>
            <a:r>
              <a:rPr sz="2400" spc="-10" dirty="0">
                <a:latin typeface="Times New Roman"/>
                <a:cs typeface="Times New Roman"/>
              </a:rPr>
              <a:t>surgical </a:t>
            </a:r>
            <a:r>
              <a:rPr sz="2400" dirty="0">
                <a:latin typeface="Times New Roman"/>
                <a:cs typeface="Times New Roman"/>
              </a:rPr>
              <a:t>patients, </a:t>
            </a:r>
            <a:r>
              <a:rPr sz="2400" spc="-180" dirty="0">
                <a:latin typeface="Times New Roman"/>
                <a:cs typeface="Times New Roman"/>
              </a:rPr>
              <a:t>2</a:t>
            </a:r>
            <a:r>
              <a:rPr sz="2100" spc="-270" baseline="27777" dirty="0">
                <a:latin typeface="Times New Roman"/>
                <a:cs typeface="Times New Roman"/>
              </a:rPr>
              <a:t>nd </a:t>
            </a:r>
            <a:r>
              <a:rPr sz="2400" spc="-5" dirty="0">
                <a:latin typeface="Times New Roman"/>
                <a:cs typeface="Times New Roman"/>
              </a:rPr>
              <a:t>ed  Baltimore, williams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wilkins, 2001 </a:t>
            </a:r>
            <a:r>
              <a:rPr sz="2400" dirty="0">
                <a:latin typeface="Times New Roman"/>
                <a:cs typeface="Times New Roman"/>
              </a:rPr>
              <a:t>pp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101-144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49300" y="764540"/>
            <a:ext cx="23837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none" spc="-5" dirty="0">
                <a:latin typeface="Times New Roman"/>
                <a:cs typeface="Times New Roman"/>
              </a:rPr>
              <a:t>Fu</a:t>
            </a:r>
            <a:r>
              <a:rPr sz="4400" b="1" u="none" spc="-10" dirty="0">
                <a:latin typeface="Times New Roman"/>
                <a:cs typeface="Times New Roman"/>
              </a:rPr>
              <a:t>n</a:t>
            </a:r>
            <a:r>
              <a:rPr sz="4400" b="1" u="none" dirty="0">
                <a:latin typeface="Times New Roman"/>
                <a:cs typeface="Times New Roman"/>
              </a:rPr>
              <a:t>ctio</a:t>
            </a:r>
            <a:r>
              <a:rPr sz="4400" b="1" u="none" spc="-10" dirty="0">
                <a:latin typeface="Times New Roman"/>
                <a:cs typeface="Times New Roman"/>
              </a:rPr>
              <a:t>n</a:t>
            </a:r>
            <a:r>
              <a:rPr sz="4400" b="1" u="none" dirty="0">
                <a:latin typeface="Times New Roman"/>
                <a:cs typeface="Times New Roman"/>
              </a:rPr>
              <a:t>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5560" y="1830070"/>
            <a:ext cx="5772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C0C0C"/>
                </a:solidFill>
                <a:latin typeface="Times New Roman"/>
                <a:cs typeface="Times New Roman"/>
              </a:rPr>
              <a:t>All chemical </a:t>
            </a:r>
            <a:r>
              <a:rPr sz="2400" dirty="0">
                <a:solidFill>
                  <a:srgbClr val="0C0C0C"/>
                </a:solidFill>
                <a:latin typeface="Times New Roman"/>
                <a:cs typeface="Times New Roman"/>
              </a:rPr>
              <a:t>reactions </a:t>
            </a:r>
            <a:r>
              <a:rPr sz="2400" spc="-5" dirty="0">
                <a:solidFill>
                  <a:srgbClr val="0C0C0C"/>
                </a:solidFill>
                <a:latin typeface="Times New Roman"/>
                <a:cs typeface="Times New Roman"/>
              </a:rPr>
              <a:t>occur </a:t>
            </a:r>
            <a:r>
              <a:rPr sz="2400" dirty="0">
                <a:solidFill>
                  <a:srgbClr val="0C0C0C"/>
                </a:solidFill>
                <a:latin typeface="Times New Roman"/>
                <a:cs typeface="Times New Roman"/>
              </a:rPr>
              <a:t>in liquid</a:t>
            </a:r>
            <a:r>
              <a:rPr sz="2400" spc="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C0C0C"/>
                </a:solidFill>
                <a:latin typeface="Times New Roman"/>
                <a:cs typeface="Times New Roman"/>
              </a:rPr>
              <a:t>medium.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9360" y="2467609"/>
            <a:ext cx="6769100" cy="12166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392430" indent="76200">
              <a:lnSpc>
                <a:spcPts val="2650"/>
              </a:lnSpc>
              <a:spcBef>
                <a:spcPts val="380"/>
              </a:spcBef>
            </a:pPr>
            <a:r>
              <a:rPr sz="2400" dirty="0">
                <a:solidFill>
                  <a:srgbClr val="0C0C0C"/>
                </a:solidFill>
                <a:latin typeface="Times New Roman"/>
                <a:cs typeface="Times New Roman"/>
              </a:rPr>
              <a:t>It is crucial in regulating </a:t>
            </a:r>
            <a:r>
              <a:rPr sz="2400" spc="-5" dirty="0">
                <a:solidFill>
                  <a:srgbClr val="0C0C0C"/>
                </a:solidFill>
                <a:latin typeface="Times New Roman"/>
                <a:cs typeface="Times New Roman"/>
              </a:rPr>
              <a:t>chemical </a:t>
            </a:r>
            <a:r>
              <a:rPr sz="2400" dirty="0">
                <a:solidFill>
                  <a:srgbClr val="0C0C0C"/>
                </a:solidFill>
                <a:latin typeface="Times New Roman"/>
                <a:cs typeface="Times New Roman"/>
              </a:rPr>
              <a:t>and bioelectrical  distributions </a:t>
            </a:r>
            <a:r>
              <a:rPr sz="2400" spc="-5" dirty="0">
                <a:solidFill>
                  <a:srgbClr val="0C0C0C"/>
                </a:solidFill>
                <a:latin typeface="Times New Roman"/>
                <a:cs typeface="Times New Roman"/>
              </a:rPr>
              <a:t>within </a:t>
            </a:r>
            <a:r>
              <a:rPr sz="2400" dirty="0">
                <a:solidFill>
                  <a:srgbClr val="0C0C0C"/>
                </a:solidFill>
                <a:latin typeface="Times New Roman"/>
                <a:cs typeface="Times New Roman"/>
              </a:rPr>
              <a:t>cells.</a:t>
            </a: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919"/>
              </a:spcBef>
            </a:pPr>
            <a:r>
              <a:rPr sz="2400" dirty="0">
                <a:solidFill>
                  <a:srgbClr val="0C0C0C"/>
                </a:solidFill>
                <a:latin typeface="Times New Roman"/>
                <a:cs typeface="Times New Roman"/>
              </a:rPr>
              <a:t>Transports </a:t>
            </a:r>
            <a:r>
              <a:rPr sz="2400" spc="-5" dirty="0">
                <a:solidFill>
                  <a:srgbClr val="0C0C0C"/>
                </a:solidFill>
                <a:latin typeface="Times New Roman"/>
                <a:cs typeface="Times New Roman"/>
              </a:rPr>
              <a:t>substances </a:t>
            </a:r>
            <a:r>
              <a:rPr sz="2400" dirty="0">
                <a:solidFill>
                  <a:srgbClr val="0C0C0C"/>
                </a:solidFill>
                <a:latin typeface="Times New Roman"/>
                <a:cs typeface="Times New Roman"/>
              </a:rPr>
              <a:t>such as </a:t>
            </a:r>
            <a:r>
              <a:rPr sz="2400" spc="-5" dirty="0">
                <a:solidFill>
                  <a:srgbClr val="0C0C0C"/>
                </a:solidFill>
                <a:latin typeface="Times New Roman"/>
                <a:cs typeface="Times New Roman"/>
              </a:rPr>
              <a:t>hormones </a:t>
            </a:r>
            <a:r>
              <a:rPr sz="2400" dirty="0">
                <a:solidFill>
                  <a:srgbClr val="0C0C0C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C0C0C"/>
                </a:solidFill>
                <a:latin typeface="Times New Roman"/>
                <a:cs typeface="Times New Roman"/>
              </a:rPr>
              <a:t>nutrients.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3400" y="1828800"/>
            <a:ext cx="618490" cy="4800600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1397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110"/>
              </a:spcBef>
            </a:pPr>
            <a:r>
              <a:rPr sz="2400" b="1" dirty="0">
                <a:solidFill>
                  <a:srgbClr val="B2E9F1"/>
                </a:solidFill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166370">
              <a:lnSpc>
                <a:spcPct val="100000"/>
              </a:lnSpc>
              <a:spcBef>
                <a:spcPts val="2140"/>
              </a:spcBef>
            </a:pPr>
            <a:r>
              <a:rPr sz="2400" b="1" dirty="0">
                <a:solidFill>
                  <a:srgbClr val="B2E9F1"/>
                </a:solidFill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Times New Roman"/>
              <a:cs typeface="Times New Roman"/>
            </a:endParaRPr>
          </a:p>
          <a:p>
            <a:pPr marL="166370">
              <a:lnSpc>
                <a:spcPct val="100000"/>
              </a:lnSpc>
            </a:pPr>
            <a:r>
              <a:rPr sz="2400" b="1" dirty="0">
                <a:solidFill>
                  <a:srgbClr val="B2E9F1"/>
                </a:solidFill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  <a:p>
            <a:pPr marL="166370">
              <a:lnSpc>
                <a:spcPct val="100000"/>
              </a:lnSpc>
              <a:spcBef>
                <a:spcPts val="2140"/>
              </a:spcBef>
            </a:pPr>
            <a:r>
              <a:rPr sz="2400" b="1" dirty="0">
                <a:solidFill>
                  <a:srgbClr val="B2E9F1"/>
                </a:solidFill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  <a:p>
            <a:pPr marL="166370">
              <a:lnSpc>
                <a:spcPct val="100000"/>
              </a:lnSpc>
              <a:spcBef>
                <a:spcPts val="2130"/>
              </a:spcBef>
            </a:pPr>
            <a:r>
              <a:rPr sz="2400" b="1" dirty="0">
                <a:solidFill>
                  <a:srgbClr val="B2E9F1"/>
                </a:solidFill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  <a:p>
            <a:pPr marL="166370">
              <a:lnSpc>
                <a:spcPct val="100000"/>
              </a:lnSpc>
              <a:spcBef>
                <a:spcPts val="2130"/>
              </a:spcBef>
            </a:pPr>
            <a:r>
              <a:rPr sz="2400" b="1" dirty="0">
                <a:solidFill>
                  <a:srgbClr val="B2E9F1"/>
                </a:solidFill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Times New Roman"/>
              <a:cs typeface="Times New Roman"/>
            </a:endParaRPr>
          </a:p>
          <a:p>
            <a:pPr marL="166370">
              <a:lnSpc>
                <a:spcPct val="100000"/>
              </a:lnSpc>
            </a:pPr>
            <a:r>
              <a:rPr sz="2400" b="1" dirty="0">
                <a:solidFill>
                  <a:srgbClr val="B2E9F1"/>
                </a:solidFill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03960" y="3930650"/>
            <a:ext cx="7312025" cy="2489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C0C0C"/>
                </a:solidFill>
                <a:latin typeface="Times New Roman"/>
                <a:cs typeface="Times New Roman"/>
              </a:rPr>
              <a:t>O</a:t>
            </a:r>
            <a:r>
              <a:rPr sz="2100" spc="-7" baseline="-27777" dirty="0">
                <a:solidFill>
                  <a:srgbClr val="0C0C0C"/>
                </a:solidFill>
                <a:latin typeface="Times New Roman"/>
                <a:cs typeface="Times New Roman"/>
              </a:rPr>
              <a:t>2 </a:t>
            </a:r>
            <a:r>
              <a:rPr sz="2400" dirty="0">
                <a:solidFill>
                  <a:srgbClr val="0C0C0C"/>
                </a:solidFill>
                <a:latin typeface="Times New Roman"/>
                <a:cs typeface="Times New Roman"/>
              </a:rPr>
              <a:t>transport </a:t>
            </a:r>
            <a:r>
              <a:rPr sz="2400" spc="-5" dirty="0">
                <a:solidFill>
                  <a:srgbClr val="0C0C0C"/>
                </a:solidFill>
                <a:latin typeface="Times New Roman"/>
                <a:cs typeface="Times New Roman"/>
              </a:rPr>
              <a:t>from </a:t>
            </a:r>
            <a:r>
              <a:rPr sz="2400" dirty="0">
                <a:solidFill>
                  <a:srgbClr val="0C0C0C"/>
                </a:solidFill>
                <a:latin typeface="Times New Roman"/>
                <a:cs typeface="Times New Roman"/>
              </a:rPr>
              <a:t>lungs to body</a:t>
            </a:r>
            <a:r>
              <a:rPr sz="2400" spc="-8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C0C0C"/>
                </a:solidFill>
                <a:latin typeface="Times New Roman"/>
                <a:cs typeface="Times New Roman"/>
              </a:rPr>
              <a:t>cells.</a:t>
            </a:r>
            <a:endParaRPr sz="24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2130"/>
              </a:spcBef>
            </a:pPr>
            <a:r>
              <a:rPr sz="2400" spc="-5" dirty="0">
                <a:solidFill>
                  <a:srgbClr val="0C0C0C"/>
                </a:solidFill>
                <a:latin typeface="Times New Roman"/>
                <a:cs typeface="Times New Roman"/>
              </a:rPr>
              <a:t>CO</a:t>
            </a:r>
            <a:r>
              <a:rPr sz="2100" spc="-7" baseline="-27777" dirty="0">
                <a:solidFill>
                  <a:srgbClr val="0C0C0C"/>
                </a:solidFill>
                <a:latin typeface="Times New Roman"/>
                <a:cs typeface="Times New Roman"/>
              </a:rPr>
              <a:t>2 </a:t>
            </a:r>
            <a:r>
              <a:rPr sz="2400" spc="-5" dirty="0">
                <a:solidFill>
                  <a:srgbClr val="0C0C0C"/>
                </a:solidFill>
                <a:latin typeface="Times New Roman"/>
                <a:cs typeface="Times New Roman"/>
              </a:rPr>
              <a:t>transport </a:t>
            </a:r>
            <a:r>
              <a:rPr sz="2400" dirty="0">
                <a:solidFill>
                  <a:srgbClr val="0C0C0C"/>
                </a:solidFill>
                <a:latin typeface="Times New Roman"/>
                <a:cs typeface="Times New Roman"/>
              </a:rPr>
              <a:t>in the opposite</a:t>
            </a:r>
            <a:r>
              <a:rPr sz="2400" spc="-9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C0C0C"/>
                </a:solidFill>
                <a:latin typeface="Times New Roman"/>
                <a:cs typeface="Times New Roman"/>
              </a:rPr>
              <a:t>direction.</a:t>
            </a:r>
            <a:endParaRPr sz="2400">
              <a:latin typeface="Times New Roman"/>
              <a:cs typeface="Times New Roman"/>
            </a:endParaRPr>
          </a:p>
          <a:p>
            <a:pPr marL="38100" marR="30480" indent="76200">
              <a:lnSpc>
                <a:spcPts val="2660"/>
              </a:lnSpc>
              <a:spcBef>
                <a:spcPts val="2400"/>
              </a:spcBef>
            </a:pPr>
            <a:r>
              <a:rPr sz="2400" dirty="0">
                <a:solidFill>
                  <a:srgbClr val="0C0C0C"/>
                </a:solidFill>
                <a:latin typeface="Times New Roman"/>
                <a:cs typeface="Times New Roman"/>
              </a:rPr>
              <a:t>Dilutes toxic </a:t>
            </a:r>
            <a:r>
              <a:rPr sz="2400" spc="-5" dirty="0">
                <a:solidFill>
                  <a:srgbClr val="0C0C0C"/>
                </a:solidFill>
                <a:latin typeface="Times New Roman"/>
                <a:cs typeface="Times New Roman"/>
              </a:rPr>
              <a:t>substances </a:t>
            </a:r>
            <a:r>
              <a:rPr sz="2400" dirty="0">
                <a:solidFill>
                  <a:srgbClr val="0C0C0C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0C0C0C"/>
                </a:solidFill>
                <a:latin typeface="Times New Roman"/>
                <a:cs typeface="Times New Roman"/>
              </a:rPr>
              <a:t>waste </a:t>
            </a:r>
            <a:r>
              <a:rPr sz="2400" dirty="0">
                <a:solidFill>
                  <a:srgbClr val="0C0C0C"/>
                </a:solidFill>
                <a:latin typeface="Times New Roman"/>
                <a:cs typeface="Times New Roman"/>
              </a:rPr>
              <a:t>products and </a:t>
            </a:r>
            <a:r>
              <a:rPr sz="2400" spc="-5" dirty="0">
                <a:solidFill>
                  <a:srgbClr val="0C0C0C"/>
                </a:solidFill>
                <a:latin typeface="Times New Roman"/>
                <a:cs typeface="Times New Roman"/>
              </a:rPr>
              <a:t>transports  </a:t>
            </a:r>
            <a:r>
              <a:rPr sz="2400" dirty="0">
                <a:solidFill>
                  <a:srgbClr val="0C0C0C"/>
                </a:solidFill>
                <a:latin typeface="Times New Roman"/>
                <a:cs typeface="Times New Roman"/>
              </a:rPr>
              <a:t>them to the kidneys and the</a:t>
            </a:r>
            <a:r>
              <a:rPr sz="2400" spc="-4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C0C0C"/>
                </a:solidFill>
                <a:latin typeface="Times New Roman"/>
                <a:cs typeface="Times New Roman"/>
              </a:rPr>
              <a:t>liver.</a:t>
            </a:r>
            <a:endParaRPr sz="24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910"/>
              </a:spcBef>
            </a:pPr>
            <a:r>
              <a:rPr sz="2400" dirty="0">
                <a:solidFill>
                  <a:srgbClr val="0C0C0C"/>
                </a:solidFill>
                <a:latin typeface="Times New Roman"/>
                <a:cs typeface="Times New Roman"/>
              </a:rPr>
              <a:t>Distributes heat around the</a:t>
            </a:r>
            <a:r>
              <a:rPr sz="2400" spc="-2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C0C0C"/>
                </a:solidFill>
                <a:latin typeface="Times New Roman"/>
                <a:cs typeface="Times New Roman"/>
              </a:rPr>
              <a:t>body.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286509"/>
            <a:ext cx="65601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imes New Roman"/>
                <a:cs typeface="Times New Roman"/>
              </a:rPr>
              <a:t>PREVIOUS YEAR</a:t>
            </a:r>
            <a:r>
              <a:rPr sz="3600" b="1" spc="-19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QUESTIONS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940" y="2593340"/>
            <a:ext cx="54165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525" spc="-7" baseline="9456" dirty="0">
                <a:solidFill>
                  <a:srgbClr val="D24716"/>
                </a:solidFill>
                <a:latin typeface="UnDotum"/>
                <a:cs typeface="UnDotum"/>
              </a:rPr>
              <a:t></a:t>
            </a:r>
            <a:r>
              <a:rPr sz="2800" spc="-5" dirty="0">
                <a:solidFill>
                  <a:srgbClr val="BF0000"/>
                </a:solidFill>
                <a:latin typeface="Times New Roman"/>
                <a:cs typeface="Times New Roman"/>
              </a:rPr>
              <a:t>Osmosis (RGUHS </a:t>
            </a:r>
            <a:r>
              <a:rPr sz="2800" dirty="0">
                <a:solidFill>
                  <a:srgbClr val="BF0000"/>
                </a:solidFill>
                <a:latin typeface="Times New Roman"/>
                <a:cs typeface="Times New Roman"/>
              </a:rPr>
              <a:t>2010, 10</a:t>
            </a:r>
            <a:r>
              <a:rPr sz="2800" spc="-8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BF0000"/>
                </a:solidFill>
                <a:latin typeface="Times New Roman"/>
                <a:cs typeface="Times New Roman"/>
              </a:rPr>
              <a:t>marks)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3" name="object 3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object 18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3" name="object 3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18" name="object 18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2502</Words>
  <Application>Microsoft Office PowerPoint</Application>
  <PresentationFormat>On-screen Show (4:3)</PresentationFormat>
  <Paragraphs>534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Slide 1</vt:lpstr>
      <vt:lpstr>Contents</vt:lpstr>
      <vt:lpstr>Introduction</vt:lpstr>
      <vt:lpstr>Slide 4</vt:lpstr>
      <vt:lpstr>Slide 5</vt:lpstr>
      <vt:lpstr>Sources of Body Fluids</vt:lpstr>
      <vt:lpstr>Slide 7</vt:lpstr>
      <vt:lpstr>Functions</vt:lpstr>
      <vt:lpstr>Slide 9</vt:lpstr>
      <vt:lpstr>Composition of Body Fluids</vt:lpstr>
      <vt:lpstr>Principles of Body Water Distribution</vt:lpstr>
      <vt:lpstr>Fluid Movements</vt:lpstr>
      <vt:lpstr>Movement of BODY FLUIDS</vt:lpstr>
      <vt:lpstr>Osmosis</vt:lpstr>
      <vt:lpstr>Diffusion</vt:lpstr>
      <vt:lpstr>Active transport</vt:lpstr>
      <vt:lpstr>Filtration</vt:lpstr>
      <vt:lpstr>Fluid Movement Among Compartments</vt:lpstr>
      <vt:lpstr>Water —</vt:lpstr>
      <vt:lpstr>Slide 20</vt:lpstr>
      <vt:lpstr>Slide 21</vt:lpstr>
      <vt:lpstr>Fluid Balance</vt:lpstr>
      <vt:lpstr>Fluid Balance</vt:lpstr>
      <vt:lpstr>Fluid balance</vt:lpstr>
      <vt:lpstr>Regulation of body water</vt:lpstr>
      <vt:lpstr>Slide 26</vt:lpstr>
      <vt:lpstr>Regulation of Water Output</vt:lpstr>
      <vt:lpstr>Influence of ADH</vt:lpstr>
      <vt:lpstr>Problems of Fluid Balanc e</vt:lpstr>
      <vt:lpstr>Factors Affecting Fluid Balance</vt:lpstr>
      <vt:lpstr>Slide 31</vt:lpstr>
      <vt:lpstr>Electrolytes</vt:lpstr>
      <vt:lpstr>Electrolyte balance</vt:lpstr>
      <vt:lpstr>Electrolyte balance</vt:lpstr>
      <vt:lpstr>Electrolyte balance</vt:lpstr>
      <vt:lpstr>SODIUM HOMEOSTASIS</vt:lpstr>
      <vt:lpstr>Sodium abnormalities</vt:lpstr>
      <vt:lpstr>Etiology</vt:lpstr>
      <vt:lpstr>Slide 39</vt:lpstr>
      <vt:lpstr>Hyponatremia</vt:lpstr>
      <vt:lpstr>Etiology</vt:lpstr>
      <vt:lpstr>Treatment of Hyponatremia</vt:lpstr>
      <vt:lpstr>Hypochloremia</vt:lpstr>
      <vt:lpstr>Hyperchloremia</vt:lpstr>
      <vt:lpstr>Slide 45</vt:lpstr>
      <vt:lpstr>Causes of Hypokalemia</vt:lpstr>
      <vt:lpstr>Slide 47</vt:lpstr>
      <vt:lpstr>Hyperkalemia</vt:lpstr>
      <vt:lpstr>Hypokalemia:  Serum potassium level&lt;3.5mEq/L</vt:lpstr>
      <vt:lpstr>Slide 50</vt:lpstr>
      <vt:lpstr>Calcium homeostasis</vt:lpstr>
      <vt:lpstr>Calcium abnormalities:</vt:lpstr>
      <vt:lpstr>Slide 53</vt:lpstr>
      <vt:lpstr>Treatment:</vt:lpstr>
      <vt:lpstr>Hypocalcemia:</vt:lpstr>
      <vt:lpstr>Slide 56</vt:lpstr>
      <vt:lpstr>Treatment:</vt:lpstr>
      <vt:lpstr>Phosphate homeostasis</vt:lpstr>
      <vt:lpstr>Phosphate abnormalities:</vt:lpstr>
      <vt:lpstr>Slide 60</vt:lpstr>
      <vt:lpstr>Slide 61</vt:lpstr>
      <vt:lpstr>Electrolyte Disorders   </vt:lpstr>
      <vt:lpstr>Electrolyte Disorders   </vt:lpstr>
      <vt:lpstr>Acid-Base Balance</vt:lpstr>
      <vt:lpstr>Slide 65</vt:lpstr>
      <vt:lpstr>Acid Base Imbalance</vt:lpstr>
      <vt:lpstr>Management: </vt:lpstr>
      <vt:lpstr>Metabolic alkalosis</vt:lpstr>
      <vt:lpstr>Etiology: </vt:lpstr>
      <vt:lpstr>Slide 70</vt:lpstr>
      <vt:lpstr>Respiratory acidosis</vt:lpstr>
      <vt:lpstr>Slide 72</vt:lpstr>
      <vt:lpstr>Treatment:</vt:lpstr>
      <vt:lpstr>Slide 74</vt:lpstr>
      <vt:lpstr>Etiology:</vt:lpstr>
      <vt:lpstr>Treatment:</vt:lpstr>
      <vt:lpstr>Conclusion</vt:lpstr>
      <vt:lpstr>References – Text Books</vt:lpstr>
      <vt:lpstr>References - Articles</vt:lpstr>
      <vt:lpstr>Slide 80</vt:lpstr>
      <vt:lpstr>Slide 81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library</dc:creator>
  <cp:lastModifiedBy>library</cp:lastModifiedBy>
  <cp:revision>1</cp:revision>
  <dcterms:created xsi:type="dcterms:W3CDTF">2021-03-20T04:05:24Z</dcterms:created>
  <dcterms:modified xsi:type="dcterms:W3CDTF">2021-03-24T08:32:35Z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2015-04-20T00:00:00Z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2021-03-20T00:00:00Z</vt:filetime>
  </property>
</Properties>
</file>